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70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3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" name="直接连接符 1"/>
          <p:cNvCxnSpPr/>
          <p:nvPr/>
        </p:nvCxnSpPr>
        <p:spPr>
          <a:xfrm flipV="1">
            <a:off x="256540" y="65532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 flipV="1">
            <a:off x="256540" y="127444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256540" y="189357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56540" y="251269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256540" y="313182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256540" y="375094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56540" y="437007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256540" y="498919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256540" y="560832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256540" y="622744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097405" y="64071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2097405" y="125984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2097405" y="187896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2097405" y="249809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2097405" y="311721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2097405" y="373634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2097405" y="435546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V="1">
            <a:off x="2097405" y="497459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2097405" y="559371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2097405" y="621284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3782060" y="66992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3782060" y="128905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3782060" y="190817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V="1">
            <a:off x="3782060" y="252730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3782060" y="314642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3782060" y="376555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3782060" y="438467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V="1">
            <a:off x="3782060" y="500380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V="1">
            <a:off x="3782060" y="562292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3782060" y="624205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5763895" y="6845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5763895" y="13036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5763895" y="192278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5763895" y="254190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5763895" y="31610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5763895" y="37801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5763895" y="439928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5763895" y="501840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V="1">
            <a:off x="5763895" y="56375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5763895" y="62566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597140" y="62611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7597140" y="124523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7597140" y="186436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7597140" y="248348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7597140" y="310261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7597140" y="372173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V="1">
            <a:off x="7597140" y="434086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7597140" y="495998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7597140" y="557911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7597140" y="619823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V="1">
            <a:off x="9385935" y="6845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flipV="1">
            <a:off x="9385935" y="13036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9385935" y="192278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 flipV="1">
            <a:off x="9385935" y="254190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V="1">
            <a:off x="9385935" y="31610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V="1">
            <a:off x="9385935" y="37801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9385935" y="439928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9385935" y="501840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V="1">
            <a:off x="9385935" y="5637530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9385935" y="6256655"/>
            <a:ext cx="1073150" cy="14605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 rot="5400000">
            <a:off x="11012805" y="50736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姓名：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 rot="5400000">
            <a:off x="11013440" y="215963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学号：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 rot="5400000">
            <a:off x="11012805" y="3544570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班级：</a:t>
            </a:r>
            <a:endParaRPr lang="zh-CN" altLang="en-US"/>
          </a:p>
        </p:txBody>
      </p:sp>
      <p:sp>
        <p:nvSpPr>
          <p:cNvPr id="65" name="文本框 64"/>
          <p:cNvSpPr txBox="1"/>
          <p:nvPr/>
        </p:nvSpPr>
        <p:spPr>
          <a:xfrm rot="5400000">
            <a:off x="11013440" y="540194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分数：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" name="直接连接符 1"/>
          <p:cNvCxnSpPr/>
          <p:nvPr/>
        </p:nvCxnSpPr>
        <p:spPr>
          <a:xfrm flipH="1">
            <a:off x="104120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 rot="5400000">
            <a:off x="11012805" y="50736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姓名：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 rot="5400000">
            <a:off x="11013440" y="215963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学号：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 rot="5400000">
            <a:off x="11012805" y="3544570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班级：</a:t>
            </a:r>
            <a:endParaRPr lang="zh-CN" altLang="en-US"/>
          </a:p>
        </p:txBody>
      </p:sp>
      <p:sp>
        <p:nvSpPr>
          <p:cNvPr id="65" name="文本框 64"/>
          <p:cNvSpPr txBox="1"/>
          <p:nvPr/>
        </p:nvSpPr>
        <p:spPr>
          <a:xfrm rot="5400000">
            <a:off x="11013440" y="5401945"/>
            <a:ext cx="901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分数：</a:t>
            </a:r>
            <a:endParaRPr lang="zh-CN" altLang="en-US"/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98659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 flipH="1">
            <a:off x="93198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H="1">
            <a:off x="87737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flipH="1">
            <a:off x="82276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 flipH="1">
            <a:off x="76815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 flipH="1">
            <a:off x="71354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 flipH="1">
            <a:off x="65893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H="1">
            <a:off x="60432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H="1">
            <a:off x="54971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 flipH="1">
            <a:off x="49510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/>
          <p:cNvCxnSpPr/>
          <p:nvPr/>
        </p:nvCxnSpPr>
        <p:spPr>
          <a:xfrm flipH="1">
            <a:off x="44049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>
          <a:xfrm flipH="1">
            <a:off x="38588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>
          <a:xfrm flipH="1">
            <a:off x="33127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 flipH="1">
            <a:off x="27666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 flipH="1">
            <a:off x="22205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 flipH="1">
            <a:off x="16744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>
          <a:xfrm flipH="1">
            <a:off x="11283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 flipH="1">
            <a:off x="582295" y="46609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 flipH="1">
            <a:off x="104165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 flipH="1">
            <a:off x="98704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H="1">
            <a:off x="93243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87782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flipH="1">
            <a:off x="82321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 flipH="1">
            <a:off x="76860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 flipH="1">
            <a:off x="71399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H="1">
            <a:off x="65938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H="1">
            <a:off x="60477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flipH="1">
            <a:off x="55016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 flipH="1">
            <a:off x="49555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 flipH="1">
            <a:off x="44094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 flipH="1">
            <a:off x="38633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/>
        </p:nvCxnSpPr>
        <p:spPr>
          <a:xfrm flipH="1">
            <a:off x="33172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 flipH="1">
            <a:off x="27711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/>
        </p:nvCxnSpPr>
        <p:spPr>
          <a:xfrm flipH="1">
            <a:off x="22250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/>
        </p:nvCxnSpPr>
        <p:spPr>
          <a:xfrm flipH="1">
            <a:off x="16789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 flipH="1">
            <a:off x="11328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 flipH="1">
            <a:off x="586740" y="212026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 flipH="1">
            <a:off x="104908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 flipH="1">
            <a:off x="99447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/>
        </p:nvCxnSpPr>
        <p:spPr>
          <a:xfrm flipH="1">
            <a:off x="93986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/>
        </p:nvCxnSpPr>
        <p:spPr>
          <a:xfrm flipH="1">
            <a:off x="88525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/>
        </p:nvCxnSpPr>
        <p:spPr>
          <a:xfrm flipH="1">
            <a:off x="83064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 flipH="1">
            <a:off x="77603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 flipH="1">
            <a:off x="72142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/>
        </p:nvCxnSpPr>
        <p:spPr>
          <a:xfrm flipH="1">
            <a:off x="66681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H="1">
            <a:off x="61220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>
            <a:off x="55759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 flipH="1">
            <a:off x="50298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 flipH="1">
            <a:off x="44837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 flipH="1">
            <a:off x="39376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flipH="1">
            <a:off x="33915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28454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H="1">
            <a:off x="22993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H="1">
            <a:off x="17532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 flipH="1">
            <a:off x="12071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 flipH="1">
            <a:off x="661035" y="3481705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 flipH="1">
            <a:off x="104952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连接符 122"/>
          <p:cNvCxnSpPr/>
          <p:nvPr/>
        </p:nvCxnSpPr>
        <p:spPr>
          <a:xfrm flipH="1">
            <a:off x="99491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/>
          <p:nvPr/>
        </p:nvCxnSpPr>
        <p:spPr>
          <a:xfrm flipH="1">
            <a:off x="94030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/>
          <p:cNvCxnSpPr/>
          <p:nvPr/>
        </p:nvCxnSpPr>
        <p:spPr>
          <a:xfrm flipH="1">
            <a:off x="88569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/>
          <p:nvPr/>
        </p:nvCxnSpPr>
        <p:spPr>
          <a:xfrm flipH="1">
            <a:off x="83108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接连接符 126"/>
          <p:cNvCxnSpPr/>
          <p:nvPr/>
        </p:nvCxnSpPr>
        <p:spPr>
          <a:xfrm flipH="1">
            <a:off x="77647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/>
          <p:nvPr/>
        </p:nvCxnSpPr>
        <p:spPr>
          <a:xfrm flipH="1">
            <a:off x="72186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 flipH="1">
            <a:off x="66725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 flipH="1">
            <a:off x="61264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/>
        </p:nvCxnSpPr>
        <p:spPr>
          <a:xfrm flipH="1">
            <a:off x="55803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 flipH="1">
            <a:off x="50342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 flipH="1">
            <a:off x="44881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/>
        </p:nvCxnSpPr>
        <p:spPr>
          <a:xfrm flipH="1">
            <a:off x="39420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/>
        </p:nvCxnSpPr>
        <p:spPr>
          <a:xfrm flipH="1">
            <a:off x="33959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H="1">
            <a:off x="28498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 flipH="1">
            <a:off x="23037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H="1">
            <a:off x="17576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连接符 138"/>
          <p:cNvCxnSpPr/>
          <p:nvPr/>
        </p:nvCxnSpPr>
        <p:spPr>
          <a:xfrm flipH="1">
            <a:off x="12115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/>
        </p:nvCxnSpPr>
        <p:spPr>
          <a:xfrm flipH="1">
            <a:off x="665480" y="5135880"/>
            <a:ext cx="4445" cy="822960"/>
          </a:xfrm>
          <a:prstGeom prst="line">
            <a:avLst/>
          </a:prstGeom>
          <a:ln w="6032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COMMONDATA" val="eyJoZGlkIjoiMDY2OWIyNjMwZGQ5NTcyZTFhMDA0YTI1YzRjNDkzY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>宽屏</PresentationFormat>
  <Paragraphs>16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159</cp:revision>
  <dcterms:created xsi:type="dcterms:W3CDTF">2019-06-19T02:08:00Z</dcterms:created>
  <dcterms:modified xsi:type="dcterms:W3CDTF">2022-09-06T08:21:40Z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F394B61659D14A4799EA08F5B092E84B</vt:lpwstr>
  </property>
</Properties>
</file>