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6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141605" y="444500"/>
            <a:ext cx="6144260" cy="5969000"/>
          </a:xfrm>
          <a:prstGeom prst="rect">
            <a:avLst/>
          </a:prstGeom>
          <a:solidFill>
            <a:schemeClr val="bg2"/>
          </a:solidFill>
          <a:ln w="1047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6540500" y="666750"/>
            <a:ext cx="5524500" cy="5524500"/>
          </a:xfrm>
          <a:prstGeom prst="ellipse">
            <a:avLst/>
          </a:prstGeom>
          <a:solidFill>
            <a:srgbClr val="BEBEBE"/>
          </a:solidFill>
          <a:ln w="9842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梯形 2"/>
          <p:cNvSpPr/>
          <p:nvPr/>
        </p:nvSpPr>
        <p:spPr>
          <a:xfrm>
            <a:off x="271145" y="428625"/>
            <a:ext cx="4667250" cy="3015615"/>
          </a:xfrm>
          <a:prstGeom prst="trapezoid">
            <a:avLst/>
          </a:prstGeom>
          <a:solidFill>
            <a:srgbClr val="BEBEBE"/>
          </a:solidFill>
          <a:ln w="8572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直角三角形 3"/>
          <p:cNvSpPr/>
          <p:nvPr/>
        </p:nvSpPr>
        <p:spPr>
          <a:xfrm>
            <a:off x="5258435" y="237490"/>
            <a:ext cx="3190875" cy="3206750"/>
          </a:xfrm>
          <a:prstGeom prst="rtTriangle">
            <a:avLst/>
          </a:prstGeom>
          <a:solidFill>
            <a:srgbClr val="BEBEBE"/>
          </a:solidFill>
          <a:ln w="825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正五边形 4"/>
          <p:cNvSpPr/>
          <p:nvPr/>
        </p:nvSpPr>
        <p:spPr>
          <a:xfrm>
            <a:off x="301625" y="3698240"/>
            <a:ext cx="5033010" cy="3016885"/>
          </a:xfrm>
          <a:prstGeom prst="pentagon">
            <a:avLst/>
          </a:prstGeom>
          <a:solidFill>
            <a:srgbClr val="BEBEBE"/>
          </a:solidFill>
          <a:ln w="8572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>
            <a:off x="8658225" y="80010"/>
            <a:ext cx="3381375" cy="3364230"/>
          </a:xfrm>
          <a:prstGeom prst="triangle">
            <a:avLst/>
          </a:prstGeom>
          <a:solidFill>
            <a:srgbClr val="BEBEBE"/>
          </a:solidFill>
          <a:ln w="825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>
            <a:off x="6826250" y="3793490"/>
            <a:ext cx="4174490" cy="2921635"/>
          </a:xfrm>
          <a:prstGeom prst="hexagon">
            <a:avLst/>
          </a:prstGeom>
          <a:solidFill>
            <a:srgbClr val="BEBEBE"/>
          </a:solidFill>
          <a:ln w="825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十字形 2"/>
          <p:cNvSpPr/>
          <p:nvPr/>
        </p:nvSpPr>
        <p:spPr>
          <a:xfrm>
            <a:off x="626745" y="483235"/>
            <a:ext cx="3337560" cy="3337560"/>
          </a:xfrm>
          <a:prstGeom prst="plus">
            <a:avLst/>
          </a:prstGeom>
          <a:solidFill>
            <a:schemeClr val="bg1">
              <a:lumMod val="75000"/>
            </a:schemeClr>
          </a:solidFill>
          <a:ln w="825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4621530" y="248285"/>
            <a:ext cx="6894830" cy="3571875"/>
          </a:xfrm>
          <a:prstGeom prst="cloud">
            <a:avLst/>
          </a:prstGeom>
          <a:solidFill>
            <a:srgbClr val="BEBEBE"/>
          </a:solidFill>
          <a:ln w="857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心形 5"/>
          <p:cNvSpPr/>
          <p:nvPr/>
        </p:nvSpPr>
        <p:spPr>
          <a:xfrm>
            <a:off x="782955" y="4130675"/>
            <a:ext cx="4497705" cy="2617470"/>
          </a:xfrm>
          <a:prstGeom prst="heart">
            <a:avLst/>
          </a:prstGeom>
          <a:solidFill>
            <a:srgbClr val="BEBEBE"/>
          </a:solidFill>
          <a:ln w="793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同心圆 6"/>
          <p:cNvSpPr/>
          <p:nvPr/>
        </p:nvSpPr>
        <p:spPr>
          <a:xfrm>
            <a:off x="6346825" y="4130675"/>
            <a:ext cx="4669790" cy="2632710"/>
          </a:xfrm>
          <a:prstGeom prst="donut">
            <a:avLst>
              <a:gd name="adj" fmla="val 31978"/>
            </a:avLst>
          </a:prstGeom>
          <a:solidFill>
            <a:srgbClr val="BEBEBE"/>
          </a:solidFill>
          <a:ln w="793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剪去对角的矩形 1"/>
          <p:cNvSpPr/>
          <p:nvPr/>
        </p:nvSpPr>
        <p:spPr>
          <a:xfrm>
            <a:off x="563880" y="403860"/>
            <a:ext cx="3087370" cy="3150235"/>
          </a:xfrm>
          <a:prstGeom prst="snip2DiagRect">
            <a:avLst>
              <a:gd name="adj1" fmla="val 0"/>
              <a:gd name="adj2" fmla="val 48735"/>
            </a:avLst>
          </a:prstGeom>
          <a:solidFill>
            <a:srgbClr val="BEBEB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笑脸 3"/>
          <p:cNvSpPr/>
          <p:nvPr/>
        </p:nvSpPr>
        <p:spPr>
          <a:xfrm>
            <a:off x="4090035" y="309245"/>
            <a:ext cx="4418965" cy="4043045"/>
          </a:xfrm>
          <a:prstGeom prst="smileyFace">
            <a:avLst/>
          </a:prstGeom>
          <a:solidFill>
            <a:srgbClr val="BEBEBE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闪电形 4"/>
          <p:cNvSpPr/>
          <p:nvPr/>
        </p:nvSpPr>
        <p:spPr>
          <a:xfrm>
            <a:off x="8509000" y="309245"/>
            <a:ext cx="3555365" cy="6205220"/>
          </a:xfrm>
          <a:prstGeom prst="lightningBolt">
            <a:avLst/>
          </a:prstGeom>
          <a:solidFill>
            <a:srgbClr val="BEBEBE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五边形 5"/>
          <p:cNvSpPr/>
          <p:nvPr/>
        </p:nvSpPr>
        <p:spPr>
          <a:xfrm>
            <a:off x="845820" y="4555490"/>
            <a:ext cx="8931910" cy="2052955"/>
          </a:xfrm>
          <a:prstGeom prst="homePlate">
            <a:avLst/>
          </a:prstGeom>
          <a:solidFill>
            <a:srgbClr val="BEBEBE"/>
          </a:solidFill>
          <a:ln w="762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cxnSp>
        <p:nvCxnSpPr>
          <p:cNvPr id="2" name="直接连接符 1"/>
          <p:cNvCxnSpPr/>
          <p:nvPr/>
        </p:nvCxnSpPr>
        <p:spPr>
          <a:xfrm>
            <a:off x="4557395" y="294640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5309870" y="295275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6484620" y="294640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372985" y="295275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066800" y="295275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819275" y="295910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994025" y="295275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882390" y="295910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272780" y="391795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025255" y="392430"/>
            <a:ext cx="62230" cy="6268085"/>
          </a:xfrm>
          <a:prstGeom prst="line">
            <a:avLst/>
          </a:prstGeom>
          <a:ln w="73025" cmpd="sng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0200005" y="391795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1088370" y="392430"/>
            <a:ext cx="62230" cy="6268085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椭圆 3"/>
          <p:cNvSpPr/>
          <p:nvPr/>
        </p:nvSpPr>
        <p:spPr>
          <a:xfrm>
            <a:off x="189865" y="389255"/>
            <a:ext cx="3983990" cy="6079490"/>
          </a:xfrm>
          <a:prstGeom prst="ellipse">
            <a:avLst/>
          </a:prstGeom>
          <a:noFill/>
          <a:ln w="60325" cmpd="sng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77365" y="238125"/>
            <a:ext cx="3524885" cy="6381750"/>
          </a:xfrm>
          <a:prstGeom prst="rect">
            <a:avLst/>
          </a:prstGeom>
          <a:solidFill>
            <a:schemeClr val="bg1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586230" y="389255"/>
            <a:ext cx="3983990" cy="6079490"/>
          </a:xfrm>
          <a:prstGeom prst="ellipse">
            <a:avLst/>
          </a:prstGeom>
          <a:noFill/>
          <a:ln w="60325" cmpd="sng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173730" y="238125"/>
            <a:ext cx="3524885" cy="6381750"/>
          </a:xfrm>
          <a:prstGeom prst="rect">
            <a:avLst/>
          </a:prstGeom>
          <a:solidFill>
            <a:schemeClr val="bg1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872740" y="389255"/>
            <a:ext cx="3983990" cy="6079490"/>
          </a:xfrm>
          <a:prstGeom prst="ellipse">
            <a:avLst/>
          </a:prstGeom>
          <a:noFill/>
          <a:ln w="82550" cmpd="dbl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460240" y="238125"/>
            <a:ext cx="3524885" cy="6381750"/>
          </a:xfrm>
          <a:prstGeom prst="rect">
            <a:avLst/>
          </a:prstGeom>
          <a:solidFill>
            <a:schemeClr val="bg1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142740" y="389255"/>
            <a:ext cx="3983990" cy="6079490"/>
          </a:xfrm>
          <a:prstGeom prst="ellipse">
            <a:avLst/>
          </a:prstGeom>
          <a:noFill/>
          <a:ln w="92075" cmpd="dbl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570220" y="238125"/>
            <a:ext cx="3524885" cy="6381750"/>
          </a:xfrm>
          <a:prstGeom prst="rect">
            <a:avLst/>
          </a:prstGeom>
          <a:solidFill>
            <a:schemeClr val="bg1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595110" y="389255"/>
            <a:ext cx="1127760" cy="107886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428355" y="389255"/>
            <a:ext cx="1127760" cy="107886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0111740" y="389255"/>
            <a:ext cx="1127760" cy="107886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269865" y="1929765"/>
            <a:ext cx="1428750" cy="144335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8539480" y="1929765"/>
            <a:ext cx="1428750" cy="144335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0381615" y="1929765"/>
            <a:ext cx="1428750" cy="144335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7984490" y="3834130"/>
            <a:ext cx="1920875" cy="1791970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801995" y="3834130"/>
            <a:ext cx="1920875" cy="1791970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0111740" y="3738880"/>
            <a:ext cx="1920875" cy="1791970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6856730" y="1929765"/>
            <a:ext cx="1428750" cy="1443355"/>
          </a:xfrm>
          <a:prstGeom prst="ellipse">
            <a:avLst/>
          </a:prstGeom>
          <a:noFill/>
          <a:ln w="111125" cmpd="dbl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COMMONDATA" val="eyJoZGlkIjoiMDY2OWIyNjMwZGQ5NTcyZTFhMDA0YTI1YzRjNDkzY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34</cp:revision>
  <dcterms:created xsi:type="dcterms:W3CDTF">2019-06-19T02:08:00Z</dcterms:created>
  <dcterms:modified xsi:type="dcterms:W3CDTF">2022-09-07T01:05:56Z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6A9268C967D14E9CA3EAB505AA4CAF28</vt:lpwstr>
  </property>
</Properties>
</file>