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image" Target="../media/image7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" y="-99695"/>
            <a:ext cx="12125325" cy="73075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69290"/>
            <a:ext cx="12264390" cy="8196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8285" y="-811530"/>
            <a:ext cx="12688570" cy="8480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21665"/>
            <a:ext cx="12120880" cy="81006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22555" y="-547370"/>
            <a:ext cx="12437745" cy="8312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54965" y="-880745"/>
            <a:ext cx="12901295" cy="8873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535" y="-957580"/>
            <a:ext cx="12757785" cy="87737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空白演示"/>
</p:tagLst>
</file>

<file path=ppt/tags/tag71.xml><?xml version="1.0" encoding="utf-8"?>
<p:tagLst xmlns:p="http://schemas.openxmlformats.org/presentationml/2006/main">
  <p:tag name="KSO_WM_UNIT_ISCONTENTSTITLE" val="0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  <p:tag name="KSO_WM_UNIT_PRESET_TEXT" val="在此输入您的封面副标题"/>
</p:tagLst>
</file>

<file path=ppt/tags/tag72.xml><?xml version="1.0" encoding="utf-8"?>
<p:tagLst xmlns:p="http://schemas.openxmlformats.org/presentationml/2006/main">
  <p:tag name="KSO_WM_TEMPLATE_THUMBS_INDEX" val="1、2、3、6、9、11、12、13、14、15、16"/>
  <p:tag name="KSO_WM_SLIDE_ID" val="custom20187308_1"/>
  <p:tag name="KSO_WM_TEMPLATE_SUBCATEGORY" val="19"/>
  <p:tag name="KSO_WM_TEMPLATE_MASTER_TYPE" val="0"/>
  <p:tag name="KSO_WM_TEMPLATE_COLOR_TYPE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宽屏</PresentationFormat>
  <Paragraphs>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锵锵锵！</cp:lastModifiedBy>
  <cp:revision>25</cp:revision>
  <dcterms:created xsi:type="dcterms:W3CDTF">2019-06-19T02:08:00Z</dcterms:created>
  <dcterms:modified xsi:type="dcterms:W3CDTF">2020-09-24T02:27:00Z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