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  <p:sldId id="260" r:id="rId6"/>
    <p:sldId id="261" r:id="rId7"/>
    <p:sldId id="262" r:id="rId8"/>
    <p:sldId id="269" r:id="rId9"/>
    <p:sldId id="27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>
            <a:off x="1625600" y="13970"/>
            <a:ext cx="93980" cy="6821805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5345430" y="13970"/>
            <a:ext cx="156210" cy="6873875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7830185" y="-20955"/>
            <a:ext cx="4298950" cy="674370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0" y="0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1</a:t>
            </a:r>
            <a:endParaRPr lang="en-US" altLang="zh-CN" sz="9600"/>
          </a:p>
        </p:txBody>
      </p:sp>
      <p:sp>
        <p:nvSpPr>
          <p:cNvPr id="3" name="文本框 2"/>
          <p:cNvSpPr txBox="1"/>
          <p:nvPr/>
        </p:nvSpPr>
        <p:spPr>
          <a:xfrm>
            <a:off x="3565525" y="13970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2</a:t>
            </a:r>
            <a:endParaRPr lang="en-US" altLang="zh-CN" sz="9600"/>
          </a:p>
        </p:txBody>
      </p:sp>
      <p:sp>
        <p:nvSpPr>
          <p:cNvPr id="7" name="文本框 6"/>
          <p:cNvSpPr txBox="1"/>
          <p:nvPr/>
        </p:nvSpPr>
        <p:spPr>
          <a:xfrm>
            <a:off x="9051925" y="-20955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3</a:t>
            </a:r>
            <a:endParaRPr lang="en-US" altLang="zh-CN" sz="9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5" name="直接连接符 4"/>
          <p:cNvCxnSpPr/>
          <p:nvPr/>
        </p:nvCxnSpPr>
        <p:spPr>
          <a:xfrm>
            <a:off x="0" y="2156460"/>
            <a:ext cx="12207240" cy="31115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-6350" y="3352165"/>
            <a:ext cx="12162790" cy="34226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接连接符 1"/>
          <p:cNvCxnSpPr/>
          <p:nvPr/>
        </p:nvCxnSpPr>
        <p:spPr>
          <a:xfrm flipH="1">
            <a:off x="306070" y="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 flipH="1">
            <a:off x="1099820" y="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H="1">
            <a:off x="1881505" y="-2857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2710180" y="-1143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3503930" y="-1143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4285615" y="-4000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5000625" y="-2667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5794375" y="-2667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6576060" y="-5524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7404735" y="-3810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8198485" y="-3810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8980170" y="-6667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9459595" y="-1714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10288270" y="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11082020" y="0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11863705" y="-28575"/>
            <a:ext cx="1905" cy="104775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5" name="直接连接符 4"/>
          <p:cNvCxnSpPr/>
          <p:nvPr/>
        </p:nvCxnSpPr>
        <p:spPr>
          <a:xfrm flipV="1">
            <a:off x="-42545" y="4031615"/>
            <a:ext cx="5133340" cy="127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061585" y="0"/>
            <a:ext cx="36195" cy="398526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0" y="0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1</a:t>
            </a:r>
            <a:endParaRPr lang="en-US" altLang="zh-CN" sz="9600"/>
          </a:p>
        </p:txBody>
      </p:sp>
      <p:sp>
        <p:nvSpPr>
          <p:cNvPr id="8" name="文本框 7"/>
          <p:cNvSpPr txBox="1"/>
          <p:nvPr/>
        </p:nvSpPr>
        <p:spPr>
          <a:xfrm>
            <a:off x="10694670" y="5289550"/>
            <a:ext cx="149733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3</a:t>
            </a:r>
            <a:endParaRPr lang="en-US" altLang="zh-CN" sz="9600"/>
          </a:p>
        </p:txBody>
      </p:sp>
      <p:cxnSp>
        <p:nvCxnSpPr>
          <p:cNvPr id="2" name="直接连接符 1"/>
          <p:cNvCxnSpPr/>
          <p:nvPr/>
        </p:nvCxnSpPr>
        <p:spPr>
          <a:xfrm>
            <a:off x="8542655" y="0"/>
            <a:ext cx="58420" cy="2978785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>
            <a:off x="8462010" y="3009900"/>
            <a:ext cx="3763010" cy="3048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10344785" y="5067935"/>
            <a:ext cx="13970" cy="1790065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0240645" y="4990465"/>
            <a:ext cx="1920875" cy="46990"/>
          </a:xfrm>
          <a:prstGeom prst="line">
            <a:avLst/>
          </a:prstGeom>
          <a:ln w="17462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0664190" y="0"/>
            <a:ext cx="149733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2</a:t>
            </a:r>
            <a:endParaRPr lang="en-US" altLang="zh-CN" sz="9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0" y="0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1</a:t>
            </a:r>
            <a:endParaRPr lang="en-US" altLang="zh-CN" sz="9600"/>
          </a:p>
        </p:txBody>
      </p:sp>
      <p:sp>
        <p:nvSpPr>
          <p:cNvPr id="3" name="文本框 2"/>
          <p:cNvSpPr txBox="1"/>
          <p:nvPr/>
        </p:nvSpPr>
        <p:spPr>
          <a:xfrm>
            <a:off x="8949055" y="429895"/>
            <a:ext cx="162560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600"/>
              <a:t>2</a:t>
            </a:r>
            <a:endParaRPr lang="en-US" altLang="zh-CN" sz="9600"/>
          </a:p>
        </p:txBody>
      </p:sp>
      <p:sp>
        <p:nvSpPr>
          <p:cNvPr id="8" name="矩形 7"/>
          <p:cNvSpPr/>
          <p:nvPr/>
        </p:nvSpPr>
        <p:spPr>
          <a:xfrm>
            <a:off x="1216025" y="1339850"/>
            <a:ext cx="5092065" cy="4615815"/>
          </a:xfrm>
          <a:prstGeom prst="rect">
            <a:avLst/>
          </a:prstGeom>
          <a:noFill/>
          <a:ln w="200025" cmpd="sng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992745" y="2394585"/>
            <a:ext cx="3132455" cy="3004820"/>
          </a:xfrm>
          <a:prstGeom prst="rect">
            <a:avLst/>
          </a:prstGeom>
          <a:noFill/>
          <a:ln w="200025" cmpd="sng">
            <a:solidFill>
              <a:schemeClr val="tx1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椭圆 6"/>
          <p:cNvSpPr/>
          <p:nvPr/>
        </p:nvSpPr>
        <p:spPr>
          <a:xfrm>
            <a:off x="52070" y="3681730"/>
            <a:ext cx="3195955" cy="3071495"/>
          </a:xfrm>
          <a:prstGeom prst="ellipse">
            <a:avLst/>
          </a:prstGeom>
          <a:noFill/>
          <a:ln w="11112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8" name="椭圆 7"/>
          <p:cNvSpPr/>
          <p:nvPr/>
        </p:nvSpPr>
        <p:spPr>
          <a:xfrm>
            <a:off x="96520" y="76200"/>
            <a:ext cx="3107055" cy="2962275"/>
          </a:xfrm>
          <a:prstGeom prst="ellipse">
            <a:avLst/>
          </a:prstGeom>
          <a:ln w="1143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弦形 8"/>
          <p:cNvSpPr/>
          <p:nvPr/>
        </p:nvSpPr>
        <p:spPr>
          <a:xfrm rot="17520000">
            <a:off x="7044055" y="-682625"/>
            <a:ext cx="2452370" cy="2522855"/>
          </a:xfrm>
          <a:prstGeom prst="chord">
            <a:avLst/>
          </a:prstGeom>
          <a:noFill/>
          <a:ln w="1016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弦形 9"/>
          <p:cNvSpPr/>
          <p:nvPr/>
        </p:nvSpPr>
        <p:spPr>
          <a:xfrm rot="17520000">
            <a:off x="3650615" y="-935355"/>
            <a:ext cx="2918460" cy="3028315"/>
          </a:xfrm>
          <a:prstGeom prst="chord">
            <a:avLst/>
          </a:prstGeom>
          <a:noFill/>
          <a:ln w="1047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弦形 10"/>
          <p:cNvSpPr/>
          <p:nvPr/>
        </p:nvSpPr>
        <p:spPr>
          <a:xfrm rot="17520000">
            <a:off x="10027285" y="-551180"/>
            <a:ext cx="1751965" cy="1854200"/>
          </a:xfrm>
          <a:prstGeom prst="chord">
            <a:avLst/>
          </a:prstGeom>
          <a:noFill/>
          <a:ln w="952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柱形 11"/>
          <p:cNvSpPr/>
          <p:nvPr/>
        </p:nvSpPr>
        <p:spPr>
          <a:xfrm>
            <a:off x="4006850" y="2499360"/>
            <a:ext cx="2205355" cy="4253865"/>
          </a:xfrm>
          <a:prstGeom prst="can">
            <a:avLst>
              <a:gd name="adj" fmla="val 46127"/>
            </a:avLst>
          </a:prstGeom>
          <a:noFill/>
          <a:ln w="1047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波形 13"/>
          <p:cNvSpPr/>
          <p:nvPr/>
        </p:nvSpPr>
        <p:spPr>
          <a:xfrm rot="5400000">
            <a:off x="8837295" y="3113405"/>
            <a:ext cx="3867785" cy="2639695"/>
          </a:xfrm>
          <a:prstGeom prst="wave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圆柱形 14"/>
          <p:cNvSpPr/>
          <p:nvPr/>
        </p:nvSpPr>
        <p:spPr>
          <a:xfrm>
            <a:off x="6802120" y="2499360"/>
            <a:ext cx="2205355" cy="4253865"/>
          </a:xfrm>
          <a:prstGeom prst="can">
            <a:avLst>
              <a:gd name="adj" fmla="val 46127"/>
            </a:avLst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椭圆形标注 3"/>
          <p:cNvSpPr/>
          <p:nvPr/>
        </p:nvSpPr>
        <p:spPr>
          <a:xfrm>
            <a:off x="157480" y="158115"/>
            <a:ext cx="4090670" cy="2674620"/>
          </a:xfrm>
          <a:prstGeom prst="wedgeEllipseCallou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心形 4"/>
          <p:cNvSpPr/>
          <p:nvPr/>
        </p:nvSpPr>
        <p:spPr>
          <a:xfrm>
            <a:off x="4490720" y="158115"/>
            <a:ext cx="4358005" cy="3240405"/>
          </a:xfrm>
          <a:prstGeom prst="heart">
            <a:avLst/>
          </a:prstGeom>
          <a:noFill/>
          <a:ln w="952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新月形 5"/>
          <p:cNvSpPr/>
          <p:nvPr/>
        </p:nvSpPr>
        <p:spPr>
          <a:xfrm>
            <a:off x="8326120" y="1689100"/>
            <a:ext cx="3448050" cy="4463415"/>
          </a:xfrm>
          <a:prstGeom prst="moon">
            <a:avLst/>
          </a:prstGeom>
          <a:noFill/>
          <a:ln w="1143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>
            <a:off x="345440" y="3256280"/>
            <a:ext cx="6353810" cy="3601720"/>
          </a:xfrm>
          <a:prstGeom prst="cloud">
            <a:avLst/>
          </a:prstGeom>
          <a:noFill/>
          <a:ln w="1174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椭圆 7"/>
          <p:cNvSpPr/>
          <p:nvPr/>
        </p:nvSpPr>
        <p:spPr>
          <a:xfrm>
            <a:off x="209550" y="644525"/>
            <a:ext cx="3107055" cy="29622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1143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圆柱形 11"/>
          <p:cNvSpPr/>
          <p:nvPr/>
        </p:nvSpPr>
        <p:spPr>
          <a:xfrm>
            <a:off x="660400" y="2604135"/>
            <a:ext cx="2205355" cy="4253865"/>
          </a:xfrm>
          <a:prstGeom prst="can">
            <a:avLst>
              <a:gd name="adj" fmla="val 46127"/>
            </a:avLst>
          </a:prstGeom>
          <a:solidFill>
            <a:schemeClr val="bg1">
              <a:lumMod val="85000"/>
            </a:schemeClr>
          </a:solidFill>
          <a:ln w="1047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3639185" y="644525"/>
            <a:ext cx="3107055" cy="2962275"/>
          </a:xfrm>
          <a:prstGeom prst="ellipse">
            <a:avLst/>
          </a:prstGeom>
          <a:solidFill>
            <a:schemeClr val="bg1">
              <a:lumMod val="85000"/>
            </a:schemeClr>
          </a:solidFill>
          <a:ln w="1143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柱形 4"/>
          <p:cNvSpPr/>
          <p:nvPr/>
        </p:nvSpPr>
        <p:spPr>
          <a:xfrm>
            <a:off x="4090035" y="2604135"/>
            <a:ext cx="2205355" cy="4253865"/>
          </a:xfrm>
          <a:prstGeom prst="can">
            <a:avLst>
              <a:gd name="adj" fmla="val 46127"/>
            </a:avLst>
          </a:prstGeom>
          <a:solidFill>
            <a:schemeClr val="bg1">
              <a:lumMod val="85000"/>
            </a:schemeClr>
          </a:solidFill>
          <a:ln w="1047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弦形 9"/>
          <p:cNvSpPr/>
          <p:nvPr/>
        </p:nvSpPr>
        <p:spPr>
          <a:xfrm rot="6720000">
            <a:off x="7740650" y="4711700"/>
            <a:ext cx="2918460" cy="3028315"/>
          </a:xfrm>
          <a:prstGeom prst="chord">
            <a:avLst/>
          </a:prstGeom>
          <a:solidFill>
            <a:schemeClr val="bg1">
              <a:lumMod val="85000"/>
            </a:schemeClr>
          </a:solidFill>
          <a:ln w="1047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弦形 8"/>
          <p:cNvSpPr/>
          <p:nvPr/>
        </p:nvSpPr>
        <p:spPr>
          <a:xfrm rot="6660000">
            <a:off x="7973695" y="2954655"/>
            <a:ext cx="2452370" cy="2522855"/>
          </a:xfrm>
          <a:prstGeom prst="chord">
            <a:avLst/>
          </a:prstGeom>
          <a:solidFill>
            <a:schemeClr val="bg1">
              <a:lumMod val="85000"/>
            </a:schemeClr>
          </a:solidFill>
          <a:ln w="1016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弦形 10"/>
          <p:cNvSpPr/>
          <p:nvPr/>
        </p:nvSpPr>
        <p:spPr>
          <a:xfrm rot="6660000">
            <a:off x="8323580" y="1638935"/>
            <a:ext cx="1751965" cy="1854200"/>
          </a:xfrm>
          <a:prstGeom prst="chord">
            <a:avLst/>
          </a:prstGeom>
          <a:solidFill>
            <a:schemeClr val="bg1">
              <a:lumMod val="85000"/>
            </a:schemeClr>
          </a:solidFill>
          <a:ln w="952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新月形 6"/>
          <p:cNvSpPr/>
          <p:nvPr/>
        </p:nvSpPr>
        <p:spPr>
          <a:xfrm rot="1080000">
            <a:off x="7863205" y="1960245"/>
            <a:ext cx="3448050" cy="4463415"/>
          </a:xfrm>
          <a:prstGeom prst="moon">
            <a:avLst/>
          </a:prstGeom>
          <a:solidFill>
            <a:schemeClr val="bg1">
              <a:lumMod val="85000"/>
            </a:schemeClr>
          </a:solidFill>
          <a:ln w="114300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波形 13"/>
          <p:cNvSpPr/>
          <p:nvPr/>
        </p:nvSpPr>
        <p:spPr>
          <a:xfrm rot="5400000">
            <a:off x="-50165" y="3593465"/>
            <a:ext cx="3867785" cy="2639695"/>
          </a:xfrm>
          <a:prstGeom prst="wave">
            <a:avLst/>
          </a:prstGeom>
          <a:solidFill>
            <a:schemeClr val="bg1">
              <a:lumMod val="85000"/>
            </a:schemeClr>
          </a:solidFill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心形 4"/>
          <p:cNvSpPr/>
          <p:nvPr/>
        </p:nvSpPr>
        <p:spPr>
          <a:xfrm rot="10800000">
            <a:off x="45720" y="518160"/>
            <a:ext cx="4358005" cy="3240405"/>
          </a:xfrm>
          <a:prstGeom prst="heart">
            <a:avLst/>
          </a:prstGeom>
          <a:solidFill>
            <a:schemeClr val="bg1">
              <a:lumMod val="85000"/>
            </a:schemeClr>
          </a:solidFill>
          <a:ln w="952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云形 8"/>
          <p:cNvSpPr/>
          <p:nvPr/>
        </p:nvSpPr>
        <p:spPr>
          <a:xfrm rot="19980000">
            <a:off x="4398645" y="1245870"/>
            <a:ext cx="6353810" cy="3601720"/>
          </a:xfrm>
          <a:prstGeom prst="cloud">
            <a:avLst/>
          </a:prstGeom>
          <a:solidFill>
            <a:schemeClr val="bg1">
              <a:lumMod val="85000"/>
            </a:schemeClr>
          </a:solidFill>
          <a:ln w="1174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椭圆形标注 3"/>
          <p:cNvSpPr/>
          <p:nvPr/>
        </p:nvSpPr>
        <p:spPr>
          <a:xfrm rot="20880000">
            <a:off x="4160520" y="3175"/>
            <a:ext cx="4090670" cy="26746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WPS 演示</Application>
  <PresentationFormat>宽屏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10</cp:revision>
  <dcterms:created xsi:type="dcterms:W3CDTF">2020-09-24T02:37:00Z</dcterms:created>
  <dcterms:modified xsi:type="dcterms:W3CDTF">2021-06-03T02:18:36Z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5BD53C58CBBD4884A35F2A06E766DC95</vt:lpwstr>
  </property>
</Properties>
</file>