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7"/>
  </p:notesMasterIdLst>
  <p:sldIdLst>
    <p:sldId id="287" r:id="rId2"/>
    <p:sldId id="264" r:id="rId3"/>
    <p:sldId id="263" r:id="rId4"/>
    <p:sldId id="279" r:id="rId5"/>
    <p:sldId id="273" r:id="rId6"/>
    <p:sldId id="274" r:id="rId7"/>
    <p:sldId id="281" r:id="rId8"/>
    <p:sldId id="276" r:id="rId9"/>
    <p:sldId id="267" r:id="rId10"/>
    <p:sldId id="278" r:id="rId11"/>
    <p:sldId id="275" r:id="rId12"/>
    <p:sldId id="280" r:id="rId13"/>
    <p:sldId id="282" r:id="rId14"/>
    <p:sldId id="285" r:id="rId15"/>
    <p:sldId id="266" r:id="rId16"/>
    <p:sldId id="283" r:id="rId17"/>
    <p:sldId id="271" r:id="rId18"/>
    <p:sldId id="284" r:id="rId19"/>
    <p:sldId id="272" r:id="rId20"/>
    <p:sldId id="265" r:id="rId21"/>
    <p:sldId id="277" r:id="rId22"/>
    <p:sldId id="268" r:id="rId23"/>
    <p:sldId id="269" r:id="rId24"/>
    <p:sldId id="270" r:id="rId25"/>
    <p:sldId id="286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63E3"/>
    <a:srgbClr val="FF4D67"/>
    <a:srgbClr val="FF70AD"/>
    <a:srgbClr val="FF9409"/>
    <a:srgbClr val="A0CC34"/>
    <a:srgbClr val="91B82E"/>
    <a:srgbClr val="FFFFFF"/>
    <a:srgbClr val="FAF9FE"/>
    <a:srgbClr val="DFFAFD"/>
    <a:srgbClr val="C8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217" autoAdjust="0"/>
    <p:restoredTop sz="94867" autoAdjust="0"/>
  </p:normalViewPr>
  <p:slideViewPr>
    <p:cSldViewPr snapToGrid="0">
      <p:cViewPr>
        <p:scale>
          <a:sx n="75" d="100"/>
          <a:sy n="75" d="100"/>
        </p:scale>
        <p:origin x="198" y="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pPr/>
              <a:t>2022/6/22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594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267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314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048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354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318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24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829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609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238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148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337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5092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04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0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917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405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515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213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61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504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537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15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632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596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>
            <a:extLst>
              <a:ext uri="{FF2B5EF4-FFF2-40B4-BE49-F238E27FC236}">
                <a16:creationId xmlns:a16="http://schemas.microsoft.com/office/drawing/2014/main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3466"/>
            <a:ext cx="3068236" cy="3674533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03" y="5084773"/>
            <a:ext cx="4825912" cy="1658646"/>
          </a:xfrm>
          <a:prstGeom prst="rect">
            <a:avLst/>
          </a:prstGeom>
        </p:spPr>
      </p:pic>
      <p:grpSp>
        <p:nvGrpSpPr>
          <p:cNvPr id="350" name="组合 349">
            <a:extLst>
              <a:ext uri="{FF2B5EF4-FFF2-40B4-BE49-F238E27FC236}">
                <a16:creationId xmlns:a16="http://schemas.microsoft.com/office/drawing/2014/main" id="{AEE4CA43-87E5-4E28-8166-D3B24E31630B}"/>
              </a:ext>
            </a:extLst>
          </p:cNvPr>
          <p:cNvGrpSpPr/>
          <p:nvPr/>
        </p:nvGrpSpPr>
        <p:grpSpPr>
          <a:xfrm>
            <a:off x="1740096" y="748108"/>
            <a:ext cx="8711808" cy="1446550"/>
            <a:chOff x="1740096" y="748108"/>
            <a:chExt cx="8711808" cy="1446550"/>
          </a:xfrm>
        </p:grpSpPr>
        <p:sp>
          <p:nvSpPr>
            <p:cNvPr id="345" name="文本框 344">
              <a:extLst>
                <a:ext uri="{FF2B5EF4-FFF2-40B4-BE49-F238E27FC236}">
                  <a16:creationId xmlns:a16="http://schemas.microsoft.com/office/drawing/2014/main" id="{44CBDE53-190E-41C7-B7EF-AB0D105FC592}"/>
                </a:ext>
              </a:extLst>
            </p:cNvPr>
            <p:cNvSpPr txBox="1"/>
            <p:nvPr/>
          </p:nvSpPr>
          <p:spPr>
            <a:xfrm>
              <a:off x="1740096" y="748108"/>
              <a:ext cx="8711808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8800" dirty="0">
                  <a:ln w="63500">
                    <a:solidFill>
                      <a:srgbClr val="FFFFFF"/>
                    </a:solidFill>
                  </a:ln>
                  <a:solidFill>
                    <a:srgbClr val="FF4D67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卡通儿童教育</a:t>
              </a:r>
            </a:p>
          </p:txBody>
        </p:sp>
        <p:sp>
          <p:nvSpPr>
            <p:cNvPr id="343" name="文本框 342">
              <a:extLst>
                <a:ext uri="{FF2B5EF4-FFF2-40B4-BE49-F238E27FC236}">
                  <a16:creationId xmlns:a16="http://schemas.microsoft.com/office/drawing/2014/main" id="{1715721D-2379-4F88-BDA9-B54B39F99781}"/>
                </a:ext>
              </a:extLst>
            </p:cNvPr>
            <p:cNvSpPr txBox="1"/>
            <p:nvPr/>
          </p:nvSpPr>
          <p:spPr>
            <a:xfrm>
              <a:off x="1740096" y="748108"/>
              <a:ext cx="871180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8800" dirty="0">
                  <a:pattFill prst="wdDnDiag">
                    <a:fgClr>
                      <a:srgbClr val="92D050"/>
                    </a:fgClr>
                    <a:bgClr>
                      <a:srgbClr val="91B82E"/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卡通儿童教育</a:t>
              </a:r>
            </a:p>
          </p:txBody>
        </p:sp>
      </p:grpSp>
      <p:grpSp>
        <p:nvGrpSpPr>
          <p:cNvPr id="351" name="组合 350">
            <a:extLst>
              <a:ext uri="{FF2B5EF4-FFF2-40B4-BE49-F238E27FC236}">
                <a16:creationId xmlns:a16="http://schemas.microsoft.com/office/drawing/2014/main" id="{B8B64F4F-99DB-4A48-87A2-4D2D5CBE6585}"/>
              </a:ext>
            </a:extLst>
          </p:cNvPr>
          <p:cNvGrpSpPr/>
          <p:nvPr/>
        </p:nvGrpSpPr>
        <p:grpSpPr>
          <a:xfrm>
            <a:off x="2053870" y="2059004"/>
            <a:ext cx="8084264" cy="1446550"/>
            <a:chOff x="2053870" y="2059004"/>
            <a:chExt cx="8084264" cy="1446550"/>
          </a:xfrm>
        </p:grpSpPr>
        <p:sp>
          <p:nvSpPr>
            <p:cNvPr id="346" name="文本框 345">
              <a:extLst>
                <a:ext uri="{FF2B5EF4-FFF2-40B4-BE49-F238E27FC236}">
                  <a16:creationId xmlns:a16="http://schemas.microsoft.com/office/drawing/2014/main" id="{8332BDAA-3D8A-4AF1-9D63-0FFBFE747417}"/>
                </a:ext>
              </a:extLst>
            </p:cNvPr>
            <p:cNvSpPr txBox="1"/>
            <p:nvPr/>
          </p:nvSpPr>
          <p:spPr>
            <a:xfrm>
              <a:off x="2053870" y="2059004"/>
              <a:ext cx="8084264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8800" dirty="0">
                  <a:ln w="63500">
                    <a:solidFill>
                      <a:srgbClr val="FFFFFF"/>
                    </a:solidFill>
                  </a:ln>
                  <a:solidFill>
                    <a:srgbClr val="FF4D67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教师校园公开课</a:t>
              </a:r>
            </a:p>
          </p:txBody>
        </p:sp>
        <p:sp>
          <p:nvSpPr>
            <p:cNvPr id="344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2053870" y="2059004"/>
              <a:ext cx="808426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8800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教师校园公开课</a:t>
              </a:r>
            </a:p>
          </p:txBody>
        </p:sp>
      </p:grpSp>
      <p:sp>
        <p:nvSpPr>
          <p:cNvPr id="347" name="文本框 346">
            <a:extLst>
              <a:ext uri="{FF2B5EF4-FFF2-40B4-BE49-F238E27FC236}">
                <a16:creationId xmlns:a16="http://schemas.microsoft.com/office/drawing/2014/main" id="{0E557166-7A9F-424F-9BF0-9BC749A57A70}"/>
              </a:ext>
            </a:extLst>
          </p:cNvPr>
          <p:cNvSpPr txBox="1"/>
          <p:nvPr/>
        </p:nvSpPr>
        <p:spPr>
          <a:xfrm>
            <a:off x="3929575" y="3888445"/>
            <a:ext cx="433285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dirty="0">
                <a:pattFill prst="wdDnDiag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迷你简准圆" panose="03000509000000000000" pitchFamily="65" charset="-122"/>
                <a:ea typeface="迷你简准圆" panose="03000509000000000000" pitchFamily="65" charset="-122"/>
              </a:rPr>
              <a:t>三年级一班</a:t>
            </a:r>
            <a:r>
              <a:rPr lang="en-US" altLang="zh-CN" sz="2400" dirty="0">
                <a:pattFill prst="wdDnDiag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迷你简准圆" panose="03000509000000000000" pitchFamily="65" charset="-122"/>
                <a:ea typeface="迷你简准圆" panose="03000509000000000000" pitchFamily="65" charset="-122"/>
              </a:rPr>
              <a:t>   </a:t>
            </a:r>
            <a:r>
              <a:rPr lang="zh-CN" altLang="en-US" sz="2400" dirty="0">
                <a:pattFill prst="wdDnDiag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迷你简准圆" panose="03000509000000000000" pitchFamily="65" charset="-122"/>
                <a:ea typeface="迷你简准圆" panose="03000509000000000000" pitchFamily="65" charset="-122"/>
              </a:rPr>
              <a:t>创意素材</a:t>
            </a:r>
          </a:p>
        </p:txBody>
      </p:sp>
      <p:sp>
        <p:nvSpPr>
          <p:cNvPr id="348" name="文本框 347">
            <a:extLst>
              <a:ext uri="{FF2B5EF4-FFF2-40B4-BE49-F238E27FC236}">
                <a16:creationId xmlns:a16="http://schemas.microsoft.com/office/drawing/2014/main" id="{77186CA0-4305-493A-B3A5-1FFDD50D6222}"/>
              </a:ext>
            </a:extLst>
          </p:cNvPr>
          <p:cNvSpPr txBox="1"/>
          <p:nvPr/>
        </p:nvSpPr>
        <p:spPr>
          <a:xfrm>
            <a:off x="3929575" y="4410130"/>
            <a:ext cx="433285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dirty="0">
                <a:pattFill prst="wdDnDiag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迷你简准圆" panose="03000509000000000000" pitchFamily="65" charset="-122"/>
                <a:ea typeface="迷你简准圆" panose="03000509000000000000" pitchFamily="65" charset="-122"/>
              </a:rPr>
              <a:t>20XX.06.01</a:t>
            </a:r>
            <a:endParaRPr lang="zh-CN" altLang="en-US" dirty="0">
              <a:pattFill prst="wdDn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tx1">
                    <a:lumMod val="85000"/>
                    <a:lumOff val="15000"/>
                  </a:schemeClr>
                </a:bgClr>
              </a:pattFill>
              <a:latin typeface="迷你简准圆" panose="03000509000000000000" pitchFamily="65" charset="-122"/>
              <a:ea typeface="迷你简准圆" panose="03000509000000000000" pitchFamily="65" charset="-122"/>
            </a:endParaRPr>
          </a:p>
        </p:txBody>
      </p:sp>
      <p:pic>
        <p:nvPicPr>
          <p:cNvPr id="349" name="Craig Duncan - Battle Hymn Of The Republic">
            <a:hlinkClick r:id="" action="ppaction://media"/>
            <a:extLst>
              <a:ext uri="{FF2B5EF4-FFF2-40B4-BE49-F238E27FC236}">
                <a16:creationId xmlns:a16="http://schemas.microsoft.com/office/drawing/2014/main" id="{F644EB09-1A23-4B95-B65B-41BD706716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985125" y="-850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9"/>
                </p:tgtEl>
              </p:cMediaNode>
            </p:audio>
          </p:childTnLst>
        </p:cTn>
      </p:par>
    </p:tnLst>
    <p:bldLst>
      <p:bldP spid="347" grpId="0"/>
      <p:bldP spid="348" grpId="0"/>
    </p:bldLst>
  </p:timing>
</p:sld>
</file>

<file path=ppt/slides/slide10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F8AC968-4AC8-4349-80D8-F5CB1EBD36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34996" y="184196"/>
            <a:ext cx="5365251" cy="1398459"/>
            <a:chOff x="1541" y="-64"/>
            <a:chExt cx="4577" cy="1193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841D93CB-5C6B-4977-9507-624D7F4DFCA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73" y="0"/>
              <a:ext cx="453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9F4C61A-A1DE-4321-9DFF-A5E595FBB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489"/>
              <a:ext cx="3177" cy="640"/>
            </a:xfrm>
            <a:custGeom>
              <a:avLst/>
              <a:gdLst>
                <a:gd name="T0" fmla="*/ 67 w 1190"/>
                <a:gd name="T1" fmla="*/ 133 h 238"/>
                <a:gd name="T2" fmla="*/ 172 w 1190"/>
                <a:gd name="T3" fmla="*/ 23 h 238"/>
                <a:gd name="T4" fmla="*/ 401 w 1190"/>
                <a:gd name="T5" fmla="*/ 19 h 238"/>
                <a:gd name="T6" fmla="*/ 874 w 1190"/>
                <a:gd name="T7" fmla="*/ 38 h 238"/>
                <a:gd name="T8" fmla="*/ 1190 w 1190"/>
                <a:gd name="T9" fmla="*/ 119 h 238"/>
                <a:gd name="T10" fmla="*/ 874 w 1190"/>
                <a:gd name="T11" fmla="*/ 148 h 238"/>
                <a:gd name="T12" fmla="*/ 538 w 1190"/>
                <a:gd name="T13" fmla="*/ 171 h 238"/>
                <a:gd name="T14" fmla="*/ 67 w 1190"/>
                <a:gd name="T15" fmla="*/ 13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0" h="238">
                  <a:moveTo>
                    <a:pt x="67" y="133"/>
                  </a:moveTo>
                  <a:cubicBezTo>
                    <a:pt x="0" y="59"/>
                    <a:pt x="134" y="28"/>
                    <a:pt x="172" y="23"/>
                  </a:cubicBezTo>
                  <a:cubicBezTo>
                    <a:pt x="244" y="9"/>
                    <a:pt x="325" y="19"/>
                    <a:pt x="401" y="19"/>
                  </a:cubicBezTo>
                  <a:cubicBezTo>
                    <a:pt x="559" y="23"/>
                    <a:pt x="717" y="43"/>
                    <a:pt x="874" y="38"/>
                  </a:cubicBezTo>
                  <a:cubicBezTo>
                    <a:pt x="946" y="38"/>
                    <a:pt x="1190" y="0"/>
                    <a:pt x="1190" y="119"/>
                  </a:cubicBezTo>
                  <a:cubicBezTo>
                    <a:pt x="1190" y="238"/>
                    <a:pt x="932" y="162"/>
                    <a:pt x="874" y="148"/>
                  </a:cubicBezTo>
                  <a:cubicBezTo>
                    <a:pt x="773" y="126"/>
                    <a:pt x="656" y="149"/>
                    <a:pt x="538" y="171"/>
                  </a:cubicBezTo>
                  <a:cubicBezTo>
                    <a:pt x="367" y="203"/>
                    <a:pt x="194" y="235"/>
                    <a:pt x="67" y="133"/>
                  </a:cubicBezTo>
                </a:path>
              </a:pathLst>
            </a:custGeom>
            <a:solidFill>
              <a:srgbClr val="E6C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5739C9D-6577-4900-88B4-A03495569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-64"/>
              <a:ext cx="881" cy="835"/>
            </a:xfrm>
            <a:custGeom>
              <a:avLst/>
              <a:gdLst>
                <a:gd name="T0" fmla="*/ 179 w 330"/>
                <a:gd name="T1" fmla="*/ 136 h 311"/>
                <a:gd name="T2" fmla="*/ 319 w 330"/>
                <a:gd name="T3" fmla="*/ 115 h 311"/>
                <a:gd name="T4" fmla="*/ 248 w 330"/>
                <a:gd name="T5" fmla="*/ 201 h 311"/>
                <a:gd name="T6" fmla="*/ 253 w 330"/>
                <a:gd name="T7" fmla="*/ 311 h 311"/>
                <a:gd name="T8" fmla="*/ 125 w 330"/>
                <a:gd name="T9" fmla="*/ 261 h 311"/>
                <a:gd name="T10" fmla="*/ 4 w 330"/>
                <a:gd name="T11" fmla="*/ 171 h 311"/>
                <a:gd name="T12" fmla="*/ 85 w 330"/>
                <a:gd name="T13" fmla="*/ 98 h 311"/>
                <a:gd name="T14" fmla="*/ 177 w 330"/>
                <a:gd name="T15" fmla="*/ 167 h 311"/>
                <a:gd name="T16" fmla="*/ 179 w 330"/>
                <a:gd name="T17" fmla="*/ 13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11">
                  <a:moveTo>
                    <a:pt x="179" y="136"/>
                  </a:moveTo>
                  <a:cubicBezTo>
                    <a:pt x="158" y="23"/>
                    <a:pt x="330" y="0"/>
                    <a:pt x="319" y="115"/>
                  </a:cubicBezTo>
                  <a:cubicBezTo>
                    <a:pt x="315" y="165"/>
                    <a:pt x="276" y="165"/>
                    <a:pt x="248" y="201"/>
                  </a:cubicBezTo>
                  <a:cubicBezTo>
                    <a:pt x="221" y="236"/>
                    <a:pt x="234" y="276"/>
                    <a:pt x="253" y="311"/>
                  </a:cubicBezTo>
                  <a:cubicBezTo>
                    <a:pt x="213" y="261"/>
                    <a:pt x="184" y="274"/>
                    <a:pt x="125" y="261"/>
                  </a:cubicBezTo>
                  <a:cubicBezTo>
                    <a:pt x="79" y="251"/>
                    <a:pt x="10" y="228"/>
                    <a:pt x="4" y="171"/>
                  </a:cubicBezTo>
                  <a:cubicBezTo>
                    <a:pt x="0" y="125"/>
                    <a:pt x="44" y="98"/>
                    <a:pt x="85" y="98"/>
                  </a:cubicBezTo>
                  <a:cubicBezTo>
                    <a:pt x="129" y="96"/>
                    <a:pt x="163" y="127"/>
                    <a:pt x="177" y="167"/>
                  </a:cubicBezTo>
                  <a:cubicBezTo>
                    <a:pt x="179" y="136"/>
                    <a:pt x="179" y="136"/>
                    <a:pt x="179" y="136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068C53B-89DC-4D95-AC22-22C09BDAA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653"/>
              <a:ext cx="24" cy="5"/>
            </a:xfrm>
            <a:custGeom>
              <a:avLst/>
              <a:gdLst>
                <a:gd name="T0" fmla="*/ 4 w 9"/>
                <a:gd name="T1" fmla="*/ 0 h 2"/>
                <a:gd name="T2" fmla="*/ 0 w 9"/>
                <a:gd name="T3" fmla="*/ 1 h 2"/>
                <a:gd name="T4" fmla="*/ 9 w 9"/>
                <a:gd name="T5" fmla="*/ 2 h 2"/>
                <a:gd name="T6" fmla="*/ 4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4" y="1"/>
                    <a:pt x="7" y="1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C82FD84-523C-4A6D-AD57-2210BBD1B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656"/>
              <a:ext cx="42" cy="37"/>
            </a:xfrm>
            <a:custGeom>
              <a:avLst/>
              <a:gdLst>
                <a:gd name="T0" fmla="*/ 8 w 16"/>
                <a:gd name="T1" fmla="*/ 0 h 14"/>
                <a:gd name="T2" fmla="*/ 0 w 16"/>
                <a:gd name="T3" fmla="*/ 7 h 14"/>
                <a:gd name="T4" fmla="*/ 13 w 16"/>
                <a:gd name="T5" fmla="*/ 14 h 14"/>
                <a:gd name="T6" fmla="*/ 16 w 16"/>
                <a:gd name="T7" fmla="*/ 8 h 14"/>
                <a:gd name="T8" fmla="*/ 8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5" y="9"/>
                    <a:pt x="9" y="11"/>
                    <a:pt x="13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898334C-EE82-45F6-A0FA-90499C9E5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4"/>
              <a:ext cx="46" cy="27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5 h 10"/>
                <a:gd name="T4" fmla="*/ 8 w 17"/>
                <a:gd name="T5" fmla="*/ 10 h 10"/>
                <a:gd name="T6" fmla="*/ 17 w 17"/>
                <a:gd name="T7" fmla="*/ 1 h 10"/>
                <a:gd name="T8" fmla="*/ 17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1" y="1"/>
                    <a:pt x="5" y="3"/>
                    <a:pt x="0" y="5"/>
                  </a:cubicBezTo>
                  <a:cubicBezTo>
                    <a:pt x="1" y="8"/>
                    <a:pt x="4" y="10"/>
                    <a:pt x="8" y="10"/>
                  </a:cubicBezTo>
                  <a:cubicBezTo>
                    <a:pt x="13" y="10"/>
                    <a:pt x="17" y="6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242E7DBB-A139-46E1-BF9A-F5331E86E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4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1C247955-F312-47CE-9602-E0AF51923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365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95F220FC-EB4C-4A49-B58C-DF534F52C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39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77E5065-C4EF-4E94-B0FE-947F961AA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0"/>
              <a:ext cx="40" cy="43"/>
            </a:xfrm>
            <a:custGeom>
              <a:avLst/>
              <a:gdLst>
                <a:gd name="T0" fmla="*/ 7 w 15"/>
                <a:gd name="T1" fmla="*/ 0 h 16"/>
                <a:gd name="T2" fmla="*/ 5 w 15"/>
                <a:gd name="T3" fmla="*/ 0 h 16"/>
                <a:gd name="T4" fmla="*/ 0 w 15"/>
                <a:gd name="T5" fmla="*/ 11 h 16"/>
                <a:gd name="T6" fmla="*/ 7 w 15"/>
                <a:gd name="T7" fmla="*/ 16 h 16"/>
                <a:gd name="T8" fmla="*/ 15 w 15"/>
                <a:gd name="T9" fmla="*/ 8 h 16"/>
                <a:gd name="T10" fmla="*/ 7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1" y="14"/>
                    <a:pt x="4" y="16"/>
                    <a:pt x="7" y="16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5D75CA21-E06C-4820-AF48-F300F24BF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05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5448631-7BA0-4ADF-A875-9799535CC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9"/>
              <a:ext cx="3" cy="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F4C50E4D-FF55-4FCC-8764-C867C78B0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67"/>
              <a:ext cx="37" cy="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5 h 14"/>
                <a:gd name="T4" fmla="*/ 9 w 14"/>
                <a:gd name="T5" fmla="*/ 14 h 14"/>
                <a:gd name="T6" fmla="*/ 14 w 14"/>
                <a:gd name="T7" fmla="*/ 12 h 14"/>
                <a:gd name="T8" fmla="*/ 1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10"/>
                    <a:pt x="4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cubicBezTo>
                    <a:pt x="11" y="8"/>
                    <a:pt x="6" y="4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F9D09A7-D290-4A12-8BBA-BEAC0AC3E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59"/>
              <a:ext cx="29" cy="19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3 w 11"/>
                <a:gd name="T5" fmla="*/ 7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10" y="4"/>
                    <a:pt x="1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C5ED9712-3BFD-40F4-9E26-8A90CEE17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134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Oval 19">
              <a:extLst>
                <a:ext uri="{FF2B5EF4-FFF2-40B4-BE49-F238E27FC236}">
                  <a16:creationId xmlns:a16="http://schemas.microsoft.com/office/drawing/2014/main" id="{9B9B7519-D047-4102-B5BB-B7F9FA806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46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E4B32E32-41E7-4CDC-8DA6-7833579CE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02"/>
              <a:ext cx="43" cy="18"/>
            </a:xfrm>
            <a:custGeom>
              <a:avLst/>
              <a:gdLst>
                <a:gd name="T0" fmla="*/ 0 w 16"/>
                <a:gd name="T1" fmla="*/ 0 h 7"/>
                <a:gd name="T2" fmla="*/ 9 w 16"/>
                <a:gd name="T3" fmla="*/ 7 h 7"/>
                <a:gd name="T4" fmla="*/ 16 w 16"/>
                <a:gd name="T5" fmla="*/ 4 h 7"/>
                <a:gd name="T6" fmla="*/ 0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1" y="4"/>
                    <a:pt x="5" y="7"/>
                    <a:pt x="9" y="7"/>
                  </a:cubicBezTo>
                  <a:cubicBezTo>
                    <a:pt x="12" y="7"/>
                    <a:pt x="14" y="6"/>
                    <a:pt x="16" y="4"/>
                  </a:cubicBezTo>
                  <a:cubicBezTo>
                    <a:pt x="11" y="2"/>
                    <a:pt x="6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EA8ABEA2-690A-4C18-9AFF-55204A98D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253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89F9E841-62FE-4CC8-9528-1B03B4F1A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18"/>
              <a:ext cx="14" cy="40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12 h 15"/>
                <a:gd name="T4" fmla="*/ 0 w 5"/>
                <a:gd name="T5" fmla="*/ 15 h 15"/>
                <a:gd name="T6" fmla="*/ 5 w 5"/>
                <a:gd name="T7" fmla="*/ 7 h 15"/>
                <a:gd name="T8" fmla="*/ 0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3" y="14"/>
                    <a:pt x="5" y="11"/>
                    <a:pt x="5" y="7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B49731AD-1809-4E82-8D8D-1DC871BBA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04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C2BC854C-CE43-4119-AA51-E565766E1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36"/>
              <a:ext cx="43" cy="41"/>
            </a:xfrm>
            <a:custGeom>
              <a:avLst/>
              <a:gdLst>
                <a:gd name="T0" fmla="*/ 2 w 16"/>
                <a:gd name="T1" fmla="*/ 0 h 15"/>
                <a:gd name="T2" fmla="*/ 0 w 16"/>
                <a:gd name="T3" fmla="*/ 6 h 15"/>
                <a:gd name="T4" fmla="*/ 9 w 16"/>
                <a:gd name="T5" fmla="*/ 15 h 15"/>
                <a:gd name="T6" fmla="*/ 16 w 16"/>
                <a:gd name="T7" fmla="*/ 12 h 15"/>
                <a:gd name="T8" fmla="*/ 2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12" y="15"/>
                    <a:pt x="14" y="13"/>
                    <a:pt x="16" y="12"/>
                  </a:cubicBezTo>
                  <a:cubicBezTo>
                    <a:pt x="11" y="7"/>
                    <a:pt x="7" y="4"/>
                    <a:pt x="2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13335439-27C1-4F46-A680-9688AFB47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10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626A2C3A-5C58-4082-8343-F916D2B15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172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D4C1D840-D412-420E-970B-99C359BDF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5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28">
              <a:extLst>
                <a:ext uri="{FF2B5EF4-FFF2-40B4-BE49-F238E27FC236}">
                  <a16:creationId xmlns:a16="http://schemas.microsoft.com/office/drawing/2014/main" id="{5D8E6D3F-F36A-4D0D-809C-0A3340D78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96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Oval 29">
              <a:extLst>
                <a:ext uri="{FF2B5EF4-FFF2-40B4-BE49-F238E27FC236}">
                  <a16:creationId xmlns:a16="http://schemas.microsoft.com/office/drawing/2014/main" id="{D01922AA-8B89-4F7F-B996-EF79F230C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66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Oval 30">
              <a:extLst>
                <a:ext uri="{FF2B5EF4-FFF2-40B4-BE49-F238E27FC236}">
                  <a16:creationId xmlns:a16="http://schemas.microsoft.com/office/drawing/2014/main" id="{635FD3E2-3327-4DD1-86FE-04C0ED5A6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312"/>
              <a:ext cx="38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31">
              <a:extLst>
                <a:ext uri="{FF2B5EF4-FFF2-40B4-BE49-F238E27FC236}">
                  <a16:creationId xmlns:a16="http://schemas.microsoft.com/office/drawing/2014/main" id="{32718C16-C133-4BE8-9EF2-6C4E8526C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87"/>
              <a:ext cx="38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632A03BC-D428-4220-B46F-94D62C188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17"/>
              <a:ext cx="40" cy="46"/>
            </a:xfrm>
            <a:custGeom>
              <a:avLst/>
              <a:gdLst>
                <a:gd name="T0" fmla="*/ 7 w 15"/>
                <a:gd name="T1" fmla="*/ 0 h 17"/>
                <a:gd name="T2" fmla="*/ 0 w 15"/>
                <a:gd name="T3" fmla="*/ 8 h 17"/>
                <a:gd name="T4" fmla="*/ 9 w 15"/>
                <a:gd name="T5" fmla="*/ 17 h 17"/>
                <a:gd name="T6" fmla="*/ 15 w 15"/>
                <a:gd name="T7" fmla="*/ 15 h 17"/>
                <a:gd name="T8" fmla="*/ 7 w 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1" y="17"/>
                    <a:pt x="13" y="16"/>
                    <a:pt x="15" y="15"/>
                  </a:cubicBezTo>
                  <a:cubicBezTo>
                    <a:pt x="13" y="10"/>
                    <a:pt x="10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Oval 33">
              <a:extLst>
                <a:ext uri="{FF2B5EF4-FFF2-40B4-BE49-F238E27FC236}">
                  <a16:creationId xmlns:a16="http://schemas.microsoft.com/office/drawing/2014/main" id="{8B9508BA-76E7-4D52-9B37-AF4BFE81F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B149ABA2-1EC8-4146-AD33-F3E58B5AE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E836E8B4-9143-4729-998C-30F882D8F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28"/>
              <a:ext cx="48" cy="48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6 w 18"/>
                <a:gd name="T5" fmla="*/ 18 h 18"/>
                <a:gd name="T6" fmla="*/ 18 w 18"/>
                <a:gd name="T7" fmla="*/ 8 h 18"/>
                <a:gd name="T8" fmla="*/ 9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3" y="17"/>
                    <a:pt x="6" y="18"/>
                  </a:cubicBezTo>
                  <a:cubicBezTo>
                    <a:pt x="11" y="15"/>
                    <a:pt x="14" y="12"/>
                    <a:pt x="18" y="8"/>
                  </a:cubicBezTo>
                  <a:cubicBezTo>
                    <a:pt x="17" y="4"/>
                    <a:pt x="14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Oval 36">
              <a:extLst>
                <a:ext uri="{FF2B5EF4-FFF2-40B4-BE49-F238E27FC236}">
                  <a16:creationId xmlns:a16="http://schemas.microsoft.com/office/drawing/2014/main" id="{4EFF0B0E-28B1-4D35-8A64-F58F8EA79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31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E6CFEDB1-3BF1-4557-A740-AF5DFF154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90"/>
              <a:ext cx="40" cy="35"/>
            </a:xfrm>
            <a:custGeom>
              <a:avLst/>
              <a:gdLst>
                <a:gd name="T0" fmla="*/ 8 w 15"/>
                <a:gd name="T1" fmla="*/ 0 h 13"/>
                <a:gd name="T2" fmla="*/ 0 w 15"/>
                <a:gd name="T3" fmla="*/ 8 h 13"/>
                <a:gd name="T4" fmla="*/ 2 w 15"/>
                <a:gd name="T5" fmla="*/ 13 h 13"/>
                <a:gd name="T6" fmla="*/ 15 w 15"/>
                <a:gd name="T7" fmla="*/ 4 h 13"/>
                <a:gd name="T8" fmla="*/ 8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6" y="10"/>
                    <a:pt x="11" y="7"/>
                    <a:pt x="15" y="4"/>
                  </a:cubicBezTo>
                  <a:cubicBezTo>
                    <a:pt x="13" y="1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Oval 38">
              <a:extLst>
                <a:ext uri="{FF2B5EF4-FFF2-40B4-BE49-F238E27FC236}">
                  <a16:creationId xmlns:a16="http://schemas.microsoft.com/office/drawing/2014/main" id="{8EA93782-FA09-49ED-98AB-ACE078481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93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EF2D6EB4-788A-4C3B-A013-370EF7946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34"/>
              <a:ext cx="32" cy="46"/>
            </a:xfrm>
            <a:custGeom>
              <a:avLst/>
              <a:gdLst>
                <a:gd name="T0" fmla="*/ 7 w 12"/>
                <a:gd name="T1" fmla="*/ 0 h 17"/>
                <a:gd name="T2" fmla="*/ 0 w 12"/>
                <a:gd name="T3" fmla="*/ 8 h 17"/>
                <a:gd name="T4" fmla="*/ 9 w 12"/>
                <a:gd name="T5" fmla="*/ 17 h 17"/>
                <a:gd name="T6" fmla="*/ 12 w 12"/>
                <a:gd name="T7" fmla="*/ 17 h 17"/>
                <a:gd name="T8" fmla="*/ 7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1" y="11"/>
                    <a:pt x="9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1B9ACB63-16D2-46DF-82DD-F5E7CA96D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-16"/>
              <a:ext cx="918" cy="755"/>
            </a:xfrm>
            <a:custGeom>
              <a:avLst/>
              <a:gdLst>
                <a:gd name="T0" fmla="*/ 193 w 344"/>
                <a:gd name="T1" fmla="*/ 103 h 281"/>
                <a:gd name="T2" fmla="*/ 237 w 344"/>
                <a:gd name="T3" fmla="*/ 14 h 281"/>
                <a:gd name="T4" fmla="*/ 321 w 344"/>
                <a:gd name="T5" fmla="*/ 40 h 281"/>
                <a:gd name="T6" fmla="*/ 326 w 344"/>
                <a:gd name="T7" fmla="*/ 94 h 281"/>
                <a:gd name="T8" fmla="*/ 279 w 344"/>
                <a:gd name="T9" fmla="*/ 146 h 281"/>
                <a:gd name="T10" fmla="*/ 260 w 344"/>
                <a:gd name="T11" fmla="*/ 280 h 281"/>
                <a:gd name="T12" fmla="*/ 266 w 344"/>
                <a:gd name="T13" fmla="*/ 278 h 281"/>
                <a:gd name="T14" fmla="*/ 175 w 344"/>
                <a:gd name="T15" fmla="*/ 233 h 281"/>
                <a:gd name="T16" fmla="*/ 59 w 344"/>
                <a:gd name="T17" fmla="*/ 197 h 281"/>
                <a:gd name="T18" fmla="*/ 48 w 344"/>
                <a:gd name="T19" fmla="*/ 80 h 281"/>
                <a:gd name="T20" fmla="*/ 185 w 344"/>
                <a:gd name="T21" fmla="*/ 136 h 281"/>
                <a:gd name="T22" fmla="*/ 191 w 344"/>
                <a:gd name="T23" fmla="*/ 134 h 281"/>
                <a:gd name="T24" fmla="*/ 86 w 344"/>
                <a:gd name="T25" fmla="*/ 65 h 281"/>
                <a:gd name="T26" fmla="*/ 13 w 344"/>
                <a:gd name="T27" fmla="*/ 149 h 281"/>
                <a:gd name="T28" fmla="*/ 117 w 344"/>
                <a:gd name="T29" fmla="*/ 226 h 281"/>
                <a:gd name="T30" fmla="*/ 190 w 344"/>
                <a:gd name="T31" fmla="*/ 239 h 281"/>
                <a:gd name="T32" fmla="*/ 261 w 344"/>
                <a:gd name="T33" fmla="*/ 280 h 281"/>
                <a:gd name="T34" fmla="*/ 266 w 344"/>
                <a:gd name="T35" fmla="*/ 278 h 281"/>
                <a:gd name="T36" fmla="*/ 258 w 344"/>
                <a:gd name="T37" fmla="*/ 174 h 281"/>
                <a:gd name="T38" fmla="*/ 319 w 344"/>
                <a:gd name="T39" fmla="*/ 119 h 281"/>
                <a:gd name="T40" fmla="*/ 307 w 344"/>
                <a:gd name="T41" fmla="*/ 16 h 281"/>
                <a:gd name="T42" fmla="*/ 228 w 344"/>
                <a:gd name="T43" fmla="*/ 15 h 281"/>
                <a:gd name="T44" fmla="*/ 187 w 344"/>
                <a:gd name="T45" fmla="*/ 104 h 281"/>
                <a:gd name="T46" fmla="*/ 193 w 344"/>
                <a:gd name="T47" fmla="*/ 10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281">
                  <a:moveTo>
                    <a:pt x="193" y="103"/>
                  </a:moveTo>
                  <a:cubicBezTo>
                    <a:pt x="187" y="65"/>
                    <a:pt x="201" y="30"/>
                    <a:pt x="237" y="14"/>
                  </a:cubicBezTo>
                  <a:cubicBezTo>
                    <a:pt x="267" y="1"/>
                    <a:pt x="305" y="10"/>
                    <a:pt x="321" y="40"/>
                  </a:cubicBezTo>
                  <a:cubicBezTo>
                    <a:pt x="329" y="56"/>
                    <a:pt x="329" y="77"/>
                    <a:pt x="326" y="94"/>
                  </a:cubicBezTo>
                  <a:cubicBezTo>
                    <a:pt x="321" y="120"/>
                    <a:pt x="298" y="132"/>
                    <a:pt x="279" y="146"/>
                  </a:cubicBezTo>
                  <a:cubicBezTo>
                    <a:pt x="232" y="182"/>
                    <a:pt x="236" y="232"/>
                    <a:pt x="260" y="280"/>
                  </a:cubicBezTo>
                  <a:cubicBezTo>
                    <a:pt x="262" y="279"/>
                    <a:pt x="264" y="278"/>
                    <a:pt x="266" y="278"/>
                  </a:cubicBezTo>
                  <a:cubicBezTo>
                    <a:pt x="241" y="247"/>
                    <a:pt x="214" y="238"/>
                    <a:pt x="175" y="233"/>
                  </a:cubicBezTo>
                  <a:cubicBezTo>
                    <a:pt x="135" y="228"/>
                    <a:pt x="94" y="219"/>
                    <a:pt x="59" y="197"/>
                  </a:cubicBezTo>
                  <a:cubicBezTo>
                    <a:pt x="15" y="170"/>
                    <a:pt x="0" y="111"/>
                    <a:pt x="48" y="80"/>
                  </a:cubicBezTo>
                  <a:cubicBezTo>
                    <a:pt x="103" y="44"/>
                    <a:pt x="164" y="82"/>
                    <a:pt x="185" y="136"/>
                  </a:cubicBezTo>
                  <a:cubicBezTo>
                    <a:pt x="186" y="137"/>
                    <a:pt x="192" y="136"/>
                    <a:pt x="191" y="134"/>
                  </a:cubicBezTo>
                  <a:cubicBezTo>
                    <a:pt x="173" y="88"/>
                    <a:pt x="136" y="61"/>
                    <a:pt x="86" y="65"/>
                  </a:cubicBezTo>
                  <a:cubicBezTo>
                    <a:pt x="42" y="68"/>
                    <a:pt x="3" y="103"/>
                    <a:pt x="13" y="149"/>
                  </a:cubicBezTo>
                  <a:cubicBezTo>
                    <a:pt x="23" y="195"/>
                    <a:pt x="78" y="215"/>
                    <a:pt x="117" y="226"/>
                  </a:cubicBezTo>
                  <a:cubicBezTo>
                    <a:pt x="141" y="233"/>
                    <a:pt x="166" y="235"/>
                    <a:pt x="190" y="239"/>
                  </a:cubicBezTo>
                  <a:cubicBezTo>
                    <a:pt x="220" y="243"/>
                    <a:pt x="242" y="257"/>
                    <a:pt x="261" y="280"/>
                  </a:cubicBezTo>
                  <a:cubicBezTo>
                    <a:pt x="262" y="281"/>
                    <a:pt x="267" y="280"/>
                    <a:pt x="266" y="278"/>
                  </a:cubicBezTo>
                  <a:cubicBezTo>
                    <a:pt x="249" y="245"/>
                    <a:pt x="238" y="209"/>
                    <a:pt x="258" y="174"/>
                  </a:cubicBezTo>
                  <a:cubicBezTo>
                    <a:pt x="272" y="150"/>
                    <a:pt x="300" y="139"/>
                    <a:pt x="319" y="119"/>
                  </a:cubicBezTo>
                  <a:cubicBezTo>
                    <a:pt x="344" y="91"/>
                    <a:pt x="337" y="37"/>
                    <a:pt x="307" y="16"/>
                  </a:cubicBezTo>
                  <a:cubicBezTo>
                    <a:pt x="284" y="0"/>
                    <a:pt x="252" y="3"/>
                    <a:pt x="228" y="15"/>
                  </a:cubicBezTo>
                  <a:cubicBezTo>
                    <a:pt x="195" y="33"/>
                    <a:pt x="181" y="67"/>
                    <a:pt x="187" y="104"/>
                  </a:cubicBezTo>
                  <a:cubicBezTo>
                    <a:pt x="188" y="106"/>
                    <a:pt x="193" y="105"/>
                    <a:pt x="193" y="10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4756C850-4951-47CA-BD21-37D8B1292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314"/>
              <a:ext cx="564" cy="600"/>
            </a:xfrm>
            <a:custGeom>
              <a:avLst/>
              <a:gdLst>
                <a:gd name="T0" fmla="*/ 113 w 211"/>
                <a:gd name="T1" fmla="*/ 81 h 223"/>
                <a:gd name="T2" fmla="*/ 195 w 211"/>
                <a:gd name="T3" fmla="*/ 35 h 223"/>
                <a:gd name="T4" fmla="*/ 211 w 211"/>
                <a:gd name="T5" fmla="*/ 79 h 223"/>
                <a:gd name="T6" fmla="*/ 176 w 211"/>
                <a:gd name="T7" fmla="*/ 119 h 223"/>
                <a:gd name="T8" fmla="*/ 131 w 211"/>
                <a:gd name="T9" fmla="*/ 167 h 223"/>
                <a:gd name="T10" fmla="*/ 86 w 211"/>
                <a:gd name="T11" fmla="*/ 200 h 223"/>
                <a:gd name="T12" fmla="*/ 19 w 211"/>
                <a:gd name="T13" fmla="*/ 35 h 223"/>
                <a:gd name="T14" fmla="*/ 82 w 211"/>
                <a:gd name="T15" fmla="*/ 25 h 223"/>
                <a:gd name="T16" fmla="*/ 109 w 211"/>
                <a:gd name="T17" fmla="*/ 90 h 223"/>
                <a:gd name="T18" fmla="*/ 113 w 211"/>
                <a:gd name="T19" fmla="*/ 8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23">
                  <a:moveTo>
                    <a:pt x="113" y="81"/>
                  </a:moveTo>
                  <a:cubicBezTo>
                    <a:pt x="126" y="48"/>
                    <a:pt x="161" y="0"/>
                    <a:pt x="195" y="35"/>
                  </a:cubicBezTo>
                  <a:cubicBezTo>
                    <a:pt x="203" y="44"/>
                    <a:pt x="211" y="69"/>
                    <a:pt x="211" y="79"/>
                  </a:cubicBezTo>
                  <a:cubicBezTo>
                    <a:pt x="209" y="106"/>
                    <a:pt x="195" y="104"/>
                    <a:pt x="176" y="119"/>
                  </a:cubicBezTo>
                  <a:cubicBezTo>
                    <a:pt x="151" y="137"/>
                    <a:pt x="147" y="142"/>
                    <a:pt x="131" y="167"/>
                  </a:cubicBezTo>
                  <a:cubicBezTo>
                    <a:pt x="116" y="190"/>
                    <a:pt x="115" y="223"/>
                    <a:pt x="86" y="200"/>
                  </a:cubicBezTo>
                  <a:cubicBezTo>
                    <a:pt x="55" y="177"/>
                    <a:pt x="0" y="73"/>
                    <a:pt x="19" y="35"/>
                  </a:cubicBezTo>
                  <a:cubicBezTo>
                    <a:pt x="30" y="10"/>
                    <a:pt x="59" y="8"/>
                    <a:pt x="82" y="25"/>
                  </a:cubicBezTo>
                  <a:cubicBezTo>
                    <a:pt x="105" y="42"/>
                    <a:pt x="94" y="69"/>
                    <a:pt x="109" y="90"/>
                  </a:cubicBezTo>
                  <a:cubicBezTo>
                    <a:pt x="113" y="81"/>
                    <a:pt x="113" y="81"/>
                    <a:pt x="113" y="81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42">
              <a:extLst>
                <a:ext uri="{FF2B5EF4-FFF2-40B4-BE49-F238E27FC236}">
                  <a16:creationId xmlns:a16="http://schemas.microsoft.com/office/drawing/2014/main" id="{296CB311-E12D-46DA-9C4D-73C9ADCEC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739"/>
              <a:ext cx="37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62F58D83-E8E9-4C35-B05A-D6CBF750D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" y="691"/>
              <a:ext cx="26" cy="32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9 h 12"/>
                <a:gd name="T4" fmla="*/ 0 w 10"/>
                <a:gd name="T5" fmla="*/ 12 h 12"/>
                <a:gd name="T6" fmla="*/ 10 w 10"/>
                <a:gd name="T7" fmla="*/ 0 h 12"/>
                <a:gd name="T8" fmla="*/ 9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3" y="7"/>
                    <a:pt x="6" y="4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44">
              <a:extLst>
                <a:ext uri="{FF2B5EF4-FFF2-40B4-BE49-F238E27FC236}">
                  <a16:creationId xmlns:a16="http://schemas.microsoft.com/office/drawing/2014/main" id="{D4E092FC-917C-464C-9F56-28BEAA515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" y="669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B5671391-075A-4525-9C4C-0582B6DD7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" y="768"/>
              <a:ext cx="40" cy="4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8 w 15"/>
                <a:gd name="T5" fmla="*/ 16 h 16"/>
                <a:gd name="T6" fmla="*/ 9 w 15"/>
                <a:gd name="T7" fmla="*/ 16 h 16"/>
                <a:gd name="T8" fmla="*/ 15 w 15"/>
                <a:gd name="T9" fmla="*/ 4 h 16"/>
                <a:gd name="T10" fmla="*/ 8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1" y="12"/>
                    <a:pt x="13" y="8"/>
                    <a:pt x="15" y="4"/>
                  </a:cubicBezTo>
                  <a:cubicBezTo>
                    <a:pt x="13" y="2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46">
              <a:extLst>
                <a:ext uri="{FF2B5EF4-FFF2-40B4-BE49-F238E27FC236}">
                  <a16:creationId xmlns:a16="http://schemas.microsoft.com/office/drawing/2014/main" id="{28D58C18-17E5-41E4-A85D-ACDC939D0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" y="68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75961DDD-6140-435D-8624-FC7E610FB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836"/>
              <a:ext cx="40" cy="35"/>
            </a:xfrm>
            <a:custGeom>
              <a:avLst/>
              <a:gdLst>
                <a:gd name="T0" fmla="*/ 7 w 15"/>
                <a:gd name="T1" fmla="*/ 0 h 13"/>
                <a:gd name="T2" fmla="*/ 0 w 15"/>
                <a:gd name="T3" fmla="*/ 5 h 13"/>
                <a:gd name="T4" fmla="*/ 1 w 15"/>
                <a:gd name="T5" fmla="*/ 6 h 13"/>
                <a:gd name="T6" fmla="*/ 13 w 15"/>
                <a:gd name="T7" fmla="*/ 13 h 13"/>
                <a:gd name="T8" fmla="*/ 15 w 15"/>
                <a:gd name="T9" fmla="*/ 8 h 13"/>
                <a:gd name="T10" fmla="*/ 7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7" y="0"/>
                  </a:move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6" y="10"/>
                    <a:pt x="10" y="12"/>
                    <a:pt x="13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033A9DF5-3155-4EAB-93F3-F2DF87165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382"/>
              <a:ext cx="35" cy="34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6 h 13"/>
                <a:gd name="T4" fmla="*/ 7 w 13"/>
                <a:gd name="T5" fmla="*/ 13 h 13"/>
                <a:gd name="T6" fmla="*/ 13 w 13"/>
                <a:gd name="T7" fmla="*/ 10 h 13"/>
                <a:gd name="T8" fmla="*/ 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" y="13"/>
                    <a:pt x="11" y="12"/>
                    <a:pt x="13" y="10"/>
                  </a:cubicBezTo>
                  <a:cubicBezTo>
                    <a:pt x="10" y="7"/>
                    <a:pt x="7" y="3"/>
                    <a:pt x="3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ECCDDB2F-E7BA-41B7-B5E9-FB0475790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382"/>
              <a:ext cx="43" cy="48"/>
            </a:xfrm>
            <a:custGeom>
              <a:avLst/>
              <a:gdLst>
                <a:gd name="T0" fmla="*/ 8 w 16"/>
                <a:gd name="T1" fmla="*/ 0 h 18"/>
                <a:gd name="T2" fmla="*/ 1 w 16"/>
                <a:gd name="T3" fmla="*/ 10 h 18"/>
                <a:gd name="T4" fmla="*/ 0 w 16"/>
                <a:gd name="T5" fmla="*/ 14 h 18"/>
                <a:gd name="T6" fmla="*/ 7 w 16"/>
                <a:gd name="T7" fmla="*/ 18 h 18"/>
                <a:gd name="T8" fmla="*/ 16 w 16"/>
                <a:gd name="T9" fmla="*/ 9 h 18"/>
                <a:gd name="T10" fmla="*/ 8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3"/>
                    <a:pt x="3" y="6"/>
                    <a:pt x="1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4" y="18"/>
                    <a:pt x="7" y="18"/>
                  </a:cubicBezTo>
                  <a:cubicBezTo>
                    <a:pt x="12" y="18"/>
                    <a:pt x="16" y="14"/>
                    <a:pt x="16" y="9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E4648BF6-CCDF-40BB-A85D-447EBF1D7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79"/>
              <a:ext cx="24" cy="11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2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1"/>
                    <a:pt x="3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5" y="4"/>
                    <a:pt x="7" y="2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F0EF5623-45EE-48E1-A407-DB99D6FF9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" y="352"/>
              <a:ext cx="43" cy="38"/>
            </a:xfrm>
            <a:custGeom>
              <a:avLst/>
              <a:gdLst>
                <a:gd name="T0" fmla="*/ 5 w 16"/>
                <a:gd name="T1" fmla="*/ 0 h 14"/>
                <a:gd name="T2" fmla="*/ 2 w 16"/>
                <a:gd name="T3" fmla="*/ 0 h 14"/>
                <a:gd name="T4" fmla="*/ 0 w 16"/>
                <a:gd name="T5" fmla="*/ 6 h 14"/>
                <a:gd name="T6" fmla="*/ 8 w 16"/>
                <a:gd name="T7" fmla="*/ 14 h 14"/>
                <a:gd name="T8" fmla="*/ 16 w 16"/>
                <a:gd name="T9" fmla="*/ 6 h 14"/>
                <a:gd name="T10" fmla="*/ 14 w 16"/>
                <a:gd name="T11" fmla="*/ 1 h 14"/>
                <a:gd name="T12" fmla="*/ 5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4"/>
                    <a:pt x="8" y="14"/>
                  </a:cubicBezTo>
                  <a:cubicBezTo>
                    <a:pt x="12" y="14"/>
                    <a:pt x="16" y="10"/>
                    <a:pt x="16" y="6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1" y="0"/>
                    <a:pt x="8" y="0"/>
                    <a:pt x="5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1A80508D-17AE-44A8-A5DE-A95C97134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" y="392"/>
              <a:ext cx="30" cy="2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9 w 11"/>
                <a:gd name="T5" fmla="*/ 10 h 10"/>
                <a:gd name="T6" fmla="*/ 11 w 11"/>
                <a:gd name="T7" fmla="*/ 10 h 10"/>
                <a:gd name="T8" fmla="*/ 8 w 11"/>
                <a:gd name="T9" fmla="*/ 6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0" y="9"/>
                    <a:pt x="9" y="7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55ABE19A-8674-41BA-A8BA-7F17301BD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77"/>
              <a:ext cx="567" cy="569"/>
            </a:xfrm>
            <a:custGeom>
              <a:avLst/>
              <a:gdLst>
                <a:gd name="T0" fmla="*/ 107 w 212"/>
                <a:gd name="T1" fmla="*/ 80 h 212"/>
                <a:gd name="T2" fmla="*/ 185 w 212"/>
                <a:gd name="T3" fmla="*/ 39 h 212"/>
                <a:gd name="T4" fmla="*/ 199 w 212"/>
                <a:gd name="T5" fmla="*/ 76 h 212"/>
                <a:gd name="T6" fmla="*/ 177 w 212"/>
                <a:gd name="T7" fmla="*/ 111 h 212"/>
                <a:gd name="T8" fmla="*/ 131 w 212"/>
                <a:gd name="T9" fmla="*/ 150 h 212"/>
                <a:gd name="T10" fmla="*/ 110 w 212"/>
                <a:gd name="T11" fmla="*/ 185 h 212"/>
                <a:gd name="T12" fmla="*/ 80 w 212"/>
                <a:gd name="T13" fmla="*/ 199 h 212"/>
                <a:gd name="T14" fmla="*/ 42 w 212"/>
                <a:gd name="T15" fmla="*/ 151 h 212"/>
                <a:gd name="T16" fmla="*/ 13 w 212"/>
                <a:gd name="T17" fmla="*/ 80 h 212"/>
                <a:gd name="T18" fmla="*/ 51 w 212"/>
                <a:gd name="T19" fmla="*/ 16 h 212"/>
                <a:gd name="T20" fmla="*/ 97 w 212"/>
                <a:gd name="T21" fmla="*/ 90 h 212"/>
                <a:gd name="T22" fmla="*/ 103 w 212"/>
                <a:gd name="T23" fmla="*/ 89 h 212"/>
                <a:gd name="T24" fmla="*/ 86 w 212"/>
                <a:gd name="T25" fmla="*/ 36 h 212"/>
                <a:gd name="T26" fmla="*/ 46 w 212"/>
                <a:gd name="T27" fmla="*/ 13 h 212"/>
                <a:gd name="T28" fmla="*/ 3 w 212"/>
                <a:gd name="T29" fmla="*/ 51 h 212"/>
                <a:gd name="T30" fmla="*/ 34 w 212"/>
                <a:gd name="T31" fmla="*/ 148 h 212"/>
                <a:gd name="T32" fmla="*/ 91 w 212"/>
                <a:gd name="T33" fmla="*/ 209 h 212"/>
                <a:gd name="T34" fmla="*/ 106 w 212"/>
                <a:gd name="T35" fmla="*/ 202 h 212"/>
                <a:gd name="T36" fmla="*/ 131 w 212"/>
                <a:gd name="T37" fmla="*/ 157 h 212"/>
                <a:gd name="T38" fmla="*/ 169 w 212"/>
                <a:gd name="T39" fmla="*/ 118 h 212"/>
                <a:gd name="T40" fmla="*/ 203 w 212"/>
                <a:gd name="T41" fmla="*/ 89 h 212"/>
                <a:gd name="T42" fmla="*/ 161 w 212"/>
                <a:gd name="T43" fmla="*/ 21 h 212"/>
                <a:gd name="T44" fmla="*/ 101 w 212"/>
                <a:gd name="T45" fmla="*/ 82 h 212"/>
                <a:gd name="T46" fmla="*/ 107 w 212"/>
                <a:gd name="T47" fmla="*/ 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212">
                  <a:moveTo>
                    <a:pt x="107" y="80"/>
                  </a:moveTo>
                  <a:cubicBezTo>
                    <a:pt x="118" y="51"/>
                    <a:pt x="153" y="0"/>
                    <a:pt x="185" y="39"/>
                  </a:cubicBezTo>
                  <a:cubicBezTo>
                    <a:pt x="193" y="48"/>
                    <a:pt x="197" y="64"/>
                    <a:pt x="199" y="76"/>
                  </a:cubicBezTo>
                  <a:cubicBezTo>
                    <a:pt x="202" y="93"/>
                    <a:pt x="190" y="103"/>
                    <a:pt x="177" y="111"/>
                  </a:cubicBezTo>
                  <a:cubicBezTo>
                    <a:pt x="159" y="120"/>
                    <a:pt x="143" y="134"/>
                    <a:pt x="131" y="150"/>
                  </a:cubicBezTo>
                  <a:cubicBezTo>
                    <a:pt x="123" y="161"/>
                    <a:pt x="116" y="172"/>
                    <a:pt x="110" y="185"/>
                  </a:cubicBezTo>
                  <a:cubicBezTo>
                    <a:pt x="103" y="200"/>
                    <a:pt x="97" y="212"/>
                    <a:pt x="80" y="199"/>
                  </a:cubicBezTo>
                  <a:cubicBezTo>
                    <a:pt x="63" y="187"/>
                    <a:pt x="52" y="168"/>
                    <a:pt x="42" y="151"/>
                  </a:cubicBezTo>
                  <a:cubicBezTo>
                    <a:pt x="29" y="129"/>
                    <a:pt x="19" y="105"/>
                    <a:pt x="13" y="80"/>
                  </a:cubicBezTo>
                  <a:cubicBezTo>
                    <a:pt x="6" y="53"/>
                    <a:pt x="7" y="7"/>
                    <a:pt x="51" y="16"/>
                  </a:cubicBezTo>
                  <a:cubicBezTo>
                    <a:pt x="90" y="24"/>
                    <a:pt x="81" y="64"/>
                    <a:pt x="97" y="90"/>
                  </a:cubicBezTo>
                  <a:cubicBezTo>
                    <a:pt x="98" y="91"/>
                    <a:pt x="103" y="89"/>
                    <a:pt x="103" y="89"/>
                  </a:cubicBezTo>
                  <a:cubicBezTo>
                    <a:pt x="93" y="72"/>
                    <a:pt x="94" y="53"/>
                    <a:pt x="86" y="36"/>
                  </a:cubicBezTo>
                  <a:cubicBezTo>
                    <a:pt x="80" y="22"/>
                    <a:pt x="60" y="12"/>
                    <a:pt x="46" y="13"/>
                  </a:cubicBezTo>
                  <a:cubicBezTo>
                    <a:pt x="22" y="13"/>
                    <a:pt x="6" y="27"/>
                    <a:pt x="3" y="51"/>
                  </a:cubicBezTo>
                  <a:cubicBezTo>
                    <a:pt x="0" y="83"/>
                    <a:pt x="19" y="120"/>
                    <a:pt x="34" y="148"/>
                  </a:cubicBezTo>
                  <a:cubicBezTo>
                    <a:pt x="44" y="166"/>
                    <a:pt x="66" y="209"/>
                    <a:pt x="91" y="209"/>
                  </a:cubicBezTo>
                  <a:cubicBezTo>
                    <a:pt x="98" y="209"/>
                    <a:pt x="102" y="206"/>
                    <a:pt x="106" y="202"/>
                  </a:cubicBezTo>
                  <a:cubicBezTo>
                    <a:pt x="117" y="190"/>
                    <a:pt x="122" y="170"/>
                    <a:pt x="131" y="157"/>
                  </a:cubicBezTo>
                  <a:cubicBezTo>
                    <a:pt x="141" y="141"/>
                    <a:pt x="154" y="130"/>
                    <a:pt x="169" y="118"/>
                  </a:cubicBezTo>
                  <a:cubicBezTo>
                    <a:pt x="182" y="109"/>
                    <a:pt x="197" y="105"/>
                    <a:pt x="203" y="89"/>
                  </a:cubicBezTo>
                  <a:cubicBezTo>
                    <a:pt x="212" y="65"/>
                    <a:pt x="190" y="18"/>
                    <a:pt x="161" y="21"/>
                  </a:cubicBezTo>
                  <a:cubicBezTo>
                    <a:pt x="130" y="25"/>
                    <a:pt x="112" y="55"/>
                    <a:pt x="101" y="82"/>
                  </a:cubicBezTo>
                  <a:cubicBezTo>
                    <a:pt x="101" y="82"/>
                    <a:pt x="106" y="82"/>
                    <a:pt x="107" y="8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665F579B-ACB2-4758-9A29-F0C3C52F5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489"/>
              <a:ext cx="3180" cy="631"/>
            </a:xfrm>
            <a:custGeom>
              <a:avLst/>
              <a:gdLst>
                <a:gd name="T0" fmla="*/ 65 w 1191"/>
                <a:gd name="T1" fmla="*/ 118 h 235"/>
                <a:gd name="T2" fmla="*/ 167 w 1191"/>
                <a:gd name="T3" fmla="*/ 10 h 235"/>
                <a:gd name="T4" fmla="*/ 365 w 1191"/>
                <a:gd name="T5" fmla="*/ 5 h 235"/>
                <a:gd name="T6" fmla="*/ 561 w 1191"/>
                <a:gd name="T7" fmla="*/ 14 h 235"/>
                <a:gd name="T8" fmla="*/ 895 w 1191"/>
                <a:gd name="T9" fmla="*/ 24 h 235"/>
                <a:gd name="T10" fmla="*/ 1096 w 1191"/>
                <a:gd name="T11" fmla="*/ 26 h 235"/>
                <a:gd name="T12" fmla="*/ 1170 w 1191"/>
                <a:gd name="T13" fmla="*/ 65 h 235"/>
                <a:gd name="T14" fmla="*/ 1170 w 1191"/>
                <a:gd name="T15" fmla="*/ 145 h 235"/>
                <a:gd name="T16" fmla="*/ 1082 w 1191"/>
                <a:gd name="T17" fmla="*/ 179 h 235"/>
                <a:gd name="T18" fmla="*/ 979 w 1191"/>
                <a:gd name="T19" fmla="*/ 174 h 235"/>
                <a:gd name="T20" fmla="*/ 794 w 1191"/>
                <a:gd name="T21" fmla="*/ 147 h 235"/>
                <a:gd name="T22" fmla="*/ 515 w 1191"/>
                <a:gd name="T23" fmla="*/ 175 h 235"/>
                <a:gd name="T24" fmla="*/ 65 w 1191"/>
                <a:gd name="T25" fmla="*/ 118 h 235"/>
                <a:gd name="T26" fmla="*/ 60 w 1191"/>
                <a:gd name="T27" fmla="*/ 120 h 235"/>
                <a:gd name="T28" fmla="*/ 578 w 1191"/>
                <a:gd name="T29" fmla="*/ 168 h 235"/>
                <a:gd name="T30" fmla="*/ 864 w 1191"/>
                <a:gd name="T31" fmla="*/ 156 h 235"/>
                <a:gd name="T32" fmla="*/ 1035 w 1191"/>
                <a:gd name="T33" fmla="*/ 182 h 235"/>
                <a:gd name="T34" fmla="*/ 1177 w 1191"/>
                <a:gd name="T35" fmla="*/ 142 h 235"/>
                <a:gd name="T36" fmla="*/ 1182 w 1191"/>
                <a:gd name="T37" fmla="*/ 73 h 235"/>
                <a:gd name="T38" fmla="*/ 1125 w 1191"/>
                <a:gd name="T39" fmla="*/ 30 h 235"/>
                <a:gd name="T40" fmla="*/ 934 w 1191"/>
                <a:gd name="T41" fmla="*/ 19 h 235"/>
                <a:gd name="T42" fmla="*/ 635 w 1191"/>
                <a:gd name="T43" fmla="*/ 16 h 235"/>
                <a:gd name="T44" fmla="*/ 391 w 1191"/>
                <a:gd name="T45" fmla="*/ 3 h 235"/>
                <a:gd name="T46" fmla="*/ 271 w 1191"/>
                <a:gd name="T47" fmla="*/ 0 h 235"/>
                <a:gd name="T48" fmla="*/ 166 w 1191"/>
                <a:gd name="T49" fmla="*/ 8 h 235"/>
                <a:gd name="T50" fmla="*/ 60 w 1191"/>
                <a:gd name="T51" fmla="*/ 120 h 235"/>
                <a:gd name="T52" fmla="*/ 65 w 1191"/>
                <a:gd name="T53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1" h="235">
                  <a:moveTo>
                    <a:pt x="65" y="118"/>
                  </a:moveTo>
                  <a:cubicBezTo>
                    <a:pt x="7" y="50"/>
                    <a:pt x="115" y="17"/>
                    <a:pt x="167" y="10"/>
                  </a:cubicBezTo>
                  <a:cubicBezTo>
                    <a:pt x="234" y="2"/>
                    <a:pt x="298" y="3"/>
                    <a:pt x="365" y="5"/>
                  </a:cubicBezTo>
                  <a:cubicBezTo>
                    <a:pt x="431" y="7"/>
                    <a:pt x="496" y="10"/>
                    <a:pt x="561" y="14"/>
                  </a:cubicBezTo>
                  <a:cubicBezTo>
                    <a:pt x="672" y="21"/>
                    <a:pt x="783" y="30"/>
                    <a:pt x="895" y="24"/>
                  </a:cubicBezTo>
                  <a:cubicBezTo>
                    <a:pt x="961" y="20"/>
                    <a:pt x="1029" y="13"/>
                    <a:pt x="1096" y="26"/>
                  </a:cubicBezTo>
                  <a:cubicBezTo>
                    <a:pt x="1123" y="32"/>
                    <a:pt x="1152" y="42"/>
                    <a:pt x="1170" y="65"/>
                  </a:cubicBezTo>
                  <a:cubicBezTo>
                    <a:pt x="1187" y="87"/>
                    <a:pt x="1187" y="122"/>
                    <a:pt x="1170" y="145"/>
                  </a:cubicBezTo>
                  <a:cubicBezTo>
                    <a:pt x="1151" y="171"/>
                    <a:pt x="1112" y="177"/>
                    <a:pt x="1082" y="179"/>
                  </a:cubicBezTo>
                  <a:cubicBezTo>
                    <a:pt x="1048" y="182"/>
                    <a:pt x="1013" y="179"/>
                    <a:pt x="979" y="174"/>
                  </a:cubicBezTo>
                  <a:cubicBezTo>
                    <a:pt x="917" y="166"/>
                    <a:pt x="858" y="148"/>
                    <a:pt x="794" y="147"/>
                  </a:cubicBezTo>
                  <a:cubicBezTo>
                    <a:pt x="700" y="146"/>
                    <a:pt x="607" y="162"/>
                    <a:pt x="515" y="175"/>
                  </a:cubicBezTo>
                  <a:cubicBezTo>
                    <a:pt x="366" y="196"/>
                    <a:pt x="192" y="218"/>
                    <a:pt x="65" y="118"/>
                  </a:cubicBezTo>
                  <a:cubicBezTo>
                    <a:pt x="64" y="117"/>
                    <a:pt x="59" y="119"/>
                    <a:pt x="60" y="120"/>
                  </a:cubicBezTo>
                  <a:cubicBezTo>
                    <a:pt x="206" y="235"/>
                    <a:pt x="410" y="192"/>
                    <a:pt x="578" y="168"/>
                  </a:cubicBezTo>
                  <a:cubicBezTo>
                    <a:pt x="672" y="155"/>
                    <a:pt x="769" y="141"/>
                    <a:pt x="864" y="156"/>
                  </a:cubicBezTo>
                  <a:cubicBezTo>
                    <a:pt x="921" y="165"/>
                    <a:pt x="976" y="180"/>
                    <a:pt x="1035" y="182"/>
                  </a:cubicBezTo>
                  <a:cubicBezTo>
                    <a:pt x="1081" y="185"/>
                    <a:pt x="1147" y="184"/>
                    <a:pt x="1177" y="142"/>
                  </a:cubicBezTo>
                  <a:cubicBezTo>
                    <a:pt x="1191" y="123"/>
                    <a:pt x="1191" y="94"/>
                    <a:pt x="1182" y="73"/>
                  </a:cubicBezTo>
                  <a:cubicBezTo>
                    <a:pt x="1171" y="51"/>
                    <a:pt x="1148" y="38"/>
                    <a:pt x="1125" y="30"/>
                  </a:cubicBezTo>
                  <a:cubicBezTo>
                    <a:pt x="1065" y="10"/>
                    <a:pt x="996" y="15"/>
                    <a:pt x="934" y="19"/>
                  </a:cubicBezTo>
                  <a:cubicBezTo>
                    <a:pt x="834" y="25"/>
                    <a:pt x="735" y="22"/>
                    <a:pt x="635" y="16"/>
                  </a:cubicBezTo>
                  <a:cubicBezTo>
                    <a:pt x="554" y="11"/>
                    <a:pt x="472" y="3"/>
                    <a:pt x="391" y="3"/>
                  </a:cubicBezTo>
                  <a:cubicBezTo>
                    <a:pt x="351" y="3"/>
                    <a:pt x="311" y="0"/>
                    <a:pt x="271" y="0"/>
                  </a:cubicBezTo>
                  <a:cubicBezTo>
                    <a:pt x="235" y="0"/>
                    <a:pt x="201" y="4"/>
                    <a:pt x="166" y="8"/>
                  </a:cubicBezTo>
                  <a:cubicBezTo>
                    <a:pt x="113" y="15"/>
                    <a:pt x="0" y="50"/>
                    <a:pt x="60" y="120"/>
                  </a:cubicBezTo>
                  <a:cubicBezTo>
                    <a:pt x="61" y="121"/>
                    <a:pt x="66" y="119"/>
                    <a:pt x="65" y="118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8D3BEC86-AB38-4837-A084-B03E31DCF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621"/>
              <a:ext cx="86" cy="260"/>
            </a:xfrm>
            <a:custGeom>
              <a:avLst/>
              <a:gdLst>
                <a:gd name="T0" fmla="*/ 16 w 32"/>
                <a:gd name="T1" fmla="*/ 0 h 97"/>
                <a:gd name="T2" fmla="*/ 0 w 32"/>
                <a:gd name="T3" fmla="*/ 10 h 97"/>
                <a:gd name="T4" fmla="*/ 13 w 32"/>
                <a:gd name="T5" fmla="*/ 74 h 97"/>
                <a:gd name="T6" fmla="*/ 15 w 32"/>
                <a:gd name="T7" fmla="*/ 87 h 97"/>
                <a:gd name="T8" fmla="*/ 32 w 32"/>
                <a:gd name="T9" fmla="*/ 97 h 97"/>
                <a:gd name="T10" fmla="*/ 30 w 32"/>
                <a:gd name="T11" fmla="*/ 72 h 97"/>
                <a:gd name="T12" fmla="*/ 16 w 3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7">
                  <a:moveTo>
                    <a:pt x="16" y="0"/>
                  </a:moveTo>
                  <a:cubicBezTo>
                    <a:pt x="10" y="3"/>
                    <a:pt x="5" y="6"/>
                    <a:pt x="0" y="10"/>
                  </a:cubicBezTo>
                  <a:cubicBezTo>
                    <a:pt x="4" y="31"/>
                    <a:pt x="9" y="53"/>
                    <a:pt x="13" y="74"/>
                  </a:cubicBezTo>
                  <a:cubicBezTo>
                    <a:pt x="13" y="78"/>
                    <a:pt x="14" y="82"/>
                    <a:pt x="15" y="87"/>
                  </a:cubicBezTo>
                  <a:cubicBezTo>
                    <a:pt x="21" y="90"/>
                    <a:pt x="26" y="93"/>
                    <a:pt x="32" y="97"/>
                  </a:cubicBezTo>
                  <a:cubicBezTo>
                    <a:pt x="31" y="88"/>
                    <a:pt x="31" y="79"/>
                    <a:pt x="30" y="72"/>
                  </a:cubicBezTo>
                  <a:cubicBezTo>
                    <a:pt x="26" y="48"/>
                    <a:pt x="21" y="24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69EAF691-BA4C-4ECD-846A-E8C1C7A9A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892"/>
              <a:ext cx="40" cy="3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 h 11"/>
                <a:gd name="T4" fmla="*/ 15 w 15"/>
                <a:gd name="T5" fmla="*/ 11 h 11"/>
                <a:gd name="T6" fmla="*/ 15 w 15"/>
                <a:gd name="T7" fmla="*/ 9 h 11"/>
                <a:gd name="T8" fmla="*/ 0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5"/>
                    <a:pt x="10" y="8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0" y="6"/>
                    <a:pt x="5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D07F122F-5FA5-4ECA-93A4-5B867A2C2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871"/>
              <a:ext cx="45" cy="45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7 w 17"/>
                <a:gd name="T5" fmla="*/ 17 h 17"/>
                <a:gd name="T6" fmla="*/ 16 w 17"/>
                <a:gd name="T7" fmla="*/ 9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1" y="3"/>
                    <a:pt x="1" y="5"/>
                    <a:pt x="2" y="8"/>
                  </a:cubicBezTo>
                  <a:cubicBezTo>
                    <a:pt x="7" y="11"/>
                    <a:pt x="12" y="14"/>
                    <a:pt x="17" y="17"/>
                  </a:cubicBezTo>
                  <a:cubicBezTo>
                    <a:pt x="17" y="15"/>
                    <a:pt x="16" y="12"/>
                    <a:pt x="16" y="9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4D62DDD0-07B0-41AD-837A-2D42B91DC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854"/>
              <a:ext cx="46" cy="41"/>
            </a:xfrm>
            <a:custGeom>
              <a:avLst/>
              <a:gdLst>
                <a:gd name="T0" fmla="*/ 0 w 17"/>
                <a:gd name="T1" fmla="*/ 0 h 15"/>
                <a:gd name="T2" fmla="*/ 1 w 17"/>
                <a:gd name="T3" fmla="*/ 6 h 15"/>
                <a:gd name="T4" fmla="*/ 17 w 17"/>
                <a:gd name="T5" fmla="*/ 15 h 15"/>
                <a:gd name="T6" fmla="*/ 17 w 17"/>
                <a:gd name="T7" fmla="*/ 10 h 15"/>
                <a:gd name="T8" fmla="*/ 0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7" y="9"/>
                    <a:pt x="12" y="12"/>
                    <a:pt x="17" y="15"/>
                  </a:cubicBezTo>
                  <a:cubicBezTo>
                    <a:pt x="17" y="13"/>
                    <a:pt x="17" y="11"/>
                    <a:pt x="17" y="10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D5E3561C-E8D1-408B-84DB-456D897B1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562"/>
              <a:ext cx="80" cy="395"/>
            </a:xfrm>
            <a:custGeom>
              <a:avLst/>
              <a:gdLst>
                <a:gd name="T0" fmla="*/ 16 w 30"/>
                <a:gd name="T1" fmla="*/ 0 h 147"/>
                <a:gd name="T2" fmla="*/ 0 w 30"/>
                <a:gd name="T3" fmla="*/ 3 h 147"/>
                <a:gd name="T4" fmla="*/ 12 w 30"/>
                <a:gd name="T5" fmla="*/ 141 h 147"/>
                <a:gd name="T6" fmla="*/ 30 w 30"/>
                <a:gd name="T7" fmla="*/ 147 h 147"/>
                <a:gd name="T8" fmla="*/ 16 w 3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7">
                  <a:moveTo>
                    <a:pt x="16" y="0"/>
                  </a:moveTo>
                  <a:cubicBezTo>
                    <a:pt x="11" y="1"/>
                    <a:pt x="6" y="2"/>
                    <a:pt x="0" y="3"/>
                  </a:cubicBezTo>
                  <a:cubicBezTo>
                    <a:pt x="7" y="49"/>
                    <a:pt x="12" y="95"/>
                    <a:pt x="12" y="141"/>
                  </a:cubicBezTo>
                  <a:cubicBezTo>
                    <a:pt x="18" y="143"/>
                    <a:pt x="24" y="145"/>
                    <a:pt x="30" y="147"/>
                  </a:cubicBezTo>
                  <a:cubicBezTo>
                    <a:pt x="26" y="98"/>
                    <a:pt x="24" y="49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E320C39B-3628-4A00-B6D3-A9D9AB0A2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75"/>
              <a:ext cx="57" cy="22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2 h 8"/>
                <a:gd name="T4" fmla="*/ 21 w 21"/>
                <a:gd name="T5" fmla="*/ 8 h 8"/>
                <a:gd name="T6" fmla="*/ 21 w 21"/>
                <a:gd name="T7" fmla="*/ 7 h 8"/>
                <a:gd name="T8" fmla="*/ 0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7" y="4"/>
                    <a:pt x="14" y="6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4" y="5"/>
                    <a:pt x="7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0D2884B8-BDBC-47CA-BCD2-F26063DD8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51"/>
              <a:ext cx="57" cy="43"/>
            </a:xfrm>
            <a:custGeom>
              <a:avLst/>
              <a:gdLst>
                <a:gd name="T0" fmla="*/ 1 w 21"/>
                <a:gd name="T1" fmla="*/ 0 h 16"/>
                <a:gd name="T2" fmla="*/ 0 w 21"/>
                <a:gd name="T3" fmla="*/ 9 h 16"/>
                <a:gd name="T4" fmla="*/ 21 w 21"/>
                <a:gd name="T5" fmla="*/ 16 h 16"/>
                <a:gd name="T6" fmla="*/ 20 w 21"/>
                <a:gd name="T7" fmla="*/ 6 h 16"/>
                <a:gd name="T8" fmla="*/ 1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7" y="12"/>
                    <a:pt x="14" y="14"/>
                    <a:pt x="21" y="16"/>
                  </a:cubicBezTo>
                  <a:cubicBezTo>
                    <a:pt x="20" y="13"/>
                    <a:pt x="20" y="10"/>
                    <a:pt x="20" y="6"/>
                  </a:cubicBezTo>
                  <a:cubicBezTo>
                    <a:pt x="13" y="5"/>
                    <a:pt x="7" y="3"/>
                    <a:pt x="1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DA9234F5-7F2A-42A2-BAAB-E47003650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40"/>
              <a:ext cx="51" cy="27"/>
            </a:xfrm>
            <a:custGeom>
              <a:avLst/>
              <a:gdLst>
                <a:gd name="T0" fmla="*/ 0 w 19"/>
                <a:gd name="T1" fmla="*/ 0 h 10"/>
                <a:gd name="T2" fmla="*/ 0 w 19"/>
                <a:gd name="T3" fmla="*/ 4 h 10"/>
                <a:gd name="T4" fmla="*/ 19 w 19"/>
                <a:gd name="T5" fmla="*/ 10 h 10"/>
                <a:gd name="T6" fmla="*/ 18 w 19"/>
                <a:gd name="T7" fmla="*/ 6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" y="7"/>
                    <a:pt x="12" y="9"/>
                    <a:pt x="19" y="10"/>
                  </a:cubicBezTo>
                  <a:cubicBezTo>
                    <a:pt x="19" y="9"/>
                    <a:pt x="18" y="8"/>
                    <a:pt x="18" y="6"/>
                  </a:cubicBezTo>
                  <a:cubicBezTo>
                    <a:pt x="12" y="4"/>
                    <a:pt x="6" y="2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D105C552-9C30-45E2-8781-81258526C0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" y="537"/>
              <a:ext cx="107" cy="479"/>
            </a:xfrm>
            <a:custGeom>
              <a:avLst/>
              <a:gdLst>
                <a:gd name="T0" fmla="*/ 16 w 40"/>
                <a:gd name="T1" fmla="*/ 172 h 178"/>
                <a:gd name="T2" fmla="*/ 17 w 40"/>
                <a:gd name="T3" fmla="*/ 173 h 178"/>
                <a:gd name="T4" fmla="*/ 26 w 40"/>
                <a:gd name="T5" fmla="*/ 178 h 178"/>
                <a:gd name="T6" fmla="*/ 33 w 40"/>
                <a:gd name="T7" fmla="*/ 174 h 178"/>
                <a:gd name="T8" fmla="*/ 16 w 40"/>
                <a:gd name="T9" fmla="*/ 172 h 178"/>
                <a:gd name="T10" fmla="*/ 18 w 40"/>
                <a:gd name="T11" fmla="*/ 0 h 178"/>
                <a:gd name="T12" fmla="*/ 0 w 40"/>
                <a:gd name="T13" fmla="*/ 1 h 178"/>
                <a:gd name="T14" fmla="*/ 6 w 40"/>
                <a:gd name="T15" fmla="*/ 60 h 178"/>
                <a:gd name="T16" fmla="*/ 12 w 40"/>
                <a:gd name="T17" fmla="*/ 124 h 178"/>
                <a:gd name="T18" fmla="*/ 15 w 40"/>
                <a:gd name="T19" fmla="*/ 168 h 178"/>
                <a:gd name="T20" fmla="*/ 34 w 40"/>
                <a:gd name="T21" fmla="*/ 171 h 178"/>
                <a:gd name="T22" fmla="*/ 25 w 40"/>
                <a:gd name="T23" fmla="*/ 77 h 178"/>
                <a:gd name="T24" fmla="*/ 18 w 40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78">
                  <a:moveTo>
                    <a:pt x="16" y="172"/>
                  </a:moveTo>
                  <a:cubicBezTo>
                    <a:pt x="17" y="172"/>
                    <a:pt x="17" y="172"/>
                    <a:pt x="17" y="173"/>
                  </a:cubicBezTo>
                  <a:cubicBezTo>
                    <a:pt x="18" y="176"/>
                    <a:pt x="22" y="178"/>
                    <a:pt x="26" y="178"/>
                  </a:cubicBezTo>
                  <a:cubicBezTo>
                    <a:pt x="29" y="178"/>
                    <a:pt x="31" y="177"/>
                    <a:pt x="33" y="174"/>
                  </a:cubicBezTo>
                  <a:cubicBezTo>
                    <a:pt x="27" y="173"/>
                    <a:pt x="22" y="173"/>
                    <a:pt x="16" y="172"/>
                  </a:cubicBezTo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1" y="21"/>
                    <a:pt x="5" y="41"/>
                    <a:pt x="6" y="60"/>
                  </a:cubicBezTo>
                  <a:cubicBezTo>
                    <a:pt x="8" y="82"/>
                    <a:pt x="10" y="103"/>
                    <a:pt x="12" y="124"/>
                  </a:cubicBezTo>
                  <a:cubicBezTo>
                    <a:pt x="13" y="138"/>
                    <a:pt x="12" y="154"/>
                    <a:pt x="15" y="168"/>
                  </a:cubicBezTo>
                  <a:cubicBezTo>
                    <a:pt x="21" y="169"/>
                    <a:pt x="27" y="170"/>
                    <a:pt x="34" y="171"/>
                  </a:cubicBezTo>
                  <a:cubicBezTo>
                    <a:pt x="40" y="141"/>
                    <a:pt x="29" y="106"/>
                    <a:pt x="25" y="77"/>
                  </a:cubicBezTo>
                  <a:cubicBezTo>
                    <a:pt x="22" y="52"/>
                    <a:pt x="21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D0453A24-21F0-4FE4-8CA6-EE0BCD0F6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89"/>
              <a:ext cx="51" cy="16"/>
            </a:xfrm>
            <a:custGeom>
              <a:avLst/>
              <a:gdLst>
                <a:gd name="T0" fmla="*/ 0 w 19"/>
                <a:gd name="T1" fmla="*/ 0 h 6"/>
                <a:gd name="T2" fmla="*/ 1 w 19"/>
                <a:gd name="T3" fmla="*/ 4 h 6"/>
                <a:gd name="T4" fmla="*/ 18 w 19"/>
                <a:gd name="T5" fmla="*/ 6 h 6"/>
                <a:gd name="T6" fmla="*/ 18 w 19"/>
                <a:gd name="T7" fmla="*/ 5 h 6"/>
                <a:gd name="T8" fmla="*/ 19 w 19"/>
                <a:gd name="T9" fmla="*/ 3 h 6"/>
                <a:gd name="T10" fmla="*/ 0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7" y="5"/>
                    <a:pt x="12" y="5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4"/>
                    <a:pt x="18" y="3"/>
                    <a:pt x="19" y="3"/>
                  </a:cubicBez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806FCC08-D8A2-48F3-9C1B-FB2F4D6C3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535"/>
              <a:ext cx="96" cy="473"/>
            </a:xfrm>
            <a:custGeom>
              <a:avLst/>
              <a:gdLst>
                <a:gd name="T0" fmla="*/ 2 w 36"/>
                <a:gd name="T1" fmla="*/ 0 h 176"/>
                <a:gd name="T2" fmla="*/ 0 w 36"/>
                <a:gd name="T3" fmla="*/ 0 h 176"/>
                <a:gd name="T4" fmla="*/ 17 w 36"/>
                <a:gd name="T5" fmla="*/ 169 h 176"/>
                <a:gd name="T6" fmla="*/ 19 w 36"/>
                <a:gd name="T7" fmla="*/ 175 h 176"/>
                <a:gd name="T8" fmla="*/ 34 w 36"/>
                <a:gd name="T9" fmla="*/ 176 h 176"/>
                <a:gd name="T10" fmla="*/ 36 w 36"/>
                <a:gd name="T11" fmla="*/ 169 h 176"/>
                <a:gd name="T12" fmla="*/ 16 w 36"/>
                <a:gd name="T13" fmla="*/ 0 h 176"/>
                <a:gd name="T14" fmla="*/ 2 w 36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76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56"/>
                    <a:pt x="16" y="112"/>
                    <a:pt x="17" y="169"/>
                  </a:cubicBezTo>
                  <a:cubicBezTo>
                    <a:pt x="17" y="172"/>
                    <a:pt x="18" y="174"/>
                    <a:pt x="19" y="175"/>
                  </a:cubicBezTo>
                  <a:cubicBezTo>
                    <a:pt x="24" y="175"/>
                    <a:pt x="29" y="176"/>
                    <a:pt x="34" y="176"/>
                  </a:cubicBezTo>
                  <a:cubicBezTo>
                    <a:pt x="35" y="174"/>
                    <a:pt x="36" y="172"/>
                    <a:pt x="36" y="169"/>
                  </a:cubicBezTo>
                  <a:cubicBezTo>
                    <a:pt x="32" y="112"/>
                    <a:pt x="23" y="56"/>
                    <a:pt x="16" y="0"/>
                  </a:cubicBezTo>
                  <a:cubicBezTo>
                    <a:pt x="12" y="0"/>
                    <a:pt x="7" y="0"/>
                    <a:pt x="2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593D05C2-B6EB-478F-814B-B0788A81E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005"/>
              <a:ext cx="40" cy="8"/>
            </a:xfrm>
            <a:custGeom>
              <a:avLst/>
              <a:gdLst>
                <a:gd name="T0" fmla="*/ 0 w 15"/>
                <a:gd name="T1" fmla="*/ 0 h 3"/>
                <a:gd name="T2" fmla="*/ 8 w 15"/>
                <a:gd name="T3" fmla="*/ 3 h 3"/>
                <a:gd name="T4" fmla="*/ 15 w 15"/>
                <a:gd name="T5" fmla="*/ 1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  <a:cubicBezTo>
                    <a:pt x="10" y="3"/>
                    <a:pt x="13" y="2"/>
                    <a:pt x="15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F9BD5B09-006A-44A8-AF64-CC56395A6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588"/>
              <a:ext cx="91" cy="65"/>
            </a:xfrm>
            <a:custGeom>
              <a:avLst/>
              <a:gdLst>
                <a:gd name="T0" fmla="*/ 19 w 34"/>
                <a:gd name="T1" fmla="*/ 0 h 24"/>
                <a:gd name="T2" fmla="*/ 4 w 34"/>
                <a:gd name="T3" fmla="*/ 6 h 24"/>
                <a:gd name="T4" fmla="*/ 8 w 34"/>
                <a:gd name="T5" fmla="*/ 22 h 24"/>
                <a:gd name="T6" fmla="*/ 16 w 34"/>
                <a:gd name="T7" fmla="*/ 24 h 24"/>
                <a:gd name="T8" fmla="*/ 29 w 34"/>
                <a:gd name="T9" fmla="*/ 9 h 24"/>
                <a:gd name="T10" fmla="*/ 19 w 3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4">
                  <a:moveTo>
                    <a:pt x="19" y="0"/>
                  </a:moveTo>
                  <a:cubicBezTo>
                    <a:pt x="14" y="2"/>
                    <a:pt x="9" y="4"/>
                    <a:pt x="4" y="6"/>
                  </a:cubicBezTo>
                  <a:cubicBezTo>
                    <a:pt x="2" y="9"/>
                    <a:pt x="0" y="18"/>
                    <a:pt x="8" y="22"/>
                  </a:cubicBezTo>
                  <a:cubicBezTo>
                    <a:pt x="10" y="24"/>
                    <a:pt x="13" y="24"/>
                    <a:pt x="16" y="24"/>
                  </a:cubicBezTo>
                  <a:cubicBezTo>
                    <a:pt x="25" y="24"/>
                    <a:pt x="34" y="17"/>
                    <a:pt x="29" y="9"/>
                  </a:cubicBezTo>
                  <a:cubicBezTo>
                    <a:pt x="27" y="5"/>
                    <a:pt x="23" y="2"/>
                    <a:pt x="19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34EBD7A3-A0B9-4DAC-86D6-43BE31F76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728"/>
              <a:ext cx="91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2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D2155927-732E-44C7-A6C9-08F2F16EF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897"/>
              <a:ext cx="58" cy="30"/>
            </a:xfrm>
            <a:custGeom>
              <a:avLst/>
              <a:gdLst>
                <a:gd name="T0" fmla="*/ 6 w 22"/>
                <a:gd name="T1" fmla="*/ 0 h 11"/>
                <a:gd name="T2" fmla="*/ 0 w 22"/>
                <a:gd name="T3" fmla="*/ 2 h 11"/>
                <a:gd name="T4" fmla="*/ 22 w 22"/>
                <a:gd name="T5" fmla="*/ 11 h 11"/>
                <a:gd name="T6" fmla="*/ 20 w 22"/>
                <a:gd name="T7" fmla="*/ 9 h 11"/>
                <a:gd name="T8" fmla="*/ 6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6" y="0"/>
                  </a:moveTo>
                  <a:cubicBezTo>
                    <a:pt x="4" y="0"/>
                    <a:pt x="2" y="0"/>
                    <a:pt x="0" y="2"/>
                  </a:cubicBezTo>
                  <a:cubicBezTo>
                    <a:pt x="7" y="5"/>
                    <a:pt x="15" y="8"/>
                    <a:pt x="22" y="11"/>
                  </a:cubicBezTo>
                  <a:cubicBezTo>
                    <a:pt x="22" y="10"/>
                    <a:pt x="21" y="10"/>
                    <a:pt x="20" y="9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94C73B27-0C95-4208-8F2E-FC1DC2F87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2"/>
              <a:ext cx="61" cy="30"/>
            </a:xfrm>
            <a:custGeom>
              <a:avLst/>
              <a:gdLst>
                <a:gd name="T0" fmla="*/ 0 w 23"/>
                <a:gd name="T1" fmla="*/ 0 h 11"/>
                <a:gd name="T2" fmla="*/ 0 w 23"/>
                <a:gd name="T3" fmla="*/ 1 h 11"/>
                <a:gd name="T4" fmla="*/ 22 w 23"/>
                <a:gd name="T5" fmla="*/ 11 h 11"/>
                <a:gd name="T6" fmla="*/ 23 w 23"/>
                <a:gd name="T7" fmla="*/ 10 h 11"/>
                <a:gd name="T8" fmla="*/ 0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7" y="5"/>
                    <a:pt x="14" y="8"/>
                    <a:pt x="22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15" y="7"/>
                    <a:pt x="7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15C00AD1-1AA2-4C2F-83C6-519D7AF9D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11"/>
              <a:ext cx="72" cy="48"/>
            </a:xfrm>
            <a:custGeom>
              <a:avLst/>
              <a:gdLst>
                <a:gd name="T0" fmla="*/ 1 w 27"/>
                <a:gd name="T1" fmla="*/ 0 h 18"/>
                <a:gd name="T2" fmla="*/ 0 w 27"/>
                <a:gd name="T3" fmla="*/ 2 h 18"/>
                <a:gd name="T4" fmla="*/ 0 w 27"/>
                <a:gd name="T5" fmla="*/ 8 h 18"/>
                <a:gd name="T6" fmla="*/ 23 w 27"/>
                <a:gd name="T7" fmla="*/ 18 h 18"/>
                <a:gd name="T8" fmla="*/ 27 w 27"/>
                <a:gd name="T9" fmla="*/ 11 h 18"/>
                <a:gd name="T10" fmla="*/ 1 w 2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7" y="12"/>
                    <a:pt x="15" y="15"/>
                    <a:pt x="23" y="18"/>
                  </a:cubicBezTo>
                  <a:cubicBezTo>
                    <a:pt x="25" y="16"/>
                    <a:pt x="26" y="14"/>
                    <a:pt x="27" y="11"/>
                  </a:cubicBezTo>
                  <a:cubicBezTo>
                    <a:pt x="18" y="8"/>
                    <a:pt x="10" y="4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D397FE88-6BAF-4C87-9F53-AA288FBDD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903"/>
              <a:ext cx="69" cy="37"/>
            </a:xfrm>
            <a:custGeom>
              <a:avLst/>
              <a:gdLst>
                <a:gd name="T0" fmla="*/ 3 w 26"/>
                <a:gd name="T1" fmla="*/ 0 h 14"/>
                <a:gd name="T2" fmla="*/ 0 w 26"/>
                <a:gd name="T3" fmla="*/ 3 h 14"/>
                <a:gd name="T4" fmla="*/ 26 w 26"/>
                <a:gd name="T5" fmla="*/ 14 h 14"/>
                <a:gd name="T6" fmla="*/ 25 w 26"/>
                <a:gd name="T7" fmla="*/ 9 h 14"/>
                <a:gd name="T8" fmla="*/ 3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9" y="7"/>
                    <a:pt x="17" y="11"/>
                    <a:pt x="26" y="14"/>
                  </a:cubicBezTo>
                  <a:cubicBezTo>
                    <a:pt x="26" y="12"/>
                    <a:pt x="26" y="11"/>
                    <a:pt x="25" y="9"/>
                  </a:cubicBezTo>
                  <a:cubicBezTo>
                    <a:pt x="18" y="6"/>
                    <a:pt x="10" y="3"/>
                    <a:pt x="3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1DB7C091-5D44-4E31-A67A-78EB1EFCF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889"/>
              <a:ext cx="94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0DBE700A-7764-4783-B9CD-6E16FAAF8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712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EA3503F2-DE15-429F-AEB1-8D83B5E3D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68A42EE5-5532-46FE-A96F-21AA0C799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537"/>
              <a:ext cx="134" cy="468"/>
            </a:xfrm>
            <a:custGeom>
              <a:avLst/>
              <a:gdLst>
                <a:gd name="T0" fmla="*/ 0 w 50"/>
                <a:gd name="T1" fmla="*/ 0 h 174"/>
                <a:gd name="T2" fmla="*/ 21 w 50"/>
                <a:gd name="T3" fmla="*/ 105 h 174"/>
                <a:gd name="T4" fmla="*/ 29 w 50"/>
                <a:gd name="T5" fmla="*/ 172 h 174"/>
                <a:gd name="T6" fmla="*/ 30 w 50"/>
                <a:gd name="T7" fmla="*/ 174 h 174"/>
                <a:gd name="T8" fmla="*/ 50 w 50"/>
                <a:gd name="T9" fmla="*/ 173 h 174"/>
                <a:gd name="T10" fmla="*/ 49 w 50"/>
                <a:gd name="T11" fmla="*/ 167 h 174"/>
                <a:gd name="T12" fmla="*/ 38 w 50"/>
                <a:gd name="T13" fmla="*/ 103 h 174"/>
                <a:gd name="T14" fmla="*/ 18 w 50"/>
                <a:gd name="T15" fmla="*/ 1 h 174"/>
                <a:gd name="T16" fmla="*/ 0 w 50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4">
                  <a:moveTo>
                    <a:pt x="0" y="0"/>
                  </a:moveTo>
                  <a:cubicBezTo>
                    <a:pt x="7" y="35"/>
                    <a:pt x="14" y="70"/>
                    <a:pt x="21" y="105"/>
                  </a:cubicBezTo>
                  <a:cubicBezTo>
                    <a:pt x="24" y="126"/>
                    <a:pt x="31" y="151"/>
                    <a:pt x="29" y="172"/>
                  </a:cubicBezTo>
                  <a:cubicBezTo>
                    <a:pt x="29" y="172"/>
                    <a:pt x="30" y="173"/>
                    <a:pt x="30" y="174"/>
                  </a:cubicBezTo>
                  <a:cubicBezTo>
                    <a:pt x="37" y="173"/>
                    <a:pt x="43" y="173"/>
                    <a:pt x="50" y="173"/>
                  </a:cubicBezTo>
                  <a:cubicBezTo>
                    <a:pt x="50" y="171"/>
                    <a:pt x="50" y="169"/>
                    <a:pt x="49" y="167"/>
                  </a:cubicBezTo>
                  <a:cubicBezTo>
                    <a:pt x="38" y="152"/>
                    <a:pt x="41" y="121"/>
                    <a:pt x="38" y="103"/>
                  </a:cubicBezTo>
                  <a:cubicBezTo>
                    <a:pt x="32" y="69"/>
                    <a:pt x="25" y="3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FA3D415B-0ECB-479C-99DD-3748D2C5F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021"/>
              <a:ext cx="24" cy="3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3 w 9"/>
                <a:gd name="T5" fmla="*/ 1 h 1"/>
                <a:gd name="T6" fmla="*/ 3 w 9"/>
                <a:gd name="T7" fmla="*/ 1 h 1"/>
                <a:gd name="T8" fmla="*/ 4 w 9"/>
                <a:gd name="T9" fmla="*/ 1 h 1"/>
                <a:gd name="T10" fmla="*/ 9 w 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0"/>
                    <a:pt x="9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8CA51082-D619-44D7-8BC6-DA23B60A5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010"/>
              <a:ext cx="48" cy="11"/>
            </a:xfrm>
            <a:custGeom>
              <a:avLst/>
              <a:gdLst>
                <a:gd name="T0" fmla="*/ 18 w 18"/>
                <a:gd name="T1" fmla="*/ 0 h 4"/>
                <a:gd name="T2" fmla="*/ 0 w 18"/>
                <a:gd name="T3" fmla="*/ 1 h 4"/>
                <a:gd name="T4" fmla="*/ 6 w 18"/>
                <a:gd name="T5" fmla="*/ 4 h 4"/>
                <a:gd name="T6" fmla="*/ 15 w 18"/>
                <a:gd name="T7" fmla="*/ 4 h 4"/>
                <a:gd name="T8" fmla="*/ 17 w 18"/>
                <a:gd name="T9" fmla="*/ 1 h 4"/>
                <a:gd name="T10" fmla="*/ 18 w 18"/>
                <a:gd name="T11" fmla="*/ 0 h 4"/>
                <a:gd name="T12" fmla="*/ 18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9" y="4"/>
                    <a:pt x="12" y="4"/>
                    <a:pt x="15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D8C6B5A0-AAAC-48E3-A9C7-DAE23B8D4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002"/>
              <a:ext cx="54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1 w 20"/>
                <a:gd name="T5" fmla="*/ 4 h 4"/>
                <a:gd name="T6" fmla="*/ 19 w 20"/>
                <a:gd name="T7" fmla="*/ 3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7" y="4"/>
                    <a:pt x="13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6D945A01-F7BE-412E-BC55-CE4B8F2D1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543"/>
              <a:ext cx="88" cy="448"/>
            </a:xfrm>
            <a:custGeom>
              <a:avLst/>
              <a:gdLst>
                <a:gd name="T0" fmla="*/ 0 w 33"/>
                <a:gd name="T1" fmla="*/ 0 h 167"/>
                <a:gd name="T2" fmla="*/ 13 w 33"/>
                <a:gd name="T3" fmla="*/ 167 h 167"/>
                <a:gd name="T4" fmla="*/ 33 w 33"/>
                <a:gd name="T5" fmla="*/ 165 h 167"/>
                <a:gd name="T6" fmla="*/ 17 w 33"/>
                <a:gd name="T7" fmla="*/ 1 h 167"/>
                <a:gd name="T8" fmla="*/ 0 w 33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7">
                  <a:moveTo>
                    <a:pt x="0" y="0"/>
                  </a:moveTo>
                  <a:cubicBezTo>
                    <a:pt x="10" y="55"/>
                    <a:pt x="15" y="112"/>
                    <a:pt x="13" y="167"/>
                  </a:cubicBezTo>
                  <a:cubicBezTo>
                    <a:pt x="20" y="167"/>
                    <a:pt x="26" y="166"/>
                    <a:pt x="33" y="165"/>
                  </a:cubicBezTo>
                  <a:cubicBezTo>
                    <a:pt x="28" y="110"/>
                    <a:pt x="26" y="55"/>
                    <a:pt x="17" y="1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CCC29A5A-57A8-4073-88B9-4531DFE27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7"/>
              <a:ext cx="56" cy="11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2">
              <a:extLst>
                <a:ext uri="{FF2B5EF4-FFF2-40B4-BE49-F238E27FC236}">
                  <a16:creationId xmlns:a16="http://schemas.microsoft.com/office/drawing/2014/main" id="{E6805FAD-E6D6-472C-8496-B99F8D0CD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4"/>
              <a:ext cx="53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2 h 4"/>
                <a:gd name="T4" fmla="*/ 0 w 20"/>
                <a:gd name="T5" fmla="*/ 4 h 4"/>
                <a:gd name="T6" fmla="*/ 20 w 20"/>
                <a:gd name="T7" fmla="*/ 1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4" y="1"/>
                    <a:pt x="7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7" y="3"/>
                    <a:pt x="14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3">
              <a:extLst>
                <a:ext uri="{FF2B5EF4-FFF2-40B4-BE49-F238E27FC236}">
                  <a16:creationId xmlns:a16="http://schemas.microsoft.com/office/drawing/2014/main" id="{5AD7DA6C-E1E9-4DE1-BFAA-329366874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86"/>
              <a:ext cx="53" cy="14"/>
            </a:xfrm>
            <a:custGeom>
              <a:avLst/>
              <a:gdLst>
                <a:gd name="T0" fmla="*/ 20 w 20"/>
                <a:gd name="T1" fmla="*/ 0 h 5"/>
                <a:gd name="T2" fmla="*/ 0 w 20"/>
                <a:gd name="T3" fmla="*/ 2 h 5"/>
                <a:gd name="T4" fmla="*/ 0 w 20"/>
                <a:gd name="T5" fmla="*/ 5 h 5"/>
                <a:gd name="T6" fmla="*/ 20 w 20"/>
                <a:gd name="T7" fmla="*/ 3 h 5"/>
                <a:gd name="T8" fmla="*/ 20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20" y="0"/>
                  </a:moveTo>
                  <a:cubicBezTo>
                    <a:pt x="13" y="1"/>
                    <a:pt x="7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7" y="5"/>
                    <a:pt x="14" y="4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7F3153F5-061D-440E-A289-6BE85EB7A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551"/>
              <a:ext cx="98" cy="419"/>
            </a:xfrm>
            <a:custGeom>
              <a:avLst/>
              <a:gdLst>
                <a:gd name="T0" fmla="*/ 0 w 37"/>
                <a:gd name="T1" fmla="*/ 0 h 156"/>
                <a:gd name="T2" fmla="*/ 6 w 37"/>
                <a:gd name="T3" fmla="*/ 55 h 156"/>
                <a:gd name="T4" fmla="*/ 12 w 37"/>
                <a:gd name="T5" fmla="*/ 119 h 156"/>
                <a:gd name="T6" fmla="*/ 14 w 37"/>
                <a:gd name="T7" fmla="*/ 156 h 156"/>
                <a:gd name="T8" fmla="*/ 35 w 37"/>
                <a:gd name="T9" fmla="*/ 153 h 156"/>
                <a:gd name="T10" fmla="*/ 25 w 37"/>
                <a:gd name="T11" fmla="*/ 72 h 156"/>
                <a:gd name="T12" fmla="*/ 18 w 37"/>
                <a:gd name="T13" fmla="*/ 1 h 156"/>
                <a:gd name="T14" fmla="*/ 0 w 37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56">
                  <a:moveTo>
                    <a:pt x="0" y="0"/>
                  </a:moveTo>
                  <a:cubicBezTo>
                    <a:pt x="2" y="19"/>
                    <a:pt x="5" y="38"/>
                    <a:pt x="6" y="55"/>
                  </a:cubicBezTo>
                  <a:cubicBezTo>
                    <a:pt x="8" y="77"/>
                    <a:pt x="10" y="98"/>
                    <a:pt x="12" y="119"/>
                  </a:cubicBezTo>
                  <a:cubicBezTo>
                    <a:pt x="13" y="131"/>
                    <a:pt x="12" y="144"/>
                    <a:pt x="14" y="156"/>
                  </a:cubicBezTo>
                  <a:cubicBezTo>
                    <a:pt x="21" y="155"/>
                    <a:pt x="28" y="154"/>
                    <a:pt x="35" y="153"/>
                  </a:cubicBezTo>
                  <a:cubicBezTo>
                    <a:pt x="37" y="127"/>
                    <a:pt x="28" y="97"/>
                    <a:pt x="25" y="72"/>
                  </a:cubicBezTo>
                  <a:cubicBezTo>
                    <a:pt x="22" y="49"/>
                    <a:pt x="21" y="2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2A43B29A-EB81-49D4-AE13-93210122B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75"/>
              <a:ext cx="13" cy="3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235C077E-4AF2-4A22-97A6-9FF32CE1E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62"/>
              <a:ext cx="56" cy="16"/>
            </a:xfrm>
            <a:custGeom>
              <a:avLst/>
              <a:gdLst>
                <a:gd name="T0" fmla="*/ 21 w 21"/>
                <a:gd name="T1" fmla="*/ 0 h 6"/>
                <a:gd name="T2" fmla="*/ 0 w 21"/>
                <a:gd name="T3" fmla="*/ 3 h 6"/>
                <a:gd name="T4" fmla="*/ 0 w 21"/>
                <a:gd name="T5" fmla="*/ 6 h 6"/>
                <a:gd name="T6" fmla="*/ 5 w 21"/>
                <a:gd name="T7" fmla="*/ 5 h 6"/>
                <a:gd name="T8" fmla="*/ 21 w 21"/>
                <a:gd name="T9" fmla="*/ 2 h 6"/>
                <a:gd name="T10" fmla="*/ 21 w 2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10" y="4"/>
                    <a:pt x="16" y="3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C3F5A208-81D6-487F-B8D5-92A37A900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35"/>
              <a:ext cx="51" cy="11"/>
            </a:xfrm>
            <a:custGeom>
              <a:avLst/>
              <a:gdLst>
                <a:gd name="T0" fmla="*/ 18 w 19"/>
                <a:gd name="T1" fmla="*/ 0 h 4"/>
                <a:gd name="T2" fmla="*/ 0 w 19"/>
                <a:gd name="T3" fmla="*/ 3 h 4"/>
                <a:gd name="T4" fmla="*/ 0 w 19"/>
                <a:gd name="T5" fmla="*/ 4 h 4"/>
                <a:gd name="T6" fmla="*/ 7 w 19"/>
                <a:gd name="T7" fmla="*/ 3 h 4"/>
                <a:gd name="T8" fmla="*/ 19 w 19"/>
                <a:gd name="T9" fmla="*/ 1 h 4"/>
                <a:gd name="T10" fmla="*/ 18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8" y="0"/>
                  </a:moveTo>
                  <a:cubicBezTo>
                    <a:pt x="12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11" y="3"/>
                    <a:pt x="15" y="2"/>
                    <a:pt x="19" y="1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0CFC00FB-E024-44BB-8683-BE8A6E290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559"/>
              <a:ext cx="88" cy="384"/>
            </a:xfrm>
            <a:custGeom>
              <a:avLst/>
              <a:gdLst>
                <a:gd name="T0" fmla="*/ 0 w 33"/>
                <a:gd name="T1" fmla="*/ 0 h 143"/>
                <a:gd name="T2" fmla="*/ 15 w 33"/>
                <a:gd name="T3" fmla="*/ 143 h 143"/>
                <a:gd name="T4" fmla="*/ 33 w 33"/>
                <a:gd name="T5" fmla="*/ 140 h 143"/>
                <a:gd name="T6" fmla="*/ 17 w 33"/>
                <a:gd name="T7" fmla="*/ 1 h 143"/>
                <a:gd name="T8" fmla="*/ 0 w 33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3">
                  <a:moveTo>
                    <a:pt x="0" y="0"/>
                  </a:moveTo>
                  <a:cubicBezTo>
                    <a:pt x="3" y="48"/>
                    <a:pt x="12" y="96"/>
                    <a:pt x="15" y="143"/>
                  </a:cubicBezTo>
                  <a:cubicBezTo>
                    <a:pt x="21" y="142"/>
                    <a:pt x="27" y="141"/>
                    <a:pt x="33" y="140"/>
                  </a:cubicBezTo>
                  <a:cubicBezTo>
                    <a:pt x="29" y="94"/>
                    <a:pt x="22" y="47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2E0F5D5D-9A19-4EB7-B7EE-8DE1ED9A9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43"/>
              <a:ext cx="19" cy="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1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90">
              <a:extLst>
                <a:ext uri="{FF2B5EF4-FFF2-40B4-BE49-F238E27FC236}">
                  <a16:creationId xmlns:a16="http://schemas.microsoft.com/office/drawing/2014/main" id="{2FA40264-E76D-4233-A73B-7437E49AC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586"/>
              <a:ext cx="96" cy="67"/>
            </a:xfrm>
            <a:custGeom>
              <a:avLst/>
              <a:gdLst>
                <a:gd name="T0" fmla="*/ 16 w 36"/>
                <a:gd name="T1" fmla="*/ 0 h 25"/>
                <a:gd name="T2" fmla="*/ 7 w 36"/>
                <a:gd name="T3" fmla="*/ 5 h 25"/>
                <a:gd name="T4" fmla="*/ 11 w 36"/>
                <a:gd name="T5" fmla="*/ 23 h 25"/>
                <a:gd name="T6" fmla="*/ 18 w 36"/>
                <a:gd name="T7" fmla="*/ 25 h 25"/>
                <a:gd name="T8" fmla="*/ 32 w 36"/>
                <a:gd name="T9" fmla="*/ 10 h 25"/>
                <a:gd name="T10" fmla="*/ 16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16" y="0"/>
                  </a:moveTo>
                  <a:cubicBezTo>
                    <a:pt x="13" y="0"/>
                    <a:pt x="10" y="1"/>
                    <a:pt x="7" y="5"/>
                  </a:cubicBezTo>
                  <a:cubicBezTo>
                    <a:pt x="7" y="5"/>
                    <a:pt x="0" y="17"/>
                    <a:pt x="11" y="23"/>
                  </a:cubicBezTo>
                  <a:cubicBezTo>
                    <a:pt x="13" y="25"/>
                    <a:pt x="16" y="25"/>
                    <a:pt x="18" y="25"/>
                  </a:cubicBezTo>
                  <a:cubicBezTo>
                    <a:pt x="28" y="25"/>
                    <a:pt x="36" y="18"/>
                    <a:pt x="32" y="10"/>
                  </a:cubicBezTo>
                  <a:cubicBezTo>
                    <a:pt x="28" y="4"/>
                    <a:pt x="22" y="0"/>
                    <a:pt x="1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91">
              <a:extLst>
                <a:ext uri="{FF2B5EF4-FFF2-40B4-BE49-F238E27FC236}">
                  <a16:creationId xmlns:a16="http://schemas.microsoft.com/office/drawing/2014/main" id="{885CD83B-EAA0-4456-8D60-E7296905C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728"/>
              <a:ext cx="93" cy="70"/>
            </a:xfrm>
            <a:custGeom>
              <a:avLst/>
              <a:gdLst>
                <a:gd name="T0" fmla="*/ 21 w 35"/>
                <a:gd name="T1" fmla="*/ 0 h 26"/>
                <a:gd name="T2" fmla="*/ 15 w 35"/>
                <a:gd name="T3" fmla="*/ 2 h 26"/>
                <a:gd name="T4" fmla="*/ 8 w 35"/>
                <a:gd name="T5" fmla="*/ 18 h 26"/>
                <a:gd name="T6" fmla="*/ 23 w 35"/>
                <a:gd name="T7" fmla="*/ 26 h 26"/>
                <a:gd name="T8" fmla="*/ 34 w 35"/>
                <a:gd name="T9" fmla="*/ 18 h 26"/>
                <a:gd name="T10" fmla="*/ 21 w 3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2" y="24"/>
                    <a:pt x="18" y="26"/>
                    <a:pt x="23" y="26"/>
                  </a:cubicBezTo>
                  <a:cubicBezTo>
                    <a:pt x="28" y="26"/>
                    <a:pt x="33" y="23"/>
                    <a:pt x="34" y="18"/>
                  </a:cubicBezTo>
                  <a:cubicBezTo>
                    <a:pt x="35" y="11"/>
                    <a:pt x="29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6FA23557-16E6-4DF3-9E0A-0AEC18B7C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897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4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B0025B99-61EB-4B1E-AAC5-5D0B7A814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948"/>
              <a:ext cx="27" cy="6"/>
            </a:xfrm>
            <a:custGeom>
              <a:avLst/>
              <a:gdLst>
                <a:gd name="T0" fmla="*/ 10 w 10"/>
                <a:gd name="T1" fmla="*/ 0 h 2"/>
                <a:gd name="T2" fmla="*/ 0 w 10"/>
                <a:gd name="T3" fmla="*/ 2 h 2"/>
                <a:gd name="T4" fmla="*/ 10 w 10"/>
                <a:gd name="T5" fmla="*/ 1 h 2"/>
                <a:gd name="T6" fmla="*/ 1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1"/>
                    <a:pt x="4" y="2"/>
                    <a:pt x="0" y="2"/>
                  </a:cubicBez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82EFDB9A-B7E3-4856-8779-115F5A7F9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889"/>
              <a:ext cx="83" cy="70"/>
            </a:xfrm>
            <a:custGeom>
              <a:avLst/>
              <a:gdLst>
                <a:gd name="T0" fmla="*/ 12 w 31"/>
                <a:gd name="T1" fmla="*/ 0 h 26"/>
                <a:gd name="T2" fmla="*/ 3 w 31"/>
                <a:gd name="T3" fmla="*/ 7 h 26"/>
                <a:gd name="T4" fmla="*/ 7 w 31"/>
                <a:gd name="T5" fmla="*/ 26 h 26"/>
                <a:gd name="T6" fmla="*/ 16 w 31"/>
                <a:gd name="T7" fmla="*/ 24 h 26"/>
                <a:gd name="T8" fmla="*/ 26 w 31"/>
                <a:gd name="T9" fmla="*/ 22 h 26"/>
                <a:gd name="T10" fmla="*/ 27 w 31"/>
                <a:gd name="T11" fmla="*/ 9 h 26"/>
                <a:gd name="T12" fmla="*/ 12 w 3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12" y="0"/>
                  </a:moveTo>
                  <a:cubicBezTo>
                    <a:pt x="9" y="0"/>
                    <a:pt x="6" y="2"/>
                    <a:pt x="3" y="7"/>
                  </a:cubicBezTo>
                  <a:cubicBezTo>
                    <a:pt x="3" y="7"/>
                    <a:pt x="0" y="20"/>
                    <a:pt x="7" y="26"/>
                  </a:cubicBezTo>
                  <a:cubicBezTo>
                    <a:pt x="10" y="25"/>
                    <a:pt x="13" y="25"/>
                    <a:pt x="16" y="24"/>
                  </a:cubicBezTo>
                  <a:cubicBezTo>
                    <a:pt x="20" y="24"/>
                    <a:pt x="23" y="23"/>
                    <a:pt x="26" y="22"/>
                  </a:cubicBezTo>
                  <a:cubicBezTo>
                    <a:pt x="30" y="19"/>
                    <a:pt x="31" y="13"/>
                    <a:pt x="27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D0D45F5B-1461-4F68-8EB1-45B7E812D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951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9 w 19"/>
                <a:gd name="T3" fmla="*/ 1 h 4"/>
                <a:gd name="T4" fmla="*/ 0 w 19"/>
                <a:gd name="T5" fmla="*/ 3 h 4"/>
                <a:gd name="T6" fmla="*/ 2 w 19"/>
                <a:gd name="T7" fmla="*/ 4 h 4"/>
                <a:gd name="T8" fmla="*/ 18 w 19"/>
                <a:gd name="T9" fmla="*/ 1 h 4"/>
                <a:gd name="T10" fmla="*/ 19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1"/>
                    <a:pt x="9" y="1"/>
                  </a:cubicBezTo>
                  <a:cubicBezTo>
                    <a:pt x="6" y="2"/>
                    <a:pt x="3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7" y="3"/>
                    <a:pt x="13" y="2"/>
                    <a:pt x="18" y="1"/>
                  </a:cubicBezTo>
                  <a:cubicBezTo>
                    <a:pt x="18" y="1"/>
                    <a:pt x="19" y="0"/>
                    <a:pt x="19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F503B646-28E4-45D8-8410-BDD3CD6A1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712"/>
              <a:ext cx="94" cy="75"/>
            </a:xfrm>
            <a:custGeom>
              <a:avLst/>
              <a:gdLst>
                <a:gd name="T0" fmla="*/ 13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3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3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3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DDEFF0F2-EB50-4915-BCF4-B4B4FFC41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0839ED58-A25D-4754-A3C8-E4C33E35E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897"/>
              <a:ext cx="35" cy="11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3 h 4"/>
                <a:gd name="T4" fmla="*/ 0 w 13"/>
                <a:gd name="T5" fmla="*/ 4 h 4"/>
                <a:gd name="T6" fmla="*/ 13 w 13"/>
                <a:gd name="T7" fmla="*/ 2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9">
              <a:extLst>
                <a:ext uri="{FF2B5EF4-FFF2-40B4-BE49-F238E27FC236}">
                  <a16:creationId xmlns:a16="http://schemas.microsoft.com/office/drawing/2014/main" id="{D9906F87-4C91-4095-A85E-F785FA6C5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572"/>
              <a:ext cx="99" cy="333"/>
            </a:xfrm>
            <a:custGeom>
              <a:avLst/>
              <a:gdLst>
                <a:gd name="T0" fmla="*/ 0 w 37"/>
                <a:gd name="T1" fmla="*/ 0 h 124"/>
                <a:gd name="T2" fmla="*/ 17 w 37"/>
                <a:gd name="T3" fmla="*/ 84 h 124"/>
                <a:gd name="T4" fmla="*/ 24 w 37"/>
                <a:gd name="T5" fmla="*/ 124 h 124"/>
                <a:gd name="T6" fmla="*/ 37 w 37"/>
                <a:gd name="T7" fmla="*/ 121 h 124"/>
                <a:gd name="T8" fmla="*/ 34 w 37"/>
                <a:gd name="T9" fmla="*/ 82 h 124"/>
                <a:gd name="T10" fmla="*/ 19 w 37"/>
                <a:gd name="T11" fmla="*/ 1 h 124"/>
                <a:gd name="T12" fmla="*/ 0 w 37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4">
                  <a:moveTo>
                    <a:pt x="0" y="0"/>
                  </a:moveTo>
                  <a:cubicBezTo>
                    <a:pt x="6" y="28"/>
                    <a:pt x="12" y="56"/>
                    <a:pt x="17" y="84"/>
                  </a:cubicBezTo>
                  <a:cubicBezTo>
                    <a:pt x="19" y="96"/>
                    <a:pt x="22" y="110"/>
                    <a:pt x="24" y="124"/>
                  </a:cubicBezTo>
                  <a:cubicBezTo>
                    <a:pt x="29" y="123"/>
                    <a:pt x="33" y="122"/>
                    <a:pt x="37" y="121"/>
                  </a:cubicBezTo>
                  <a:cubicBezTo>
                    <a:pt x="36" y="108"/>
                    <a:pt x="36" y="92"/>
                    <a:pt x="34" y="82"/>
                  </a:cubicBezTo>
                  <a:cubicBezTo>
                    <a:pt x="29" y="55"/>
                    <a:pt x="24" y="28"/>
                    <a:pt x="19" y="1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00">
              <a:extLst>
                <a:ext uri="{FF2B5EF4-FFF2-40B4-BE49-F238E27FC236}">
                  <a16:creationId xmlns:a16="http://schemas.microsoft.com/office/drawing/2014/main" id="{C3E121BD-682E-4922-8830-161D5EECF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876"/>
              <a:ext cx="45" cy="8"/>
            </a:xfrm>
            <a:custGeom>
              <a:avLst/>
              <a:gdLst>
                <a:gd name="T0" fmla="*/ 17 w 17"/>
                <a:gd name="T1" fmla="*/ 0 h 3"/>
                <a:gd name="T2" fmla="*/ 0 w 17"/>
                <a:gd name="T3" fmla="*/ 2 h 3"/>
                <a:gd name="T4" fmla="*/ 0 w 17"/>
                <a:gd name="T5" fmla="*/ 3 h 3"/>
                <a:gd name="T6" fmla="*/ 17 w 17"/>
                <a:gd name="T7" fmla="*/ 1 h 3"/>
                <a:gd name="T8" fmla="*/ 17 w 1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1" y="0"/>
                    <a:pt x="5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5" y="2"/>
                    <a:pt x="11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A7B80B06-7930-433C-B0C4-6E84DDAA0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583"/>
              <a:ext cx="72" cy="298"/>
            </a:xfrm>
            <a:custGeom>
              <a:avLst/>
              <a:gdLst>
                <a:gd name="T0" fmla="*/ 0 w 27"/>
                <a:gd name="T1" fmla="*/ 0 h 111"/>
                <a:gd name="T2" fmla="*/ 10 w 27"/>
                <a:gd name="T3" fmla="*/ 111 h 111"/>
                <a:gd name="T4" fmla="*/ 27 w 27"/>
                <a:gd name="T5" fmla="*/ 109 h 111"/>
                <a:gd name="T6" fmla="*/ 17 w 27"/>
                <a:gd name="T7" fmla="*/ 1 h 111"/>
                <a:gd name="T8" fmla="*/ 0 w 27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1">
                  <a:moveTo>
                    <a:pt x="0" y="0"/>
                  </a:moveTo>
                  <a:cubicBezTo>
                    <a:pt x="6" y="37"/>
                    <a:pt x="9" y="74"/>
                    <a:pt x="10" y="111"/>
                  </a:cubicBezTo>
                  <a:cubicBezTo>
                    <a:pt x="15" y="110"/>
                    <a:pt x="21" y="109"/>
                    <a:pt x="27" y="109"/>
                  </a:cubicBezTo>
                  <a:cubicBezTo>
                    <a:pt x="24" y="73"/>
                    <a:pt x="21" y="37"/>
                    <a:pt x="17" y="1"/>
                  </a:cubicBezTo>
                  <a:cubicBezTo>
                    <a:pt x="11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02">
              <a:extLst>
                <a:ext uri="{FF2B5EF4-FFF2-40B4-BE49-F238E27FC236}">
                  <a16:creationId xmlns:a16="http://schemas.microsoft.com/office/drawing/2014/main" id="{56E51CF2-D539-419D-A32C-AE18E3EB6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863"/>
              <a:ext cx="59" cy="5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1 h 2"/>
                <a:gd name="T4" fmla="*/ 0 w 22"/>
                <a:gd name="T5" fmla="*/ 2 h 2"/>
                <a:gd name="T6" fmla="*/ 22 w 22"/>
                <a:gd name="T7" fmla="*/ 1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8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8" y="2"/>
                    <a:pt x="15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03">
              <a:extLst>
                <a:ext uri="{FF2B5EF4-FFF2-40B4-BE49-F238E27FC236}">
                  <a16:creationId xmlns:a16="http://schemas.microsoft.com/office/drawing/2014/main" id="{DF258B62-CCBD-4826-A2E6-8C5B6F098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591"/>
              <a:ext cx="83" cy="274"/>
            </a:xfrm>
            <a:custGeom>
              <a:avLst/>
              <a:gdLst>
                <a:gd name="T0" fmla="*/ 0 w 31"/>
                <a:gd name="T1" fmla="*/ 0 h 102"/>
                <a:gd name="T2" fmla="*/ 4 w 31"/>
                <a:gd name="T3" fmla="*/ 32 h 102"/>
                <a:gd name="T4" fmla="*/ 9 w 31"/>
                <a:gd name="T5" fmla="*/ 96 h 102"/>
                <a:gd name="T6" fmla="*/ 9 w 31"/>
                <a:gd name="T7" fmla="*/ 102 h 102"/>
                <a:gd name="T8" fmla="*/ 31 w 31"/>
                <a:gd name="T9" fmla="*/ 101 h 102"/>
                <a:gd name="T10" fmla="*/ 22 w 31"/>
                <a:gd name="T11" fmla="*/ 49 h 102"/>
                <a:gd name="T12" fmla="*/ 18 w 31"/>
                <a:gd name="T13" fmla="*/ 1 h 102"/>
                <a:gd name="T14" fmla="*/ 0 w 3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2">
                  <a:moveTo>
                    <a:pt x="0" y="0"/>
                  </a:moveTo>
                  <a:cubicBezTo>
                    <a:pt x="1" y="11"/>
                    <a:pt x="3" y="22"/>
                    <a:pt x="4" y="32"/>
                  </a:cubicBezTo>
                  <a:cubicBezTo>
                    <a:pt x="5" y="53"/>
                    <a:pt x="7" y="74"/>
                    <a:pt x="9" y="96"/>
                  </a:cubicBezTo>
                  <a:cubicBezTo>
                    <a:pt x="9" y="98"/>
                    <a:pt x="9" y="100"/>
                    <a:pt x="9" y="102"/>
                  </a:cubicBezTo>
                  <a:cubicBezTo>
                    <a:pt x="17" y="101"/>
                    <a:pt x="24" y="101"/>
                    <a:pt x="31" y="101"/>
                  </a:cubicBezTo>
                  <a:cubicBezTo>
                    <a:pt x="29" y="83"/>
                    <a:pt x="24" y="65"/>
                    <a:pt x="22" y="49"/>
                  </a:cubicBezTo>
                  <a:cubicBezTo>
                    <a:pt x="20" y="33"/>
                    <a:pt x="19" y="17"/>
                    <a:pt x="18" y="1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04">
              <a:extLst>
                <a:ext uri="{FF2B5EF4-FFF2-40B4-BE49-F238E27FC236}">
                  <a16:creationId xmlns:a16="http://schemas.microsoft.com/office/drawing/2014/main" id="{C05A5E41-6D3A-4EAD-9A23-2785D8882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865"/>
              <a:ext cx="48" cy="8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1 h 3"/>
                <a:gd name="T4" fmla="*/ 18 w 18"/>
                <a:gd name="T5" fmla="*/ 3 h 3"/>
                <a:gd name="T6" fmla="*/ 18 w 18"/>
                <a:gd name="T7" fmla="*/ 2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"/>
                    <a:pt x="12" y="2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05">
              <a:extLst>
                <a:ext uri="{FF2B5EF4-FFF2-40B4-BE49-F238E27FC236}">
                  <a16:creationId xmlns:a16="http://schemas.microsoft.com/office/drawing/2014/main" id="{7EA54C2C-69B5-4D66-AD68-761F33EB8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597"/>
              <a:ext cx="80" cy="274"/>
            </a:xfrm>
            <a:custGeom>
              <a:avLst/>
              <a:gdLst>
                <a:gd name="T0" fmla="*/ 0 w 30"/>
                <a:gd name="T1" fmla="*/ 0 h 102"/>
                <a:gd name="T2" fmla="*/ 12 w 30"/>
                <a:gd name="T3" fmla="*/ 100 h 102"/>
                <a:gd name="T4" fmla="*/ 30 w 30"/>
                <a:gd name="T5" fmla="*/ 102 h 102"/>
                <a:gd name="T6" fmla="*/ 18 w 30"/>
                <a:gd name="T7" fmla="*/ 0 h 102"/>
                <a:gd name="T8" fmla="*/ 0 w 3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0" y="0"/>
                  </a:moveTo>
                  <a:cubicBezTo>
                    <a:pt x="4" y="33"/>
                    <a:pt x="9" y="66"/>
                    <a:pt x="12" y="100"/>
                  </a:cubicBezTo>
                  <a:cubicBezTo>
                    <a:pt x="18" y="100"/>
                    <a:pt x="24" y="101"/>
                    <a:pt x="30" y="102"/>
                  </a:cubicBezTo>
                  <a:cubicBezTo>
                    <a:pt x="27" y="68"/>
                    <a:pt x="22" y="34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06">
              <a:extLst>
                <a:ext uri="{FF2B5EF4-FFF2-40B4-BE49-F238E27FC236}">
                  <a16:creationId xmlns:a16="http://schemas.microsoft.com/office/drawing/2014/main" id="{8A398C23-ED78-4BAF-A837-D3D7F5513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578"/>
              <a:ext cx="94" cy="53"/>
            </a:xfrm>
            <a:custGeom>
              <a:avLst/>
              <a:gdLst>
                <a:gd name="T0" fmla="*/ 5 w 35"/>
                <a:gd name="T1" fmla="*/ 0 h 20"/>
                <a:gd name="T2" fmla="*/ 9 w 35"/>
                <a:gd name="T3" fmla="*/ 18 h 20"/>
                <a:gd name="T4" fmla="*/ 17 w 35"/>
                <a:gd name="T5" fmla="*/ 20 h 20"/>
                <a:gd name="T6" fmla="*/ 30 w 35"/>
                <a:gd name="T7" fmla="*/ 5 h 20"/>
                <a:gd name="T8" fmla="*/ 27 w 35"/>
                <a:gd name="T9" fmla="*/ 1 h 20"/>
                <a:gd name="T10" fmla="*/ 5 w 3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0">
                  <a:moveTo>
                    <a:pt x="5" y="0"/>
                  </a:moveTo>
                  <a:cubicBezTo>
                    <a:pt x="4" y="3"/>
                    <a:pt x="0" y="13"/>
                    <a:pt x="9" y="18"/>
                  </a:cubicBezTo>
                  <a:cubicBezTo>
                    <a:pt x="12" y="19"/>
                    <a:pt x="14" y="20"/>
                    <a:pt x="17" y="20"/>
                  </a:cubicBezTo>
                  <a:cubicBezTo>
                    <a:pt x="26" y="20"/>
                    <a:pt x="35" y="12"/>
                    <a:pt x="30" y="5"/>
                  </a:cubicBezTo>
                  <a:cubicBezTo>
                    <a:pt x="29" y="4"/>
                    <a:pt x="29" y="3"/>
                    <a:pt x="27" y="1"/>
                  </a:cubicBezTo>
                  <a:cubicBezTo>
                    <a:pt x="20" y="1"/>
                    <a:pt x="13" y="1"/>
                    <a:pt x="5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07">
              <a:extLst>
                <a:ext uri="{FF2B5EF4-FFF2-40B4-BE49-F238E27FC236}">
                  <a16:creationId xmlns:a16="http://schemas.microsoft.com/office/drawing/2014/main" id="{B38B7DCC-2D6D-4966-8543-AAAB1C3C9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707"/>
              <a:ext cx="91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0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3"/>
                    <a:pt x="17" y="26"/>
                    <a:pt x="22" y="26"/>
                  </a:cubicBezTo>
                  <a:cubicBezTo>
                    <a:pt x="28" y="26"/>
                    <a:pt x="33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08">
              <a:extLst>
                <a:ext uri="{FF2B5EF4-FFF2-40B4-BE49-F238E27FC236}">
                  <a16:creationId xmlns:a16="http://schemas.microsoft.com/office/drawing/2014/main" id="{2001CB47-3550-4940-82CF-948CF3FC9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87"/>
              <a:ext cx="56" cy="10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3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00E7509F-8874-4F04-B318-10D7E1834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73"/>
              <a:ext cx="53" cy="22"/>
            </a:xfrm>
            <a:custGeom>
              <a:avLst/>
              <a:gdLst>
                <a:gd name="T0" fmla="*/ 10 w 20"/>
                <a:gd name="T1" fmla="*/ 0 h 8"/>
                <a:gd name="T2" fmla="*/ 0 w 20"/>
                <a:gd name="T3" fmla="*/ 7 h 8"/>
                <a:gd name="T4" fmla="*/ 0 w 20"/>
                <a:gd name="T5" fmla="*/ 8 h 8"/>
                <a:gd name="T6" fmla="*/ 20 w 20"/>
                <a:gd name="T7" fmla="*/ 5 h 8"/>
                <a:gd name="T8" fmla="*/ 1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cubicBezTo>
                    <a:pt x="7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7"/>
                    <a:pt x="13" y="6"/>
                    <a:pt x="20" y="5"/>
                  </a:cubicBezTo>
                  <a:cubicBezTo>
                    <a:pt x="17" y="2"/>
                    <a:pt x="13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4A6B9320-487C-496A-B8B2-52E9FEE50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691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717B7A34-B570-4CC7-9D3E-882FBF6B0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594"/>
              <a:ext cx="69" cy="24"/>
            </a:xfrm>
            <a:custGeom>
              <a:avLst/>
              <a:gdLst>
                <a:gd name="T0" fmla="*/ 0 w 26"/>
                <a:gd name="T1" fmla="*/ 0 h 9"/>
                <a:gd name="T2" fmla="*/ 9 w 26"/>
                <a:gd name="T3" fmla="*/ 8 h 9"/>
                <a:gd name="T4" fmla="*/ 12 w 26"/>
                <a:gd name="T5" fmla="*/ 9 h 9"/>
                <a:gd name="T6" fmla="*/ 26 w 26"/>
                <a:gd name="T7" fmla="*/ 1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1" y="4"/>
                    <a:pt x="4" y="7"/>
                    <a:pt x="9" y="8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8" y="9"/>
                    <a:pt x="24" y="5"/>
                    <a:pt x="26" y="1"/>
                  </a:cubicBezTo>
                  <a:cubicBezTo>
                    <a:pt x="17" y="0"/>
                    <a:pt x="9" y="0"/>
                    <a:pt x="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12">
              <a:extLst>
                <a:ext uri="{FF2B5EF4-FFF2-40B4-BE49-F238E27FC236}">
                  <a16:creationId xmlns:a16="http://schemas.microsoft.com/office/drawing/2014/main" id="{B3BDF49E-7557-4E8D-A6F4-C5060280E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887"/>
              <a:ext cx="40" cy="13"/>
            </a:xfrm>
            <a:custGeom>
              <a:avLst/>
              <a:gdLst>
                <a:gd name="T0" fmla="*/ 0 w 15"/>
                <a:gd name="T1" fmla="*/ 0 h 5"/>
                <a:gd name="T2" fmla="*/ 1 w 15"/>
                <a:gd name="T3" fmla="*/ 2 h 5"/>
                <a:gd name="T4" fmla="*/ 15 w 15"/>
                <a:gd name="T5" fmla="*/ 5 h 5"/>
                <a:gd name="T6" fmla="*/ 15 w 15"/>
                <a:gd name="T7" fmla="*/ 4 h 5"/>
                <a:gd name="T8" fmla="*/ 0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5" y="3"/>
                    <a:pt x="9" y="4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9" y="3"/>
                    <a:pt x="4" y="1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13">
              <a:extLst>
                <a:ext uri="{FF2B5EF4-FFF2-40B4-BE49-F238E27FC236}">
                  <a16:creationId xmlns:a16="http://schemas.microsoft.com/office/drawing/2014/main" id="{492DADA6-2DFF-4487-9C95-6164E5722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594"/>
              <a:ext cx="96" cy="303"/>
            </a:xfrm>
            <a:custGeom>
              <a:avLst/>
              <a:gdLst>
                <a:gd name="T0" fmla="*/ 18 w 36"/>
                <a:gd name="T1" fmla="*/ 0 h 113"/>
                <a:gd name="T2" fmla="*/ 0 w 36"/>
                <a:gd name="T3" fmla="*/ 0 h 113"/>
                <a:gd name="T4" fmla="*/ 16 w 36"/>
                <a:gd name="T5" fmla="*/ 79 h 113"/>
                <a:gd name="T6" fmla="*/ 21 w 36"/>
                <a:gd name="T7" fmla="*/ 109 h 113"/>
                <a:gd name="T8" fmla="*/ 36 w 36"/>
                <a:gd name="T9" fmla="*/ 113 h 113"/>
                <a:gd name="T10" fmla="*/ 33 w 36"/>
                <a:gd name="T11" fmla="*/ 77 h 113"/>
                <a:gd name="T12" fmla="*/ 18 w 3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3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5" y="27"/>
                    <a:pt x="11" y="53"/>
                    <a:pt x="16" y="79"/>
                  </a:cubicBezTo>
                  <a:cubicBezTo>
                    <a:pt x="17" y="89"/>
                    <a:pt x="20" y="99"/>
                    <a:pt x="21" y="109"/>
                  </a:cubicBezTo>
                  <a:cubicBezTo>
                    <a:pt x="25" y="110"/>
                    <a:pt x="30" y="112"/>
                    <a:pt x="36" y="113"/>
                  </a:cubicBezTo>
                  <a:cubicBezTo>
                    <a:pt x="34" y="100"/>
                    <a:pt x="35" y="87"/>
                    <a:pt x="33" y="77"/>
                  </a:cubicBezTo>
                  <a:cubicBezTo>
                    <a:pt x="28" y="51"/>
                    <a:pt x="23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14">
              <a:extLst>
                <a:ext uri="{FF2B5EF4-FFF2-40B4-BE49-F238E27FC236}">
                  <a16:creationId xmlns:a16="http://schemas.microsoft.com/office/drawing/2014/main" id="{0D2B6499-6ED7-4386-ABD6-B3C44CB86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930"/>
              <a:ext cx="48" cy="16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1 h 6"/>
                <a:gd name="T4" fmla="*/ 18 w 18"/>
                <a:gd name="T5" fmla="*/ 6 h 6"/>
                <a:gd name="T6" fmla="*/ 18 w 18"/>
                <a:gd name="T7" fmla="*/ 4 h 6"/>
                <a:gd name="T8" fmla="*/ 0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3"/>
                    <a:pt x="12" y="4"/>
                    <a:pt x="18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2" y="3"/>
                    <a:pt x="6" y="2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15">
              <a:extLst>
                <a:ext uri="{FF2B5EF4-FFF2-40B4-BE49-F238E27FC236}">
                  <a16:creationId xmlns:a16="http://schemas.microsoft.com/office/drawing/2014/main" id="{9F10BF72-711B-443A-AD7E-20F9803DC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583"/>
              <a:ext cx="75" cy="357"/>
            </a:xfrm>
            <a:custGeom>
              <a:avLst/>
              <a:gdLst>
                <a:gd name="T0" fmla="*/ 16 w 28"/>
                <a:gd name="T1" fmla="*/ 0 h 133"/>
                <a:gd name="T2" fmla="*/ 0 w 28"/>
                <a:gd name="T3" fmla="*/ 1 h 133"/>
                <a:gd name="T4" fmla="*/ 10 w 28"/>
                <a:gd name="T5" fmla="*/ 129 h 133"/>
                <a:gd name="T6" fmla="*/ 28 w 28"/>
                <a:gd name="T7" fmla="*/ 133 h 133"/>
                <a:gd name="T8" fmla="*/ 16 w 2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3">
                  <a:moveTo>
                    <a:pt x="16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6" y="44"/>
                    <a:pt x="10" y="87"/>
                    <a:pt x="10" y="129"/>
                  </a:cubicBezTo>
                  <a:cubicBezTo>
                    <a:pt x="16" y="131"/>
                    <a:pt x="22" y="132"/>
                    <a:pt x="28" y="133"/>
                  </a:cubicBezTo>
                  <a:cubicBezTo>
                    <a:pt x="25" y="89"/>
                    <a:pt x="22" y="45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6">
              <a:extLst>
                <a:ext uri="{FF2B5EF4-FFF2-40B4-BE49-F238E27FC236}">
                  <a16:creationId xmlns:a16="http://schemas.microsoft.com/office/drawing/2014/main" id="{8FD28707-1B85-4445-905D-A2C4E34E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7">
              <a:extLst>
                <a:ext uri="{FF2B5EF4-FFF2-40B4-BE49-F238E27FC236}">
                  <a16:creationId xmlns:a16="http://schemas.microsoft.com/office/drawing/2014/main" id="{90CB96BC-D885-47F6-81BE-1860DAA07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578"/>
              <a:ext cx="99" cy="395"/>
            </a:xfrm>
            <a:custGeom>
              <a:avLst/>
              <a:gdLst>
                <a:gd name="T0" fmla="*/ 16 w 37"/>
                <a:gd name="T1" fmla="*/ 0 h 147"/>
                <a:gd name="T2" fmla="*/ 0 w 37"/>
                <a:gd name="T3" fmla="*/ 0 h 147"/>
                <a:gd name="T4" fmla="*/ 4 w 37"/>
                <a:gd name="T5" fmla="*/ 41 h 147"/>
                <a:gd name="T6" fmla="*/ 10 w 37"/>
                <a:gd name="T7" fmla="*/ 104 h 147"/>
                <a:gd name="T8" fmla="*/ 13 w 37"/>
                <a:gd name="T9" fmla="*/ 145 h 147"/>
                <a:gd name="T10" fmla="*/ 15 w 37"/>
                <a:gd name="T11" fmla="*/ 145 h 147"/>
                <a:gd name="T12" fmla="*/ 32 w 37"/>
                <a:gd name="T13" fmla="*/ 147 h 147"/>
                <a:gd name="T14" fmla="*/ 23 w 37"/>
                <a:gd name="T15" fmla="*/ 57 h 147"/>
                <a:gd name="T16" fmla="*/ 18 w 37"/>
                <a:gd name="T17" fmla="*/ 0 h 147"/>
                <a:gd name="T18" fmla="*/ 16 w 37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47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4"/>
                    <a:pt x="3" y="28"/>
                    <a:pt x="4" y="41"/>
                  </a:cubicBezTo>
                  <a:cubicBezTo>
                    <a:pt x="6" y="62"/>
                    <a:pt x="8" y="83"/>
                    <a:pt x="10" y="104"/>
                  </a:cubicBezTo>
                  <a:cubicBezTo>
                    <a:pt x="11" y="117"/>
                    <a:pt x="10" y="132"/>
                    <a:pt x="13" y="145"/>
                  </a:cubicBezTo>
                  <a:cubicBezTo>
                    <a:pt x="13" y="145"/>
                    <a:pt x="14" y="145"/>
                    <a:pt x="15" y="145"/>
                  </a:cubicBezTo>
                  <a:cubicBezTo>
                    <a:pt x="21" y="146"/>
                    <a:pt x="26" y="146"/>
                    <a:pt x="32" y="147"/>
                  </a:cubicBezTo>
                  <a:cubicBezTo>
                    <a:pt x="37" y="118"/>
                    <a:pt x="27" y="85"/>
                    <a:pt x="23" y="57"/>
                  </a:cubicBezTo>
                  <a:cubicBezTo>
                    <a:pt x="21" y="39"/>
                    <a:pt x="20" y="2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8">
              <a:extLst>
                <a:ext uri="{FF2B5EF4-FFF2-40B4-BE49-F238E27FC236}">
                  <a16:creationId xmlns:a16="http://schemas.microsoft.com/office/drawing/2014/main" id="{A2A36D8C-2AB8-47BB-8FC8-4CB113D96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1" cy="11"/>
            </a:xfrm>
            <a:custGeom>
              <a:avLst/>
              <a:gdLst>
                <a:gd name="T0" fmla="*/ 0 w 19"/>
                <a:gd name="T1" fmla="*/ 0 h 4"/>
                <a:gd name="T2" fmla="*/ 0 w 19"/>
                <a:gd name="T3" fmla="*/ 1 h 4"/>
                <a:gd name="T4" fmla="*/ 19 w 19"/>
                <a:gd name="T5" fmla="*/ 4 h 4"/>
                <a:gd name="T6" fmla="*/ 19 w 19"/>
                <a:gd name="T7" fmla="*/ 2 h 4"/>
                <a:gd name="T8" fmla="*/ 2 w 19"/>
                <a:gd name="T9" fmla="*/ 0 h 4"/>
                <a:gd name="T10" fmla="*/ 0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13" y="3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3" y="1"/>
                    <a:pt x="8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9">
              <a:extLst>
                <a:ext uri="{FF2B5EF4-FFF2-40B4-BE49-F238E27FC236}">
                  <a16:creationId xmlns:a16="http://schemas.microsoft.com/office/drawing/2014/main" id="{D7F5E180-FC17-407B-BBBD-71A8EE718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580"/>
              <a:ext cx="91" cy="393"/>
            </a:xfrm>
            <a:custGeom>
              <a:avLst/>
              <a:gdLst>
                <a:gd name="T0" fmla="*/ 0 w 34"/>
                <a:gd name="T1" fmla="*/ 0 h 146"/>
                <a:gd name="T2" fmla="*/ 15 w 34"/>
                <a:gd name="T3" fmla="*/ 146 h 146"/>
                <a:gd name="T4" fmla="*/ 25 w 34"/>
                <a:gd name="T5" fmla="*/ 145 h 146"/>
                <a:gd name="T6" fmla="*/ 34 w 34"/>
                <a:gd name="T7" fmla="*/ 145 h 146"/>
                <a:gd name="T8" fmla="*/ 17 w 34"/>
                <a:gd name="T9" fmla="*/ 2 h 146"/>
                <a:gd name="T10" fmla="*/ 0 w 34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6">
                  <a:moveTo>
                    <a:pt x="0" y="0"/>
                  </a:moveTo>
                  <a:cubicBezTo>
                    <a:pt x="5" y="49"/>
                    <a:pt x="14" y="97"/>
                    <a:pt x="15" y="146"/>
                  </a:cubicBezTo>
                  <a:cubicBezTo>
                    <a:pt x="18" y="146"/>
                    <a:pt x="21" y="146"/>
                    <a:pt x="25" y="145"/>
                  </a:cubicBezTo>
                  <a:cubicBezTo>
                    <a:pt x="28" y="145"/>
                    <a:pt x="31" y="145"/>
                    <a:pt x="34" y="145"/>
                  </a:cubicBezTo>
                  <a:cubicBezTo>
                    <a:pt x="31" y="97"/>
                    <a:pt x="24" y="49"/>
                    <a:pt x="17" y="2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2FBA2865-A9F9-4ECC-9317-476103446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986"/>
              <a:ext cx="48" cy="3"/>
            </a:xfrm>
            <a:custGeom>
              <a:avLst/>
              <a:gdLst>
                <a:gd name="T0" fmla="*/ 0 w 18"/>
                <a:gd name="T1" fmla="*/ 0 h 1"/>
                <a:gd name="T2" fmla="*/ 0 w 18"/>
                <a:gd name="T3" fmla="*/ 1 h 1"/>
                <a:gd name="T4" fmla="*/ 16 w 18"/>
                <a:gd name="T5" fmla="*/ 1 h 1"/>
                <a:gd name="T6" fmla="*/ 17 w 18"/>
                <a:gd name="T7" fmla="*/ 1 h 1"/>
                <a:gd name="T8" fmla="*/ 18 w 18"/>
                <a:gd name="T9" fmla="*/ 0 h 1"/>
                <a:gd name="T10" fmla="*/ 16 w 18"/>
                <a:gd name="T11" fmla="*/ 0 h 1"/>
                <a:gd name="T12" fmla="*/ 0 w 1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21">
              <a:extLst>
                <a:ext uri="{FF2B5EF4-FFF2-40B4-BE49-F238E27FC236}">
                  <a16:creationId xmlns:a16="http://schemas.microsoft.com/office/drawing/2014/main" id="{7F515EF2-A6B0-4C0C-9FAA-890E9A521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8"/>
              <a:ext cx="51" cy="8"/>
            </a:xfrm>
            <a:custGeom>
              <a:avLst/>
              <a:gdLst>
                <a:gd name="T0" fmla="*/ 19 w 19"/>
                <a:gd name="T1" fmla="*/ 0 h 3"/>
                <a:gd name="T2" fmla="*/ 0 w 19"/>
                <a:gd name="T3" fmla="*/ 1 h 3"/>
                <a:gd name="T4" fmla="*/ 1 w 19"/>
                <a:gd name="T5" fmla="*/ 3 h 3"/>
                <a:gd name="T6" fmla="*/ 17 w 19"/>
                <a:gd name="T7" fmla="*/ 3 h 3"/>
                <a:gd name="T8" fmla="*/ 19 w 19"/>
                <a:gd name="T9" fmla="*/ 3 h 3"/>
                <a:gd name="T10" fmla="*/ 19 w 19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cubicBezTo>
                    <a:pt x="13" y="0"/>
                    <a:pt x="6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6" y="3"/>
                    <a:pt x="12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22">
              <a:extLst>
                <a:ext uri="{FF2B5EF4-FFF2-40B4-BE49-F238E27FC236}">
                  <a16:creationId xmlns:a16="http://schemas.microsoft.com/office/drawing/2014/main" id="{658147F0-062F-4E3C-B24B-F7ECCD532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0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10 w 19"/>
                <a:gd name="T3" fmla="*/ 0 h 4"/>
                <a:gd name="T4" fmla="*/ 0 w 19"/>
                <a:gd name="T5" fmla="*/ 1 h 4"/>
                <a:gd name="T6" fmla="*/ 0 w 19"/>
                <a:gd name="T7" fmla="*/ 2 h 4"/>
                <a:gd name="T8" fmla="*/ 0 w 19"/>
                <a:gd name="T9" fmla="*/ 4 h 4"/>
                <a:gd name="T10" fmla="*/ 19 w 19"/>
                <a:gd name="T11" fmla="*/ 3 h 4"/>
                <a:gd name="T12" fmla="*/ 19 w 19"/>
                <a:gd name="T13" fmla="*/ 2 h 4"/>
                <a:gd name="T14" fmla="*/ 19 w 19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0"/>
                    <a:pt x="10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6" y="4"/>
                    <a:pt x="13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9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23">
              <a:extLst>
                <a:ext uri="{FF2B5EF4-FFF2-40B4-BE49-F238E27FC236}">
                  <a16:creationId xmlns:a16="http://schemas.microsoft.com/office/drawing/2014/main" id="{666AF8FE-553D-436E-8DC3-188CF9FCF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588"/>
              <a:ext cx="91" cy="54"/>
            </a:xfrm>
            <a:custGeom>
              <a:avLst/>
              <a:gdLst>
                <a:gd name="T0" fmla="*/ 26 w 34"/>
                <a:gd name="T1" fmla="*/ 0 h 20"/>
                <a:gd name="T2" fmla="*/ 3 w 34"/>
                <a:gd name="T3" fmla="*/ 2 h 20"/>
                <a:gd name="T4" fmla="*/ 8 w 34"/>
                <a:gd name="T5" fmla="*/ 18 h 20"/>
                <a:gd name="T6" fmla="*/ 16 w 34"/>
                <a:gd name="T7" fmla="*/ 20 h 20"/>
                <a:gd name="T8" fmla="*/ 29 w 34"/>
                <a:gd name="T9" fmla="*/ 5 h 20"/>
                <a:gd name="T10" fmla="*/ 26 w 3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0">
                  <a:moveTo>
                    <a:pt x="26" y="0"/>
                  </a:moveTo>
                  <a:cubicBezTo>
                    <a:pt x="18" y="1"/>
                    <a:pt x="10" y="1"/>
                    <a:pt x="3" y="2"/>
                  </a:cubicBezTo>
                  <a:cubicBezTo>
                    <a:pt x="2" y="6"/>
                    <a:pt x="0" y="13"/>
                    <a:pt x="8" y="18"/>
                  </a:cubicBezTo>
                  <a:cubicBezTo>
                    <a:pt x="10" y="19"/>
                    <a:pt x="13" y="20"/>
                    <a:pt x="16" y="20"/>
                  </a:cubicBezTo>
                  <a:cubicBezTo>
                    <a:pt x="25" y="20"/>
                    <a:pt x="34" y="12"/>
                    <a:pt x="29" y="5"/>
                  </a:cubicBezTo>
                  <a:cubicBezTo>
                    <a:pt x="28" y="3"/>
                    <a:pt x="27" y="2"/>
                    <a:pt x="2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24">
              <a:extLst>
                <a:ext uri="{FF2B5EF4-FFF2-40B4-BE49-F238E27FC236}">
                  <a16:creationId xmlns:a16="http://schemas.microsoft.com/office/drawing/2014/main" id="{120480F6-9B17-447B-8B91-3A5F61C3B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715"/>
              <a:ext cx="90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3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3"/>
                  </a:cubicBezTo>
                  <a:cubicBezTo>
                    <a:pt x="15" y="3"/>
                    <a:pt x="0" y="5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25">
              <a:extLst>
                <a:ext uri="{FF2B5EF4-FFF2-40B4-BE49-F238E27FC236}">
                  <a16:creationId xmlns:a16="http://schemas.microsoft.com/office/drawing/2014/main" id="{8CF43581-1865-4D42-BA87-51303E9BA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905"/>
              <a:ext cx="72" cy="22"/>
            </a:xfrm>
            <a:custGeom>
              <a:avLst/>
              <a:gdLst>
                <a:gd name="T0" fmla="*/ 0 w 27"/>
                <a:gd name="T1" fmla="*/ 0 h 8"/>
                <a:gd name="T2" fmla="*/ 0 w 27"/>
                <a:gd name="T3" fmla="*/ 1 h 8"/>
                <a:gd name="T4" fmla="*/ 27 w 27"/>
                <a:gd name="T5" fmla="*/ 8 h 8"/>
                <a:gd name="T6" fmla="*/ 27 w 27"/>
                <a:gd name="T7" fmla="*/ 6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8" y="3"/>
                    <a:pt x="17" y="5"/>
                    <a:pt x="27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17" y="4"/>
                    <a:pt x="8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26">
              <a:extLst>
                <a:ext uri="{FF2B5EF4-FFF2-40B4-BE49-F238E27FC236}">
                  <a16:creationId xmlns:a16="http://schemas.microsoft.com/office/drawing/2014/main" id="{A0172B1B-9F36-43BC-A40D-E27179D52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884"/>
              <a:ext cx="72" cy="38"/>
            </a:xfrm>
            <a:custGeom>
              <a:avLst/>
              <a:gdLst>
                <a:gd name="T0" fmla="*/ 10 w 27"/>
                <a:gd name="T1" fmla="*/ 0 h 14"/>
                <a:gd name="T2" fmla="*/ 0 w 27"/>
                <a:gd name="T3" fmla="*/ 7 h 14"/>
                <a:gd name="T4" fmla="*/ 0 w 27"/>
                <a:gd name="T5" fmla="*/ 8 h 14"/>
                <a:gd name="T6" fmla="*/ 27 w 27"/>
                <a:gd name="T7" fmla="*/ 14 h 14"/>
                <a:gd name="T8" fmla="*/ 24 w 27"/>
                <a:gd name="T9" fmla="*/ 9 h 14"/>
                <a:gd name="T10" fmla="*/ 10 w 2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10" y="0"/>
                  </a:moveTo>
                  <a:cubicBezTo>
                    <a:pt x="6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0"/>
                    <a:pt x="17" y="12"/>
                    <a:pt x="27" y="14"/>
                  </a:cubicBezTo>
                  <a:cubicBezTo>
                    <a:pt x="27" y="13"/>
                    <a:pt x="26" y="11"/>
                    <a:pt x="24" y="9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27">
              <a:extLst>
                <a:ext uri="{FF2B5EF4-FFF2-40B4-BE49-F238E27FC236}">
                  <a16:creationId xmlns:a16="http://schemas.microsoft.com/office/drawing/2014/main" id="{729B6ECE-9EFA-4A33-AC60-01389D52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876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28">
              <a:extLst>
                <a:ext uri="{FF2B5EF4-FFF2-40B4-BE49-F238E27FC236}">
                  <a16:creationId xmlns:a16="http://schemas.microsoft.com/office/drawing/2014/main" id="{85CEB577-35DF-4714-8B4E-976A81939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701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1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7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29">
              <a:extLst>
                <a:ext uri="{FF2B5EF4-FFF2-40B4-BE49-F238E27FC236}">
                  <a16:creationId xmlns:a16="http://schemas.microsoft.com/office/drawing/2014/main" id="{DEFF5463-36D9-4138-8AFB-7F9457AF4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578"/>
              <a:ext cx="83" cy="48"/>
            </a:xfrm>
            <a:custGeom>
              <a:avLst/>
              <a:gdLst>
                <a:gd name="T0" fmla="*/ 1 w 31"/>
                <a:gd name="T1" fmla="*/ 0 h 18"/>
                <a:gd name="T2" fmla="*/ 9 w 31"/>
                <a:gd name="T3" fmla="*/ 18 h 18"/>
                <a:gd name="T4" fmla="*/ 13 w 31"/>
                <a:gd name="T5" fmla="*/ 18 h 18"/>
                <a:gd name="T6" fmla="*/ 26 w 31"/>
                <a:gd name="T7" fmla="*/ 1 h 18"/>
                <a:gd name="T8" fmla="*/ 1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1" y="0"/>
                  </a:moveTo>
                  <a:cubicBezTo>
                    <a:pt x="0" y="5"/>
                    <a:pt x="0" y="16"/>
                    <a:pt x="9" y="18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23" y="18"/>
                    <a:pt x="31" y="9"/>
                    <a:pt x="26" y="1"/>
                  </a:cubicBezTo>
                  <a:cubicBezTo>
                    <a:pt x="18" y="1"/>
                    <a:pt x="9" y="0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30">
              <a:extLst>
                <a:ext uri="{FF2B5EF4-FFF2-40B4-BE49-F238E27FC236}">
                  <a16:creationId xmlns:a16="http://schemas.microsoft.com/office/drawing/2014/main" id="{2F25D70D-55E6-4BC5-BA92-744B46482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599"/>
              <a:ext cx="102" cy="349"/>
            </a:xfrm>
            <a:custGeom>
              <a:avLst/>
              <a:gdLst>
                <a:gd name="T0" fmla="*/ 0 w 38"/>
                <a:gd name="T1" fmla="*/ 0 h 130"/>
                <a:gd name="T2" fmla="*/ 17 w 38"/>
                <a:gd name="T3" fmla="*/ 88 h 130"/>
                <a:gd name="T4" fmla="*/ 25 w 38"/>
                <a:gd name="T5" fmla="*/ 130 h 130"/>
                <a:gd name="T6" fmla="*/ 38 w 38"/>
                <a:gd name="T7" fmla="*/ 125 h 130"/>
                <a:gd name="T8" fmla="*/ 34 w 38"/>
                <a:gd name="T9" fmla="*/ 86 h 130"/>
                <a:gd name="T10" fmla="*/ 19 w 38"/>
                <a:gd name="T11" fmla="*/ 4 h 130"/>
                <a:gd name="T12" fmla="*/ 0 w 38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30">
                  <a:moveTo>
                    <a:pt x="0" y="0"/>
                  </a:moveTo>
                  <a:cubicBezTo>
                    <a:pt x="6" y="29"/>
                    <a:pt x="12" y="59"/>
                    <a:pt x="17" y="88"/>
                  </a:cubicBezTo>
                  <a:cubicBezTo>
                    <a:pt x="20" y="101"/>
                    <a:pt x="23" y="116"/>
                    <a:pt x="25" y="130"/>
                  </a:cubicBezTo>
                  <a:cubicBezTo>
                    <a:pt x="29" y="129"/>
                    <a:pt x="33" y="127"/>
                    <a:pt x="38" y="125"/>
                  </a:cubicBezTo>
                  <a:cubicBezTo>
                    <a:pt x="36" y="112"/>
                    <a:pt x="36" y="96"/>
                    <a:pt x="34" y="86"/>
                  </a:cubicBezTo>
                  <a:cubicBezTo>
                    <a:pt x="29" y="59"/>
                    <a:pt x="24" y="31"/>
                    <a:pt x="19" y="4"/>
                  </a:cubicBezTo>
                  <a:cubicBezTo>
                    <a:pt x="13" y="2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31">
              <a:extLst>
                <a:ext uri="{FF2B5EF4-FFF2-40B4-BE49-F238E27FC236}">
                  <a16:creationId xmlns:a16="http://schemas.microsoft.com/office/drawing/2014/main" id="{2134CB1C-C8A7-4990-828B-88DDD20F1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967"/>
              <a:ext cx="37" cy="14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4 w 14"/>
                <a:gd name="T7" fmla="*/ 1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9" y="1"/>
                    <a:pt x="5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5" y="4"/>
                    <a:pt x="10" y="3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32">
              <a:extLst>
                <a:ext uri="{FF2B5EF4-FFF2-40B4-BE49-F238E27FC236}">
                  <a16:creationId xmlns:a16="http://schemas.microsoft.com/office/drawing/2014/main" id="{63F8A127-E65D-4799-AED4-412F21999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43"/>
              <a:ext cx="40" cy="35"/>
            </a:xfrm>
            <a:custGeom>
              <a:avLst/>
              <a:gdLst>
                <a:gd name="T0" fmla="*/ 13 w 15"/>
                <a:gd name="T1" fmla="*/ 0 h 13"/>
                <a:gd name="T2" fmla="*/ 0 w 15"/>
                <a:gd name="T3" fmla="*/ 5 h 13"/>
                <a:gd name="T4" fmla="*/ 1 w 15"/>
                <a:gd name="T5" fmla="*/ 13 h 13"/>
                <a:gd name="T6" fmla="*/ 15 w 15"/>
                <a:gd name="T7" fmla="*/ 9 h 13"/>
                <a:gd name="T8" fmla="*/ 13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3" y="0"/>
                  </a:moveTo>
                  <a:cubicBezTo>
                    <a:pt x="9" y="2"/>
                    <a:pt x="5" y="4"/>
                    <a:pt x="0" y="5"/>
                  </a:cubicBezTo>
                  <a:cubicBezTo>
                    <a:pt x="0" y="8"/>
                    <a:pt x="1" y="10"/>
                    <a:pt x="1" y="13"/>
                  </a:cubicBezTo>
                  <a:cubicBezTo>
                    <a:pt x="6" y="12"/>
                    <a:pt x="10" y="10"/>
                    <a:pt x="15" y="9"/>
                  </a:cubicBezTo>
                  <a:cubicBezTo>
                    <a:pt x="14" y="6"/>
                    <a:pt x="13" y="3"/>
                    <a:pt x="13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33">
              <a:extLst>
                <a:ext uri="{FF2B5EF4-FFF2-40B4-BE49-F238E27FC236}">
                  <a16:creationId xmlns:a16="http://schemas.microsoft.com/office/drawing/2014/main" id="{FD99395F-9480-4E02-9620-976E07CA8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35"/>
              <a:ext cx="35" cy="22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5 h 8"/>
                <a:gd name="T4" fmla="*/ 0 w 13"/>
                <a:gd name="T5" fmla="*/ 8 h 8"/>
                <a:gd name="T6" fmla="*/ 13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2"/>
                    <a:pt x="4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5" y="7"/>
                    <a:pt x="9" y="5"/>
                    <a:pt x="13" y="3"/>
                  </a:cubicBezTo>
                  <a:cubicBezTo>
                    <a:pt x="13" y="2"/>
                    <a:pt x="13" y="1"/>
                    <a:pt x="13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34">
              <a:extLst>
                <a:ext uri="{FF2B5EF4-FFF2-40B4-BE49-F238E27FC236}">
                  <a16:creationId xmlns:a16="http://schemas.microsoft.com/office/drawing/2014/main" id="{F210A910-A1E3-4B93-AC67-38B760BEC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629"/>
              <a:ext cx="64" cy="40"/>
            </a:xfrm>
            <a:custGeom>
              <a:avLst/>
              <a:gdLst>
                <a:gd name="T0" fmla="*/ 1 w 24"/>
                <a:gd name="T1" fmla="*/ 0 h 15"/>
                <a:gd name="T2" fmla="*/ 7 w 24"/>
                <a:gd name="T3" fmla="*/ 13 h 15"/>
                <a:gd name="T4" fmla="*/ 15 w 24"/>
                <a:gd name="T5" fmla="*/ 15 h 15"/>
                <a:gd name="T6" fmla="*/ 24 w 24"/>
                <a:gd name="T7" fmla="*/ 13 h 15"/>
                <a:gd name="T8" fmla="*/ 1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0" y="4"/>
                    <a:pt x="1" y="10"/>
                    <a:pt x="7" y="13"/>
                  </a:cubicBezTo>
                  <a:cubicBezTo>
                    <a:pt x="9" y="15"/>
                    <a:pt x="12" y="15"/>
                    <a:pt x="15" y="15"/>
                  </a:cubicBezTo>
                  <a:cubicBezTo>
                    <a:pt x="18" y="15"/>
                    <a:pt x="21" y="14"/>
                    <a:pt x="24" y="13"/>
                  </a:cubicBezTo>
                  <a:cubicBezTo>
                    <a:pt x="17" y="8"/>
                    <a:pt x="10" y="3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35">
              <a:extLst>
                <a:ext uri="{FF2B5EF4-FFF2-40B4-BE49-F238E27FC236}">
                  <a16:creationId xmlns:a16="http://schemas.microsoft.com/office/drawing/2014/main" id="{C9F62F7B-C475-44E2-81A2-4DF7C29ED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744"/>
              <a:ext cx="90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36">
              <a:extLst>
                <a:ext uri="{FF2B5EF4-FFF2-40B4-BE49-F238E27FC236}">
                  <a16:creationId xmlns:a16="http://schemas.microsoft.com/office/drawing/2014/main" id="{C6FFDA29-AD32-4844-972E-398C0D4A8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" y="924"/>
              <a:ext cx="53" cy="35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12 h 13"/>
                <a:gd name="T4" fmla="*/ 0 w 20"/>
                <a:gd name="T5" fmla="*/ 13 h 13"/>
                <a:gd name="T6" fmla="*/ 20 w 20"/>
                <a:gd name="T7" fmla="*/ 0 h 13"/>
                <a:gd name="T8" fmla="*/ 19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4" y="5"/>
                    <a:pt x="7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8" y="10"/>
                    <a:pt x="14" y="6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37">
              <a:extLst>
                <a:ext uri="{FF2B5EF4-FFF2-40B4-BE49-F238E27FC236}">
                  <a16:creationId xmlns:a16="http://schemas.microsoft.com/office/drawing/2014/main" id="{EDDFE3EE-5FE1-4021-A985-7B3F3589A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914"/>
              <a:ext cx="53" cy="43"/>
            </a:xfrm>
            <a:custGeom>
              <a:avLst/>
              <a:gdLst>
                <a:gd name="T0" fmla="*/ 11 w 20"/>
                <a:gd name="T1" fmla="*/ 0 h 16"/>
                <a:gd name="T2" fmla="*/ 1 w 20"/>
                <a:gd name="T3" fmla="*/ 7 h 16"/>
                <a:gd name="T4" fmla="*/ 1 w 20"/>
                <a:gd name="T5" fmla="*/ 16 h 16"/>
                <a:gd name="T6" fmla="*/ 20 w 20"/>
                <a:gd name="T7" fmla="*/ 4 h 16"/>
                <a:gd name="T8" fmla="*/ 11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1" y="0"/>
                  </a:moveTo>
                  <a:cubicBezTo>
                    <a:pt x="7" y="0"/>
                    <a:pt x="4" y="2"/>
                    <a:pt x="1" y="7"/>
                  </a:cubicBezTo>
                  <a:cubicBezTo>
                    <a:pt x="1" y="7"/>
                    <a:pt x="0" y="11"/>
                    <a:pt x="1" y="16"/>
                  </a:cubicBezTo>
                  <a:cubicBezTo>
                    <a:pt x="8" y="13"/>
                    <a:pt x="15" y="9"/>
                    <a:pt x="20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8" name="文本框 137">
            <a:extLst>
              <a:ext uri="{FF2B5EF4-FFF2-40B4-BE49-F238E27FC236}">
                <a16:creationId xmlns:a16="http://schemas.microsoft.com/office/drawing/2014/main" id="{2B838386-C316-4BA4-BC3F-E67E1C8C3656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928844D7-5CF3-4309-B255-DD90324ADE9F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grpSp>
        <p:nvGrpSpPr>
          <p:cNvPr id="148" name="组合 147">
            <a:extLst>
              <a:ext uri="{FF2B5EF4-FFF2-40B4-BE49-F238E27FC236}">
                <a16:creationId xmlns:a16="http://schemas.microsoft.com/office/drawing/2014/main" id="{1FBE1135-771A-4FEA-BE2B-DBE89DC48130}"/>
              </a:ext>
            </a:extLst>
          </p:cNvPr>
          <p:cNvGrpSpPr/>
          <p:nvPr/>
        </p:nvGrpSpPr>
        <p:grpSpPr>
          <a:xfrm>
            <a:off x="1560688" y="2118360"/>
            <a:ext cx="5261026" cy="2854215"/>
            <a:chOff x="1560688" y="2118360"/>
            <a:chExt cx="5261026" cy="285421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9CC9FB5-34B5-40FF-AF2C-9E44DA10E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0688" y="2118360"/>
              <a:ext cx="5261026" cy="2854215"/>
            </a:xfrm>
            <a:prstGeom prst="rect">
              <a:avLst/>
            </a:prstGeom>
          </p:spPr>
        </p:pic>
        <p:grpSp>
          <p:nvGrpSpPr>
            <p:cNvPr id="140" name="组合 139">
              <a:extLst>
                <a:ext uri="{FF2B5EF4-FFF2-40B4-BE49-F238E27FC236}">
                  <a16:creationId xmlns:a16="http://schemas.microsoft.com/office/drawing/2014/main" id="{D9F2E361-EA28-4D63-8969-F0F18703998A}"/>
                </a:ext>
              </a:extLst>
            </p:cNvPr>
            <p:cNvGrpSpPr/>
            <p:nvPr/>
          </p:nvGrpSpPr>
          <p:grpSpPr>
            <a:xfrm>
              <a:off x="2164327" y="2615880"/>
              <a:ext cx="2854769" cy="1289951"/>
              <a:chOff x="5654598" y="2135234"/>
              <a:chExt cx="2854769" cy="1289951"/>
            </a:xfrm>
          </p:grpSpPr>
          <p:sp>
            <p:nvSpPr>
              <p:cNvPr id="141" name="文本框 140">
                <a:extLst>
                  <a:ext uri="{FF2B5EF4-FFF2-40B4-BE49-F238E27FC236}">
                    <a16:creationId xmlns:a16="http://schemas.microsoft.com/office/drawing/2014/main" id="{09DF934A-53D6-4454-AA13-9960AA9D0412}"/>
                  </a:ext>
                </a:extLst>
              </p:cNvPr>
              <p:cNvSpPr txBox="1"/>
              <p:nvPr/>
            </p:nvSpPr>
            <p:spPr>
              <a:xfrm>
                <a:off x="5654598" y="2135234"/>
                <a:ext cx="20697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342900" indent="-342900" algn="ctr">
                  <a:buFont typeface="Wingdings" panose="05000000000000000000" pitchFamily="2" charset="2"/>
                  <a:buChar char="ü"/>
                </a:pPr>
                <a:r>
                  <a:rPr lang="zh-CN" altLang="en-US" sz="2000" dirty="0">
                    <a:solidFill>
                      <a:schemeClr val="bg1"/>
                    </a:solidFill>
                    <a:latin typeface="华康海报体W12" panose="040B0C09000000000000" pitchFamily="81" charset="-122"/>
                    <a:ea typeface="华康海报体W12" panose="040B0C09000000000000" pitchFamily="81" charset="-122"/>
                  </a:rPr>
                  <a:t>标题文字添加</a:t>
                </a:r>
              </a:p>
            </p:txBody>
          </p:sp>
          <p:sp>
            <p:nvSpPr>
              <p:cNvPr id="142" name="文本框 141">
                <a:extLst>
                  <a:ext uri="{FF2B5EF4-FFF2-40B4-BE49-F238E27FC236}">
                    <a16:creationId xmlns:a16="http://schemas.microsoft.com/office/drawing/2014/main" id="{468CCB71-1086-40BE-BD0C-DA5816B9A5D7}"/>
                  </a:ext>
                </a:extLst>
              </p:cNvPr>
              <p:cNvSpPr txBox="1"/>
              <p:nvPr/>
            </p:nvSpPr>
            <p:spPr>
              <a:xfrm>
                <a:off x="6001796" y="2594188"/>
                <a:ext cx="2507571" cy="83099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3600" b="0">
                    <a:solidFill>
                      <a:srgbClr val="1C75BC"/>
                    </a:solidFill>
                    <a:latin typeface="汉仪趣黑W" panose="00020600040101010101" pitchFamily="18" charset="-122"/>
                    <a:ea typeface="汉仪趣黑W" panose="00020600040101010101" pitchFamily="18" charset="-122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汉仪黑荔枝体简" panose="00020600040101010101" pitchFamily="18" charset="-122"/>
                    <a:ea typeface="汉仪黑荔枝体简" panose="00020600040101010101" pitchFamily="18" charset="-122"/>
                  </a:rPr>
                  <a:t>感谢您的使用，您的文字内容添加到此处，文字动画效果不变。</a:t>
                </a:r>
              </a:p>
            </p:txBody>
          </p:sp>
        </p:grpSp>
      </p:grpSp>
      <p:sp>
        <p:nvSpPr>
          <p:cNvPr id="145" name="文本框 144">
            <a:extLst>
              <a:ext uri="{FF2B5EF4-FFF2-40B4-BE49-F238E27FC236}">
                <a16:creationId xmlns:a16="http://schemas.microsoft.com/office/drawing/2014/main" id="{B84C2D60-7719-4B38-B8D2-CE3E88B81F64}"/>
              </a:ext>
            </a:extLst>
          </p:cNvPr>
          <p:cNvSpPr txBox="1"/>
          <p:nvPr/>
        </p:nvSpPr>
        <p:spPr>
          <a:xfrm>
            <a:off x="7360889" y="2297857"/>
            <a:ext cx="3434111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感谢您的使用，您的文字内容添加到此处，文字动画效果不变。</a:t>
            </a: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2A2AC919-9CE8-4280-8CB8-96337499CE7B}"/>
              </a:ext>
            </a:extLst>
          </p:cNvPr>
          <p:cNvSpPr txBox="1"/>
          <p:nvPr/>
        </p:nvSpPr>
        <p:spPr>
          <a:xfrm>
            <a:off x="7360889" y="3266138"/>
            <a:ext cx="3434111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感谢您的使用，您的文字内容添加到此处，文字动画效果不变。</a:t>
            </a: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BD25A7DB-3FFA-452D-9AEA-E6207DBF2CAC}"/>
              </a:ext>
            </a:extLst>
          </p:cNvPr>
          <p:cNvSpPr txBox="1"/>
          <p:nvPr/>
        </p:nvSpPr>
        <p:spPr>
          <a:xfrm>
            <a:off x="7360889" y="4234419"/>
            <a:ext cx="3434111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感谢您的使用，您的文字内容添加到此处，文字动画效果不变。</a:t>
            </a:r>
          </a:p>
        </p:txBody>
      </p:sp>
    </p:spTree>
    <p:extLst>
      <p:ext uri="{BB962C8B-B14F-4D97-AF65-F5344CB8AC3E}">
        <p14:creationId xmlns:p14="http://schemas.microsoft.com/office/powerpoint/2010/main" val="28585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  <p:bldP spid="147" grpId="0"/>
    </p:bldLst>
  </p:timing>
</p:sld>
</file>

<file path=ppt/slides/slide11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B43396C-D055-400D-9B80-4B9EBE5CAB2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416220"/>
            <a:ext cx="10267950" cy="2292260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30E82C12-98DF-4316-BD56-D136BE2708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34996" y="184196"/>
            <a:ext cx="5365251" cy="1398459"/>
            <a:chOff x="1541" y="-64"/>
            <a:chExt cx="4577" cy="1193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DC92E7A0-06B1-46ED-BF1D-532B6CF373D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73" y="0"/>
              <a:ext cx="453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E3D19BD-9B24-422F-9E39-4D1C62783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489"/>
              <a:ext cx="3177" cy="640"/>
            </a:xfrm>
            <a:custGeom>
              <a:avLst/>
              <a:gdLst>
                <a:gd name="T0" fmla="*/ 67 w 1190"/>
                <a:gd name="T1" fmla="*/ 133 h 238"/>
                <a:gd name="T2" fmla="*/ 172 w 1190"/>
                <a:gd name="T3" fmla="*/ 23 h 238"/>
                <a:gd name="T4" fmla="*/ 401 w 1190"/>
                <a:gd name="T5" fmla="*/ 19 h 238"/>
                <a:gd name="T6" fmla="*/ 874 w 1190"/>
                <a:gd name="T7" fmla="*/ 38 h 238"/>
                <a:gd name="T8" fmla="*/ 1190 w 1190"/>
                <a:gd name="T9" fmla="*/ 119 h 238"/>
                <a:gd name="T10" fmla="*/ 874 w 1190"/>
                <a:gd name="T11" fmla="*/ 148 h 238"/>
                <a:gd name="T12" fmla="*/ 538 w 1190"/>
                <a:gd name="T13" fmla="*/ 171 h 238"/>
                <a:gd name="T14" fmla="*/ 67 w 1190"/>
                <a:gd name="T15" fmla="*/ 13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0" h="238">
                  <a:moveTo>
                    <a:pt x="67" y="133"/>
                  </a:moveTo>
                  <a:cubicBezTo>
                    <a:pt x="0" y="59"/>
                    <a:pt x="134" y="28"/>
                    <a:pt x="172" y="23"/>
                  </a:cubicBezTo>
                  <a:cubicBezTo>
                    <a:pt x="244" y="9"/>
                    <a:pt x="325" y="19"/>
                    <a:pt x="401" y="19"/>
                  </a:cubicBezTo>
                  <a:cubicBezTo>
                    <a:pt x="559" y="23"/>
                    <a:pt x="717" y="43"/>
                    <a:pt x="874" y="38"/>
                  </a:cubicBezTo>
                  <a:cubicBezTo>
                    <a:pt x="946" y="38"/>
                    <a:pt x="1190" y="0"/>
                    <a:pt x="1190" y="119"/>
                  </a:cubicBezTo>
                  <a:cubicBezTo>
                    <a:pt x="1190" y="238"/>
                    <a:pt x="932" y="162"/>
                    <a:pt x="874" y="148"/>
                  </a:cubicBezTo>
                  <a:cubicBezTo>
                    <a:pt x="773" y="126"/>
                    <a:pt x="656" y="149"/>
                    <a:pt x="538" y="171"/>
                  </a:cubicBezTo>
                  <a:cubicBezTo>
                    <a:pt x="367" y="203"/>
                    <a:pt x="194" y="235"/>
                    <a:pt x="67" y="133"/>
                  </a:cubicBezTo>
                </a:path>
              </a:pathLst>
            </a:custGeom>
            <a:solidFill>
              <a:srgbClr val="E6C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230B664-DD51-46A8-B63D-016EDE586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-64"/>
              <a:ext cx="881" cy="835"/>
            </a:xfrm>
            <a:custGeom>
              <a:avLst/>
              <a:gdLst>
                <a:gd name="T0" fmla="*/ 179 w 330"/>
                <a:gd name="T1" fmla="*/ 136 h 311"/>
                <a:gd name="T2" fmla="*/ 319 w 330"/>
                <a:gd name="T3" fmla="*/ 115 h 311"/>
                <a:gd name="T4" fmla="*/ 248 w 330"/>
                <a:gd name="T5" fmla="*/ 201 h 311"/>
                <a:gd name="T6" fmla="*/ 253 w 330"/>
                <a:gd name="T7" fmla="*/ 311 h 311"/>
                <a:gd name="T8" fmla="*/ 125 w 330"/>
                <a:gd name="T9" fmla="*/ 261 h 311"/>
                <a:gd name="T10" fmla="*/ 4 w 330"/>
                <a:gd name="T11" fmla="*/ 171 h 311"/>
                <a:gd name="T12" fmla="*/ 85 w 330"/>
                <a:gd name="T13" fmla="*/ 98 h 311"/>
                <a:gd name="T14" fmla="*/ 177 w 330"/>
                <a:gd name="T15" fmla="*/ 167 h 311"/>
                <a:gd name="T16" fmla="*/ 179 w 330"/>
                <a:gd name="T17" fmla="*/ 13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11">
                  <a:moveTo>
                    <a:pt x="179" y="136"/>
                  </a:moveTo>
                  <a:cubicBezTo>
                    <a:pt x="158" y="23"/>
                    <a:pt x="330" y="0"/>
                    <a:pt x="319" y="115"/>
                  </a:cubicBezTo>
                  <a:cubicBezTo>
                    <a:pt x="315" y="165"/>
                    <a:pt x="276" y="165"/>
                    <a:pt x="248" y="201"/>
                  </a:cubicBezTo>
                  <a:cubicBezTo>
                    <a:pt x="221" y="236"/>
                    <a:pt x="234" y="276"/>
                    <a:pt x="253" y="311"/>
                  </a:cubicBezTo>
                  <a:cubicBezTo>
                    <a:pt x="213" y="261"/>
                    <a:pt x="184" y="274"/>
                    <a:pt x="125" y="261"/>
                  </a:cubicBezTo>
                  <a:cubicBezTo>
                    <a:pt x="79" y="251"/>
                    <a:pt x="10" y="228"/>
                    <a:pt x="4" y="171"/>
                  </a:cubicBezTo>
                  <a:cubicBezTo>
                    <a:pt x="0" y="125"/>
                    <a:pt x="44" y="98"/>
                    <a:pt x="85" y="98"/>
                  </a:cubicBezTo>
                  <a:cubicBezTo>
                    <a:pt x="129" y="96"/>
                    <a:pt x="163" y="127"/>
                    <a:pt x="177" y="167"/>
                  </a:cubicBezTo>
                  <a:cubicBezTo>
                    <a:pt x="179" y="136"/>
                    <a:pt x="179" y="136"/>
                    <a:pt x="179" y="136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C89E565-B887-40AB-BAEC-B096B6E8A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653"/>
              <a:ext cx="24" cy="5"/>
            </a:xfrm>
            <a:custGeom>
              <a:avLst/>
              <a:gdLst>
                <a:gd name="T0" fmla="*/ 4 w 9"/>
                <a:gd name="T1" fmla="*/ 0 h 2"/>
                <a:gd name="T2" fmla="*/ 0 w 9"/>
                <a:gd name="T3" fmla="*/ 1 h 2"/>
                <a:gd name="T4" fmla="*/ 9 w 9"/>
                <a:gd name="T5" fmla="*/ 2 h 2"/>
                <a:gd name="T6" fmla="*/ 4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4" y="1"/>
                    <a:pt x="7" y="1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D6B9728-63EB-4D47-8B8A-7BCF6C7C6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656"/>
              <a:ext cx="42" cy="37"/>
            </a:xfrm>
            <a:custGeom>
              <a:avLst/>
              <a:gdLst>
                <a:gd name="T0" fmla="*/ 8 w 16"/>
                <a:gd name="T1" fmla="*/ 0 h 14"/>
                <a:gd name="T2" fmla="*/ 0 w 16"/>
                <a:gd name="T3" fmla="*/ 7 h 14"/>
                <a:gd name="T4" fmla="*/ 13 w 16"/>
                <a:gd name="T5" fmla="*/ 14 h 14"/>
                <a:gd name="T6" fmla="*/ 16 w 16"/>
                <a:gd name="T7" fmla="*/ 8 h 14"/>
                <a:gd name="T8" fmla="*/ 8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5" y="9"/>
                    <a:pt x="9" y="11"/>
                    <a:pt x="13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C12855C-ABB2-4D73-B4AB-D7DA090D7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4"/>
              <a:ext cx="46" cy="27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5 h 10"/>
                <a:gd name="T4" fmla="*/ 8 w 17"/>
                <a:gd name="T5" fmla="*/ 10 h 10"/>
                <a:gd name="T6" fmla="*/ 17 w 17"/>
                <a:gd name="T7" fmla="*/ 1 h 10"/>
                <a:gd name="T8" fmla="*/ 17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1" y="1"/>
                    <a:pt x="5" y="3"/>
                    <a:pt x="0" y="5"/>
                  </a:cubicBezTo>
                  <a:cubicBezTo>
                    <a:pt x="1" y="8"/>
                    <a:pt x="4" y="10"/>
                    <a:pt x="8" y="10"/>
                  </a:cubicBezTo>
                  <a:cubicBezTo>
                    <a:pt x="13" y="10"/>
                    <a:pt x="17" y="6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0776C7F1-703C-42FD-99A5-864B271A0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4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C948456E-08E9-4391-B21B-B002DE32F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365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A0C0B352-1E46-43F8-8CA6-7D1929A67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39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EE417A8-DE52-4F65-B697-E8FF67A1E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0"/>
              <a:ext cx="40" cy="43"/>
            </a:xfrm>
            <a:custGeom>
              <a:avLst/>
              <a:gdLst>
                <a:gd name="T0" fmla="*/ 7 w 15"/>
                <a:gd name="T1" fmla="*/ 0 h 16"/>
                <a:gd name="T2" fmla="*/ 5 w 15"/>
                <a:gd name="T3" fmla="*/ 0 h 16"/>
                <a:gd name="T4" fmla="*/ 0 w 15"/>
                <a:gd name="T5" fmla="*/ 11 h 16"/>
                <a:gd name="T6" fmla="*/ 7 w 15"/>
                <a:gd name="T7" fmla="*/ 16 h 16"/>
                <a:gd name="T8" fmla="*/ 15 w 15"/>
                <a:gd name="T9" fmla="*/ 8 h 16"/>
                <a:gd name="T10" fmla="*/ 7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1" y="14"/>
                    <a:pt x="4" y="16"/>
                    <a:pt x="7" y="16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04C4627A-7DE0-4BF7-9A6B-18BFE4ACB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05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B0F3024-6249-4429-A4BA-77AF1912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9"/>
              <a:ext cx="3" cy="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709E780-FAC2-420C-83BA-53521F03B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67"/>
              <a:ext cx="37" cy="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5 h 14"/>
                <a:gd name="T4" fmla="*/ 9 w 14"/>
                <a:gd name="T5" fmla="*/ 14 h 14"/>
                <a:gd name="T6" fmla="*/ 14 w 14"/>
                <a:gd name="T7" fmla="*/ 12 h 14"/>
                <a:gd name="T8" fmla="*/ 1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10"/>
                    <a:pt x="4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cubicBezTo>
                    <a:pt x="11" y="8"/>
                    <a:pt x="6" y="4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56A75845-C807-4F4D-9F34-C86354345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59"/>
              <a:ext cx="29" cy="19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3 w 11"/>
                <a:gd name="T5" fmla="*/ 7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10" y="4"/>
                    <a:pt x="1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E2583F33-9962-4960-9584-8F03313E1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134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Oval 19">
              <a:extLst>
                <a:ext uri="{FF2B5EF4-FFF2-40B4-BE49-F238E27FC236}">
                  <a16:creationId xmlns:a16="http://schemas.microsoft.com/office/drawing/2014/main" id="{91DF2341-EDD8-46E3-AA47-A5BF97F39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46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FB8AD05-6CAA-48BF-B422-3D0DF285D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02"/>
              <a:ext cx="43" cy="18"/>
            </a:xfrm>
            <a:custGeom>
              <a:avLst/>
              <a:gdLst>
                <a:gd name="T0" fmla="*/ 0 w 16"/>
                <a:gd name="T1" fmla="*/ 0 h 7"/>
                <a:gd name="T2" fmla="*/ 9 w 16"/>
                <a:gd name="T3" fmla="*/ 7 h 7"/>
                <a:gd name="T4" fmla="*/ 16 w 16"/>
                <a:gd name="T5" fmla="*/ 4 h 7"/>
                <a:gd name="T6" fmla="*/ 0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1" y="4"/>
                    <a:pt x="5" y="7"/>
                    <a:pt x="9" y="7"/>
                  </a:cubicBezTo>
                  <a:cubicBezTo>
                    <a:pt x="12" y="7"/>
                    <a:pt x="14" y="6"/>
                    <a:pt x="16" y="4"/>
                  </a:cubicBezTo>
                  <a:cubicBezTo>
                    <a:pt x="11" y="2"/>
                    <a:pt x="6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8A13E8CE-FEF4-4FF5-862B-F1CC03A17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253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4CA183C-3F43-4298-A245-74CC48DCC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18"/>
              <a:ext cx="14" cy="40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12 h 15"/>
                <a:gd name="T4" fmla="*/ 0 w 5"/>
                <a:gd name="T5" fmla="*/ 15 h 15"/>
                <a:gd name="T6" fmla="*/ 5 w 5"/>
                <a:gd name="T7" fmla="*/ 7 h 15"/>
                <a:gd name="T8" fmla="*/ 0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3" y="14"/>
                    <a:pt x="5" y="11"/>
                    <a:pt x="5" y="7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EAD3FDAB-06F8-42C6-AFDC-9CA45528F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04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707B7FB7-78B5-475D-9117-926AD9A05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36"/>
              <a:ext cx="43" cy="41"/>
            </a:xfrm>
            <a:custGeom>
              <a:avLst/>
              <a:gdLst>
                <a:gd name="T0" fmla="*/ 2 w 16"/>
                <a:gd name="T1" fmla="*/ 0 h 15"/>
                <a:gd name="T2" fmla="*/ 0 w 16"/>
                <a:gd name="T3" fmla="*/ 6 h 15"/>
                <a:gd name="T4" fmla="*/ 9 w 16"/>
                <a:gd name="T5" fmla="*/ 15 h 15"/>
                <a:gd name="T6" fmla="*/ 16 w 16"/>
                <a:gd name="T7" fmla="*/ 12 h 15"/>
                <a:gd name="T8" fmla="*/ 2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12" y="15"/>
                    <a:pt x="14" y="13"/>
                    <a:pt x="16" y="12"/>
                  </a:cubicBezTo>
                  <a:cubicBezTo>
                    <a:pt x="11" y="7"/>
                    <a:pt x="7" y="4"/>
                    <a:pt x="2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F3D233F2-8932-4EB7-B8C0-1A56042BA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10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F6633AC5-AE9C-49CC-BD86-A620930B5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172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F77B1AD3-D660-4F2D-AE9F-33FC2C598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5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28">
              <a:extLst>
                <a:ext uri="{FF2B5EF4-FFF2-40B4-BE49-F238E27FC236}">
                  <a16:creationId xmlns:a16="http://schemas.microsoft.com/office/drawing/2014/main" id="{F8742464-4406-4EDD-A3EF-9B954EC5D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96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Oval 29">
              <a:extLst>
                <a:ext uri="{FF2B5EF4-FFF2-40B4-BE49-F238E27FC236}">
                  <a16:creationId xmlns:a16="http://schemas.microsoft.com/office/drawing/2014/main" id="{F572BC57-093B-4FBE-9FAF-081550503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66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Oval 30">
              <a:extLst>
                <a:ext uri="{FF2B5EF4-FFF2-40B4-BE49-F238E27FC236}">
                  <a16:creationId xmlns:a16="http://schemas.microsoft.com/office/drawing/2014/main" id="{EEFD8A91-DD44-4BF3-942D-B18B19E9A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312"/>
              <a:ext cx="38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31">
              <a:extLst>
                <a:ext uri="{FF2B5EF4-FFF2-40B4-BE49-F238E27FC236}">
                  <a16:creationId xmlns:a16="http://schemas.microsoft.com/office/drawing/2014/main" id="{30F929F7-A076-47BA-90D8-4A06C69B3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87"/>
              <a:ext cx="38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EE0F18A9-8139-408F-9445-F10170A59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17"/>
              <a:ext cx="40" cy="46"/>
            </a:xfrm>
            <a:custGeom>
              <a:avLst/>
              <a:gdLst>
                <a:gd name="T0" fmla="*/ 7 w 15"/>
                <a:gd name="T1" fmla="*/ 0 h 17"/>
                <a:gd name="T2" fmla="*/ 0 w 15"/>
                <a:gd name="T3" fmla="*/ 8 h 17"/>
                <a:gd name="T4" fmla="*/ 9 w 15"/>
                <a:gd name="T5" fmla="*/ 17 h 17"/>
                <a:gd name="T6" fmla="*/ 15 w 15"/>
                <a:gd name="T7" fmla="*/ 15 h 17"/>
                <a:gd name="T8" fmla="*/ 7 w 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1" y="17"/>
                    <a:pt x="13" y="16"/>
                    <a:pt x="15" y="15"/>
                  </a:cubicBezTo>
                  <a:cubicBezTo>
                    <a:pt x="13" y="10"/>
                    <a:pt x="10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Oval 33">
              <a:extLst>
                <a:ext uri="{FF2B5EF4-FFF2-40B4-BE49-F238E27FC236}">
                  <a16:creationId xmlns:a16="http://schemas.microsoft.com/office/drawing/2014/main" id="{68F4BE19-A456-431B-B7FC-842BFD3D7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B71F2820-C3D3-4F1D-BB61-4B89D78B3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5344D8E4-BC1B-44A2-8500-CE609911A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28"/>
              <a:ext cx="48" cy="48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6 w 18"/>
                <a:gd name="T5" fmla="*/ 18 h 18"/>
                <a:gd name="T6" fmla="*/ 18 w 18"/>
                <a:gd name="T7" fmla="*/ 8 h 18"/>
                <a:gd name="T8" fmla="*/ 9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3" y="17"/>
                    <a:pt x="6" y="18"/>
                  </a:cubicBezTo>
                  <a:cubicBezTo>
                    <a:pt x="11" y="15"/>
                    <a:pt x="14" y="12"/>
                    <a:pt x="18" y="8"/>
                  </a:cubicBezTo>
                  <a:cubicBezTo>
                    <a:pt x="17" y="4"/>
                    <a:pt x="14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Oval 36">
              <a:extLst>
                <a:ext uri="{FF2B5EF4-FFF2-40B4-BE49-F238E27FC236}">
                  <a16:creationId xmlns:a16="http://schemas.microsoft.com/office/drawing/2014/main" id="{F39B7A71-F42F-4B45-9863-D1EE86FEF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31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410ED0C6-3510-4F9D-BEAF-6D2D2CE2E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90"/>
              <a:ext cx="40" cy="35"/>
            </a:xfrm>
            <a:custGeom>
              <a:avLst/>
              <a:gdLst>
                <a:gd name="T0" fmla="*/ 8 w 15"/>
                <a:gd name="T1" fmla="*/ 0 h 13"/>
                <a:gd name="T2" fmla="*/ 0 w 15"/>
                <a:gd name="T3" fmla="*/ 8 h 13"/>
                <a:gd name="T4" fmla="*/ 2 w 15"/>
                <a:gd name="T5" fmla="*/ 13 h 13"/>
                <a:gd name="T6" fmla="*/ 15 w 15"/>
                <a:gd name="T7" fmla="*/ 4 h 13"/>
                <a:gd name="T8" fmla="*/ 8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6" y="10"/>
                    <a:pt x="11" y="7"/>
                    <a:pt x="15" y="4"/>
                  </a:cubicBezTo>
                  <a:cubicBezTo>
                    <a:pt x="13" y="1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Oval 38">
              <a:extLst>
                <a:ext uri="{FF2B5EF4-FFF2-40B4-BE49-F238E27FC236}">
                  <a16:creationId xmlns:a16="http://schemas.microsoft.com/office/drawing/2014/main" id="{A2B0E1E0-208F-4083-91D7-89E5290D9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93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75E70C05-841B-4176-BE01-395BCA7B0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34"/>
              <a:ext cx="32" cy="46"/>
            </a:xfrm>
            <a:custGeom>
              <a:avLst/>
              <a:gdLst>
                <a:gd name="T0" fmla="*/ 7 w 12"/>
                <a:gd name="T1" fmla="*/ 0 h 17"/>
                <a:gd name="T2" fmla="*/ 0 w 12"/>
                <a:gd name="T3" fmla="*/ 8 h 17"/>
                <a:gd name="T4" fmla="*/ 9 w 12"/>
                <a:gd name="T5" fmla="*/ 17 h 17"/>
                <a:gd name="T6" fmla="*/ 12 w 12"/>
                <a:gd name="T7" fmla="*/ 17 h 17"/>
                <a:gd name="T8" fmla="*/ 7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1" y="11"/>
                    <a:pt x="9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4B1BE7AD-EB9D-4436-82A6-29EAC06FF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-16"/>
              <a:ext cx="918" cy="755"/>
            </a:xfrm>
            <a:custGeom>
              <a:avLst/>
              <a:gdLst>
                <a:gd name="T0" fmla="*/ 193 w 344"/>
                <a:gd name="T1" fmla="*/ 103 h 281"/>
                <a:gd name="T2" fmla="*/ 237 w 344"/>
                <a:gd name="T3" fmla="*/ 14 h 281"/>
                <a:gd name="T4" fmla="*/ 321 w 344"/>
                <a:gd name="T5" fmla="*/ 40 h 281"/>
                <a:gd name="T6" fmla="*/ 326 w 344"/>
                <a:gd name="T7" fmla="*/ 94 h 281"/>
                <a:gd name="T8" fmla="*/ 279 w 344"/>
                <a:gd name="T9" fmla="*/ 146 h 281"/>
                <a:gd name="T10" fmla="*/ 260 w 344"/>
                <a:gd name="T11" fmla="*/ 280 h 281"/>
                <a:gd name="T12" fmla="*/ 266 w 344"/>
                <a:gd name="T13" fmla="*/ 278 h 281"/>
                <a:gd name="T14" fmla="*/ 175 w 344"/>
                <a:gd name="T15" fmla="*/ 233 h 281"/>
                <a:gd name="T16" fmla="*/ 59 w 344"/>
                <a:gd name="T17" fmla="*/ 197 h 281"/>
                <a:gd name="T18" fmla="*/ 48 w 344"/>
                <a:gd name="T19" fmla="*/ 80 h 281"/>
                <a:gd name="T20" fmla="*/ 185 w 344"/>
                <a:gd name="T21" fmla="*/ 136 h 281"/>
                <a:gd name="T22" fmla="*/ 191 w 344"/>
                <a:gd name="T23" fmla="*/ 134 h 281"/>
                <a:gd name="T24" fmla="*/ 86 w 344"/>
                <a:gd name="T25" fmla="*/ 65 h 281"/>
                <a:gd name="T26" fmla="*/ 13 w 344"/>
                <a:gd name="T27" fmla="*/ 149 h 281"/>
                <a:gd name="T28" fmla="*/ 117 w 344"/>
                <a:gd name="T29" fmla="*/ 226 h 281"/>
                <a:gd name="T30" fmla="*/ 190 w 344"/>
                <a:gd name="T31" fmla="*/ 239 h 281"/>
                <a:gd name="T32" fmla="*/ 261 w 344"/>
                <a:gd name="T33" fmla="*/ 280 h 281"/>
                <a:gd name="T34" fmla="*/ 266 w 344"/>
                <a:gd name="T35" fmla="*/ 278 h 281"/>
                <a:gd name="T36" fmla="*/ 258 w 344"/>
                <a:gd name="T37" fmla="*/ 174 h 281"/>
                <a:gd name="T38" fmla="*/ 319 w 344"/>
                <a:gd name="T39" fmla="*/ 119 h 281"/>
                <a:gd name="T40" fmla="*/ 307 w 344"/>
                <a:gd name="T41" fmla="*/ 16 h 281"/>
                <a:gd name="T42" fmla="*/ 228 w 344"/>
                <a:gd name="T43" fmla="*/ 15 h 281"/>
                <a:gd name="T44" fmla="*/ 187 w 344"/>
                <a:gd name="T45" fmla="*/ 104 h 281"/>
                <a:gd name="T46" fmla="*/ 193 w 344"/>
                <a:gd name="T47" fmla="*/ 10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281">
                  <a:moveTo>
                    <a:pt x="193" y="103"/>
                  </a:moveTo>
                  <a:cubicBezTo>
                    <a:pt x="187" y="65"/>
                    <a:pt x="201" y="30"/>
                    <a:pt x="237" y="14"/>
                  </a:cubicBezTo>
                  <a:cubicBezTo>
                    <a:pt x="267" y="1"/>
                    <a:pt x="305" y="10"/>
                    <a:pt x="321" y="40"/>
                  </a:cubicBezTo>
                  <a:cubicBezTo>
                    <a:pt x="329" y="56"/>
                    <a:pt x="329" y="77"/>
                    <a:pt x="326" y="94"/>
                  </a:cubicBezTo>
                  <a:cubicBezTo>
                    <a:pt x="321" y="120"/>
                    <a:pt x="298" y="132"/>
                    <a:pt x="279" y="146"/>
                  </a:cubicBezTo>
                  <a:cubicBezTo>
                    <a:pt x="232" y="182"/>
                    <a:pt x="236" y="232"/>
                    <a:pt x="260" y="280"/>
                  </a:cubicBezTo>
                  <a:cubicBezTo>
                    <a:pt x="262" y="279"/>
                    <a:pt x="264" y="278"/>
                    <a:pt x="266" y="278"/>
                  </a:cubicBezTo>
                  <a:cubicBezTo>
                    <a:pt x="241" y="247"/>
                    <a:pt x="214" y="238"/>
                    <a:pt x="175" y="233"/>
                  </a:cubicBezTo>
                  <a:cubicBezTo>
                    <a:pt x="135" y="228"/>
                    <a:pt x="94" y="219"/>
                    <a:pt x="59" y="197"/>
                  </a:cubicBezTo>
                  <a:cubicBezTo>
                    <a:pt x="15" y="170"/>
                    <a:pt x="0" y="111"/>
                    <a:pt x="48" y="80"/>
                  </a:cubicBezTo>
                  <a:cubicBezTo>
                    <a:pt x="103" y="44"/>
                    <a:pt x="164" y="82"/>
                    <a:pt x="185" y="136"/>
                  </a:cubicBezTo>
                  <a:cubicBezTo>
                    <a:pt x="186" y="137"/>
                    <a:pt x="192" y="136"/>
                    <a:pt x="191" y="134"/>
                  </a:cubicBezTo>
                  <a:cubicBezTo>
                    <a:pt x="173" y="88"/>
                    <a:pt x="136" y="61"/>
                    <a:pt x="86" y="65"/>
                  </a:cubicBezTo>
                  <a:cubicBezTo>
                    <a:pt x="42" y="68"/>
                    <a:pt x="3" y="103"/>
                    <a:pt x="13" y="149"/>
                  </a:cubicBezTo>
                  <a:cubicBezTo>
                    <a:pt x="23" y="195"/>
                    <a:pt x="78" y="215"/>
                    <a:pt x="117" y="226"/>
                  </a:cubicBezTo>
                  <a:cubicBezTo>
                    <a:pt x="141" y="233"/>
                    <a:pt x="166" y="235"/>
                    <a:pt x="190" y="239"/>
                  </a:cubicBezTo>
                  <a:cubicBezTo>
                    <a:pt x="220" y="243"/>
                    <a:pt x="242" y="257"/>
                    <a:pt x="261" y="280"/>
                  </a:cubicBezTo>
                  <a:cubicBezTo>
                    <a:pt x="262" y="281"/>
                    <a:pt x="267" y="280"/>
                    <a:pt x="266" y="278"/>
                  </a:cubicBezTo>
                  <a:cubicBezTo>
                    <a:pt x="249" y="245"/>
                    <a:pt x="238" y="209"/>
                    <a:pt x="258" y="174"/>
                  </a:cubicBezTo>
                  <a:cubicBezTo>
                    <a:pt x="272" y="150"/>
                    <a:pt x="300" y="139"/>
                    <a:pt x="319" y="119"/>
                  </a:cubicBezTo>
                  <a:cubicBezTo>
                    <a:pt x="344" y="91"/>
                    <a:pt x="337" y="37"/>
                    <a:pt x="307" y="16"/>
                  </a:cubicBezTo>
                  <a:cubicBezTo>
                    <a:pt x="284" y="0"/>
                    <a:pt x="252" y="3"/>
                    <a:pt x="228" y="15"/>
                  </a:cubicBezTo>
                  <a:cubicBezTo>
                    <a:pt x="195" y="33"/>
                    <a:pt x="181" y="67"/>
                    <a:pt x="187" y="104"/>
                  </a:cubicBezTo>
                  <a:cubicBezTo>
                    <a:pt x="188" y="106"/>
                    <a:pt x="193" y="105"/>
                    <a:pt x="193" y="10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F0293B53-8CD6-460E-B9FF-7663B94E5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314"/>
              <a:ext cx="564" cy="600"/>
            </a:xfrm>
            <a:custGeom>
              <a:avLst/>
              <a:gdLst>
                <a:gd name="T0" fmla="*/ 113 w 211"/>
                <a:gd name="T1" fmla="*/ 81 h 223"/>
                <a:gd name="T2" fmla="*/ 195 w 211"/>
                <a:gd name="T3" fmla="*/ 35 h 223"/>
                <a:gd name="T4" fmla="*/ 211 w 211"/>
                <a:gd name="T5" fmla="*/ 79 h 223"/>
                <a:gd name="T6" fmla="*/ 176 w 211"/>
                <a:gd name="T7" fmla="*/ 119 h 223"/>
                <a:gd name="T8" fmla="*/ 131 w 211"/>
                <a:gd name="T9" fmla="*/ 167 h 223"/>
                <a:gd name="T10" fmla="*/ 86 w 211"/>
                <a:gd name="T11" fmla="*/ 200 h 223"/>
                <a:gd name="T12" fmla="*/ 19 w 211"/>
                <a:gd name="T13" fmla="*/ 35 h 223"/>
                <a:gd name="T14" fmla="*/ 82 w 211"/>
                <a:gd name="T15" fmla="*/ 25 h 223"/>
                <a:gd name="T16" fmla="*/ 109 w 211"/>
                <a:gd name="T17" fmla="*/ 90 h 223"/>
                <a:gd name="T18" fmla="*/ 113 w 211"/>
                <a:gd name="T19" fmla="*/ 8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23">
                  <a:moveTo>
                    <a:pt x="113" y="81"/>
                  </a:moveTo>
                  <a:cubicBezTo>
                    <a:pt x="126" y="48"/>
                    <a:pt x="161" y="0"/>
                    <a:pt x="195" y="35"/>
                  </a:cubicBezTo>
                  <a:cubicBezTo>
                    <a:pt x="203" y="44"/>
                    <a:pt x="211" y="69"/>
                    <a:pt x="211" y="79"/>
                  </a:cubicBezTo>
                  <a:cubicBezTo>
                    <a:pt x="209" y="106"/>
                    <a:pt x="195" y="104"/>
                    <a:pt x="176" y="119"/>
                  </a:cubicBezTo>
                  <a:cubicBezTo>
                    <a:pt x="151" y="137"/>
                    <a:pt x="147" y="142"/>
                    <a:pt x="131" y="167"/>
                  </a:cubicBezTo>
                  <a:cubicBezTo>
                    <a:pt x="116" y="190"/>
                    <a:pt x="115" y="223"/>
                    <a:pt x="86" y="200"/>
                  </a:cubicBezTo>
                  <a:cubicBezTo>
                    <a:pt x="55" y="177"/>
                    <a:pt x="0" y="73"/>
                    <a:pt x="19" y="35"/>
                  </a:cubicBezTo>
                  <a:cubicBezTo>
                    <a:pt x="30" y="10"/>
                    <a:pt x="59" y="8"/>
                    <a:pt x="82" y="25"/>
                  </a:cubicBezTo>
                  <a:cubicBezTo>
                    <a:pt x="105" y="42"/>
                    <a:pt x="94" y="69"/>
                    <a:pt x="109" y="90"/>
                  </a:cubicBezTo>
                  <a:cubicBezTo>
                    <a:pt x="113" y="81"/>
                    <a:pt x="113" y="81"/>
                    <a:pt x="113" y="81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42">
              <a:extLst>
                <a:ext uri="{FF2B5EF4-FFF2-40B4-BE49-F238E27FC236}">
                  <a16:creationId xmlns:a16="http://schemas.microsoft.com/office/drawing/2014/main" id="{55C0B1CF-AE4A-4061-A407-8AB550C5A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739"/>
              <a:ext cx="37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44AD94BF-E17D-4511-97A3-942453AEA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" y="691"/>
              <a:ext cx="26" cy="32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9 h 12"/>
                <a:gd name="T4" fmla="*/ 0 w 10"/>
                <a:gd name="T5" fmla="*/ 12 h 12"/>
                <a:gd name="T6" fmla="*/ 10 w 10"/>
                <a:gd name="T7" fmla="*/ 0 h 12"/>
                <a:gd name="T8" fmla="*/ 9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3" y="7"/>
                    <a:pt x="6" y="4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44">
              <a:extLst>
                <a:ext uri="{FF2B5EF4-FFF2-40B4-BE49-F238E27FC236}">
                  <a16:creationId xmlns:a16="http://schemas.microsoft.com/office/drawing/2014/main" id="{07B63939-2D67-44A7-8557-EFE371157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" y="669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02B3274F-D045-4CAD-A328-3824B13F6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" y="768"/>
              <a:ext cx="40" cy="4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8 w 15"/>
                <a:gd name="T5" fmla="*/ 16 h 16"/>
                <a:gd name="T6" fmla="*/ 9 w 15"/>
                <a:gd name="T7" fmla="*/ 16 h 16"/>
                <a:gd name="T8" fmla="*/ 15 w 15"/>
                <a:gd name="T9" fmla="*/ 4 h 16"/>
                <a:gd name="T10" fmla="*/ 8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1" y="12"/>
                    <a:pt x="13" y="8"/>
                    <a:pt x="15" y="4"/>
                  </a:cubicBezTo>
                  <a:cubicBezTo>
                    <a:pt x="13" y="2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46">
              <a:extLst>
                <a:ext uri="{FF2B5EF4-FFF2-40B4-BE49-F238E27FC236}">
                  <a16:creationId xmlns:a16="http://schemas.microsoft.com/office/drawing/2014/main" id="{BC24658E-3C6D-4DDD-9397-6D2E0CAB2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" y="68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E50B1233-B784-4C47-8385-F748BD703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836"/>
              <a:ext cx="40" cy="35"/>
            </a:xfrm>
            <a:custGeom>
              <a:avLst/>
              <a:gdLst>
                <a:gd name="T0" fmla="*/ 7 w 15"/>
                <a:gd name="T1" fmla="*/ 0 h 13"/>
                <a:gd name="T2" fmla="*/ 0 w 15"/>
                <a:gd name="T3" fmla="*/ 5 h 13"/>
                <a:gd name="T4" fmla="*/ 1 w 15"/>
                <a:gd name="T5" fmla="*/ 6 h 13"/>
                <a:gd name="T6" fmla="*/ 13 w 15"/>
                <a:gd name="T7" fmla="*/ 13 h 13"/>
                <a:gd name="T8" fmla="*/ 15 w 15"/>
                <a:gd name="T9" fmla="*/ 8 h 13"/>
                <a:gd name="T10" fmla="*/ 7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7" y="0"/>
                  </a:move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6" y="10"/>
                    <a:pt x="10" y="12"/>
                    <a:pt x="13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F7C76264-D82A-4483-9C9F-E2B573ECB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382"/>
              <a:ext cx="35" cy="34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6 h 13"/>
                <a:gd name="T4" fmla="*/ 7 w 13"/>
                <a:gd name="T5" fmla="*/ 13 h 13"/>
                <a:gd name="T6" fmla="*/ 13 w 13"/>
                <a:gd name="T7" fmla="*/ 10 h 13"/>
                <a:gd name="T8" fmla="*/ 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" y="13"/>
                    <a:pt x="11" y="12"/>
                    <a:pt x="13" y="10"/>
                  </a:cubicBezTo>
                  <a:cubicBezTo>
                    <a:pt x="10" y="7"/>
                    <a:pt x="7" y="3"/>
                    <a:pt x="3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0BF69F36-5397-407B-BEC2-BF452092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382"/>
              <a:ext cx="43" cy="48"/>
            </a:xfrm>
            <a:custGeom>
              <a:avLst/>
              <a:gdLst>
                <a:gd name="T0" fmla="*/ 8 w 16"/>
                <a:gd name="T1" fmla="*/ 0 h 18"/>
                <a:gd name="T2" fmla="*/ 1 w 16"/>
                <a:gd name="T3" fmla="*/ 10 h 18"/>
                <a:gd name="T4" fmla="*/ 0 w 16"/>
                <a:gd name="T5" fmla="*/ 14 h 18"/>
                <a:gd name="T6" fmla="*/ 7 w 16"/>
                <a:gd name="T7" fmla="*/ 18 h 18"/>
                <a:gd name="T8" fmla="*/ 16 w 16"/>
                <a:gd name="T9" fmla="*/ 9 h 18"/>
                <a:gd name="T10" fmla="*/ 8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3"/>
                    <a:pt x="3" y="6"/>
                    <a:pt x="1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4" y="18"/>
                    <a:pt x="7" y="18"/>
                  </a:cubicBezTo>
                  <a:cubicBezTo>
                    <a:pt x="12" y="18"/>
                    <a:pt x="16" y="14"/>
                    <a:pt x="16" y="9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EBEBD7C4-870E-4818-AD0C-E1A9F2916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79"/>
              <a:ext cx="24" cy="11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2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1"/>
                    <a:pt x="3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5" y="4"/>
                    <a:pt x="7" y="2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77F078B6-C14D-4D0C-801D-8E87D1D5C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" y="352"/>
              <a:ext cx="43" cy="38"/>
            </a:xfrm>
            <a:custGeom>
              <a:avLst/>
              <a:gdLst>
                <a:gd name="T0" fmla="*/ 5 w 16"/>
                <a:gd name="T1" fmla="*/ 0 h 14"/>
                <a:gd name="T2" fmla="*/ 2 w 16"/>
                <a:gd name="T3" fmla="*/ 0 h 14"/>
                <a:gd name="T4" fmla="*/ 0 w 16"/>
                <a:gd name="T5" fmla="*/ 6 h 14"/>
                <a:gd name="T6" fmla="*/ 8 w 16"/>
                <a:gd name="T7" fmla="*/ 14 h 14"/>
                <a:gd name="T8" fmla="*/ 16 w 16"/>
                <a:gd name="T9" fmla="*/ 6 h 14"/>
                <a:gd name="T10" fmla="*/ 14 w 16"/>
                <a:gd name="T11" fmla="*/ 1 h 14"/>
                <a:gd name="T12" fmla="*/ 5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4"/>
                    <a:pt x="8" y="14"/>
                  </a:cubicBezTo>
                  <a:cubicBezTo>
                    <a:pt x="12" y="14"/>
                    <a:pt x="16" y="10"/>
                    <a:pt x="16" y="6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1" y="0"/>
                    <a:pt x="8" y="0"/>
                    <a:pt x="5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DC32A1C1-43F2-4DA9-8086-47702C6DA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" y="392"/>
              <a:ext cx="30" cy="2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9 w 11"/>
                <a:gd name="T5" fmla="*/ 10 h 10"/>
                <a:gd name="T6" fmla="*/ 11 w 11"/>
                <a:gd name="T7" fmla="*/ 10 h 10"/>
                <a:gd name="T8" fmla="*/ 8 w 11"/>
                <a:gd name="T9" fmla="*/ 6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0" y="9"/>
                    <a:pt x="9" y="7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DB0EEC46-26D0-47CB-BBC9-B2C340E6D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77"/>
              <a:ext cx="567" cy="569"/>
            </a:xfrm>
            <a:custGeom>
              <a:avLst/>
              <a:gdLst>
                <a:gd name="T0" fmla="*/ 107 w 212"/>
                <a:gd name="T1" fmla="*/ 80 h 212"/>
                <a:gd name="T2" fmla="*/ 185 w 212"/>
                <a:gd name="T3" fmla="*/ 39 h 212"/>
                <a:gd name="T4" fmla="*/ 199 w 212"/>
                <a:gd name="T5" fmla="*/ 76 h 212"/>
                <a:gd name="T6" fmla="*/ 177 w 212"/>
                <a:gd name="T7" fmla="*/ 111 h 212"/>
                <a:gd name="T8" fmla="*/ 131 w 212"/>
                <a:gd name="T9" fmla="*/ 150 h 212"/>
                <a:gd name="T10" fmla="*/ 110 w 212"/>
                <a:gd name="T11" fmla="*/ 185 h 212"/>
                <a:gd name="T12" fmla="*/ 80 w 212"/>
                <a:gd name="T13" fmla="*/ 199 h 212"/>
                <a:gd name="T14" fmla="*/ 42 w 212"/>
                <a:gd name="T15" fmla="*/ 151 h 212"/>
                <a:gd name="T16" fmla="*/ 13 w 212"/>
                <a:gd name="T17" fmla="*/ 80 h 212"/>
                <a:gd name="T18" fmla="*/ 51 w 212"/>
                <a:gd name="T19" fmla="*/ 16 h 212"/>
                <a:gd name="T20" fmla="*/ 97 w 212"/>
                <a:gd name="T21" fmla="*/ 90 h 212"/>
                <a:gd name="T22" fmla="*/ 103 w 212"/>
                <a:gd name="T23" fmla="*/ 89 h 212"/>
                <a:gd name="T24" fmla="*/ 86 w 212"/>
                <a:gd name="T25" fmla="*/ 36 h 212"/>
                <a:gd name="T26" fmla="*/ 46 w 212"/>
                <a:gd name="T27" fmla="*/ 13 h 212"/>
                <a:gd name="T28" fmla="*/ 3 w 212"/>
                <a:gd name="T29" fmla="*/ 51 h 212"/>
                <a:gd name="T30" fmla="*/ 34 w 212"/>
                <a:gd name="T31" fmla="*/ 148 h 212"/>
                <a:gd name="T32" fmla="*/ 91 w 212"/>
                <a:gd name="T33" fmla="*/ 209 h 212"/>
                <a:gd name="T34" fmla="*/ 106 w 212"/>
                <a:gd name="T35" fmla="*/ 202 h 212"/>
                <a:gd name="T36" fmla="*/ 131 w 212"/>
                <a:gd name="T37" fmla="*/ 157 h 212"/>
                <a:gd name="T38" fmla="*/ 169 w 212"/>
                <a:gd name="T39" fmla="*/ 118 h 212"/>
                <a:gd name="T40" fmla="*/ 203 w 212"/>
                <a:gd name="T41" fmla="*/ 89 h 212"/>
                <a:gd name="T42" fmla="*/ 161 w 212"/>
                <a:gd name="T43" fmla="*/ 21 h 212"/>
                <a:gd name="T44" fmla="*/ 101 w 212"/>
                <a:gd name="T45" fmla="*/ 82 h 212"/>
                <a:gd name="T46" fmla="*/ 107 w 212"/>
                <a:gd name="T47" fmla="*/ 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212">
                  <a:moveTo>
                    <a:pt x="107" y="80"/>
                  </a:moveTo>
                  <a:cubicBezTo>
                    <a:pt x="118" y="51"/>
                    <a:pt x="153" y="0"/>
                    <a:pt x="185" y="39"/>
                  </a:cubicBezTo>
                  <a:cubicBezTo>
                    <a:pt x="193" y="48"/>
                    <a:pt x="197" y="64"/>
                    <a:pt x="199" y="76"/>
                  </a:cubicBezTo>
                  <a:cubicBezTo>
                    <a:pt x="202" y="93"/>
                    <a:pt x="190" y="103"/>
                    <a:pt x="177" y="111"/>
                  </a:cubicBezTo>
                  <a:cubicBezTo>
                    <a:pt x="159" y="120"/>
                    <a:pt x="143" y="134"/>
                    <a:pt x="131" y="150"/>
                  </a:cubicBezTo>
                  <a:cubicBezTo>
                    <a:pt x="123" y="161"/>
                    <a:pt x="116" y="172"/>
                    <a:pt x="110" y="185"/>
                  </a:cubicBezTo>
                  <a:cubicBezTo>
                    <a:pt x="103" y="200"/>
                    <a:pt x="97" y="212"/>
                    <a:pt x="80" y="199"/>
                  </a:cubicBezTo>
                  <a:cubicBezTo>
                    <a:pt x="63" y="187"/>
                    <a:pt x="52" y="168"/>
                    <a:pt x="42" y="151"/>
                  </a:cubicBezTo>
                  <a:cubicBezTo>
                    <a:pt x="29" y="129"/>
                    <a:pt x="19" y="105"/>
                    <a:pt x="13" y="80"/>
                  </a:cubicBezTo>
                  <a:cubicBezTo>
                    <a:pt x="6" y="53"/>
                    <a:pt x="7" y="7"/>
                    <a:pt x="51" y="16"/>
                  </a:cubicBezTo>
                  <a:cubicBezTo>
                    <a:pt x="90" y="24"/>
                    <a:pt x="81" y="64"/>
                    <a:pt x="97" y="90"/>
                  </a:cubicBezTo>
                  <a:cubicBezTo>
                    <a:pt x="98" y="91"/>
                    <a:pt x="103" y="89"/>
                    <a:pt x="103" y="89"/>
                  </a:cubicBezTo>
                  <a:cubicBezTo>
                    <a:pt x="93" y="72"/>
                    <a:pt x="94" y="53"/>
                    <a:pt x="86" y="36"/>
                  </a:cubicBezTo>
                  <a:cubicBezTo>
                    <a:pt x="80" y="22"/>
                    <a:pt x="60" y="12"/>
                    <a:pt x="46" y="13"/>
                  </a:cubicBezTo>
                  <a:cubicBezTo>
                    <a:pt x="22" y="13"/>
                    <a:pt x="6" y="27"/>
                    <a:pt x="3" y="51"/>
                  </a:cubicBezTo>
                  <a:cubicBezTo>
                    <a:pt x="0" y="83"/>
                    <a:pt x="19" y="120"/>
                    <a:pt x="34" y="148"/>
                  </a:cubicBezTo>
                  <a:cubicBezTo>
                    <a:pt x="44" y="166"/>
                    <a:pt x="66" y="209"/>
                    <a:pt x="91" y="209"/>
                  </a:cubicBezTo>
                  <a:cubicBezTo>
                    <a:pt x="98" y="209"/>
                    <a:pt x="102" y="206"/>
                    <a:pt x="106" y="202"/>
                  </a:cubicBezTo>
                  <a:cubicBezTo>
                    <a:pt x="117" y="190"/>
                    <a:pt x="122" y="170"/>
                    <a:pt x="131" y="157"/>
                  </a:cubicBezTo>
                  <a:cubicBezTo>
                    <a:pt x="141" y="141"/>
                    <a:pt x="154" y="130"/>
                    <a:pt x="169" y="118"/>
                  </a:cubicBezTo>
                  <a:cubicBezTo>
                    <a:pt x="182" y="109"/>
                    <a:pt x="197" y="105"/>
                    <a:pt x="203" y="89"/>
                  </a:cubicBezTo>
                  <a:cubicBezTo>
                    <a:pt x="212" y="65"/>
                    <a:pt x="190" y="18"/>
                    <a:pt x="161" y="21"/>
                  </a:cubicBezTo>
                  <a:cubicBezTo>
                    <a:pt x="130" y="25"/>
                    <a:pt x="112" y="55"/>
                    <a:pt x="101" y="82"/>
                  </a:cubicBezTo>
                  <a:cubicBezTo>
                    <a:pt x="101" y="82"/>
                    <a:pt x="106" y="82"/>
                    <a:pt x="107" y="8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BFFF363D-5A5C-4DCE-9655-F5C3DB75D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489"/>
              <a:ext cx="3180" cy="631"/>
            </a:xfrm>
            <a:custGeom>
              <a:avLst/>
              <a:gdLst>
                <a:gd name="T0" fmla="*/ 65 w 1191"/>
                <a:gd name="T1" fmla="*/ 118 h 235"/>
                <a:gd name="T2" fmla="*/ 167 w 1191"/>
                <a:gd name="T3" fmla="*/ 10 h 235"/>
                <a:gd name="T4" fmla="*/ 365 w 1191"/>
                <a:gd name="T5" fmla="*/ 5 h 235"/>
                <a:gd name="T6" fmla="*/ 561 w 1191"/>
                <a:gd name="T7" fmla="*/ 14 h 235"/>
                <a:gd name="T8" fmla="*/ 895 w 1191"/>
                <a:gd name="T9" fmla="*/ 24 h 235"/>
                <a:gd name="T10" fmla="*/ 1096 w 1191"/>
                <a:gd name="T11" fmla="*/ 26 h 235"/>
                <a:gd name="T12" fmla="*/ 1170 w 1191"/>
                <a:gd name="T13" fmla="*/ 65 h 235"/>
                <a:gd name="T14" fmla="*/ 1170 w 1191"/>
                <a:gd name="T15" fmla="*/ 145 h 235"/>
                <a:gd name="T16" fmla="*/ 1082 w 1191"/>
                <a:gd name="T17" fmla="*/ 179 h 235"/>
                <a:gd name="T18" fmla="*/ 979 w 1191"/>
                <a:gd name="T19" fmla="*/ 174 h 235"/>
                <a:gd name="T20" fmla="*/ 794 w 1191"/>
                <a:gd name="T21" fmla="*/ 147 h 235"/>
                <a:gd name="T22" fmla="*/ 515 w 1191"/>
                <a:gd name="T23" fmla="*/ 175 h 235"/>
                <a:gd name="T24" fmla="*/ 65 w 1191"/>
                <a:gd name="T25" fmla="*/ 118 h 235"/>
                <a:gd name="T26" fmla="*/ 60 w 1191"/>
                <a:gd name="T27" fmla="*/ 120 h 235"/>
                <a:gd name="T28" fmla="*/ 578 w 1191"/>
                <a:gd name="T29" fmla="*/ 168 h 235"/>
                <a:gd name="T30" fmla="*/ 864 w 1191"/>
                <a:gd name="T31" fmla="*/ 156 h 235"/>
                <a:gd name="T32" fmla="*/ 1035 w 1191"/>
                <a:gd name="T33" fmla="*/ 182 h 235"/>
                <a:gd name="T34" fmla="*/ 1177 w 1191"/>
                <a:gd name="T35" fmla="*/ 142 h 235"/>
                <a:gd name="T36" fmla="*/ 1182 w 1191"/>
                <a:gd name="T37" fmla="*/ 73 h 235"/>
                <a:gd name="T38" fmla="*/ 1125 w 1191"/>
                <a:gd name="T39" fmla="*/ 30 h 235"/>
                <a:gd name="T40" fmla="*/ 934 w 1191"/>
                <a:gd name="T41" fmla="*/ 19 h 235"/>
                <a:gd name="T42" fmla="*/ 635 w 1191"/>
                <a:gd name="T43" fmla="*/ 16 h 235"/>
                <a:gd name="T44" fmla="*/ 391 w 1191"/>
                <a:gd name="T45" fmla="*/ 3 h 235"/>
                <a:gd name="T46" fmla="*/ 271 w 1191"/>
                <a:gd name="T47" fmla="*/ 0 h 235"/>
                <a:gd name="T48" fmla="*/ 166 w 1191"/>
                <a:gd name="T49" fmla="*/ 8 h 235"/>
                <a:gd name="T50" fmla="*/ 60 w 1191"/>
                <a:gd name="T51" fmla="*/ 120 h 235"/>
                <a:gd name="T52" fmla="*/ 65 w 1191"/>
                <a:gd name="T53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1" h="235">
                  <a:moveTo>
                    <a:pt x="65" y="118"/>
                  </a:moveTo>
                  <a:cubicBezTo>
                    <a:pt x="7" y="50"/>
                    <a:pt x="115" y="17"/>
                    <a:pt x="167" y="10"/>
                  </a:cubicBezTo>
                  <a:cubicBezTo>
                    <a:pt x="234" y="2"/>
                    <a:pt x="298" y="3"/>
                    <a:pt x="365" y="5"/>
                  </a:cubicBezTo>
                  <a:cubicBezTo>
                    <a:pt x="431" y="7"/>
                    <a:pt x="496" y="10"/>
                    <a:pt x="561" y="14"/>
                  </a:cubicBezTo>
                  <a:cubicBezTo>
                    <a:pt x="672" y="21"/>
                    <a:pt x="783" y="30"/>
                    <a:pt x="895" y="24"/>
                  </a:cubicBezTo>
                  <a:cubicBezTo>
                    <a:pt x="961" y="20"/>
                    <a:pt x="1029" y="13"/>
                    <a:pt x="1096" y="26"/>
                  </a:cubicBezTo>
                  <a:cubicBezTo>
                    <a:pt x="1123" y="32"/>
                    <a:pt x="1152" y="42"/>
                    <a:pt x="1170" y="65"/>
                  </a:cubicBezTo>
                  <a:cubicBezTo>
                    <a:pt x="1187" y="87"/>
                    <a:pt x="1187" y="122"/>
                    <a:pt x="1170" y="145"/>
                  </a:cubicBezTo>
                  <a:cubicBezTo>
                    <a:pt x="1151" y="171"/>
                    <a:pt x="1112" y="177"/>
                    <a:pt x="1082" y="179"/>
                  </a:cubicBezTo>
                  <a:cubicBezTo>
                    <a:pt x="1048" y="182"/>
                    <a:pt x="1013" y="179"/>
                    <a:pt x="979" y="174"/>
                  </a:cubicBezTo>
                  <a:cubicBezTo>
                    <a:pt x="917" y="166"/>
                    <a:pt x="858" y="148"/>
                    <a:pt x="794" y="147"/>
                  </a:cubicBezTo>
                  <a:cubicBezTo>
                    <a:pt x="700" y="146"/>
                    <a:pt x="607" y="162"/>
                    <a:pt x="515" y="175"/>
                  </a:cubicBezTo>
                  <a:cubicBezTo>
                    <a:pt x="366" y="196"/>
                    <a:pt x="192" y="218"/>
                    <a:pt x="65" y="118"/>
                  </a:cubicBezTo>
                  <a:cubicBezTo>
                    <a:pt x="64" y="117"/>
                    <a:pt x="59" y="119"/>
                    <a:pt x="60" y="120"/>
                  </a:cubicBezTo>
                  <a:cubicBezTo>
                    <a:pt x="206" y="235"/>
                    <a:pt x="410" y="192"/>
                    <a:pt x="578" y="168"/>
                  </a:cubicBezTo>
                  <a:cubicBezTo>
                    <a:pt x="672" y="155"/>
                    <a:pt x="769" y="141"/>
                    <a:pt x="864" y="156"/>
                  </a:cubicBezTo>
                  <a:cubicBezTo>
                    <a:pt x="921" y="165"/>
                    <a:pt x="976" y="180"/>
                    <a:pt x="1035" y="182"/>
                  </a:cubicBezTo>
                  <a:cubicBezTo>
                    <a:pt x="1081" y="185"/>
                    <a:pt x="1147" y="184"/>
                    <a:pt x="1177" y="142"/>
                  </a:cubicBezTo>
                  <a:cubicBezTo>
                    <a:pt x="1191" y="123"/>
                    <a:pt x="1191" y="94"/>
                    <a:pt x="1182" y="73"/>
                  </a:cubicBezTo>
                  <a:cubicBezTo>
                    <a:pt x="1171" y="51"/>
                    <a:pt x="1148" y="38"/>
                    <a:pt x="1125" y="30"/>
                  </a:cubicBezTo>
                  <a:cubicBezTo>
                    <a:pt x="1065" y="10"/>
                    <a:pt x="996" y="15"/>
                    <a:pt x="934" y="19"/>
                  </a:cubicBezTo>
                  <a:cubicBezTo>
                    <a:pt x="834" y="25"/>
                    <a:pt x="735" y="22"/>
                    <a:pt x="635" y="16"/>
                  </a:cubicBezTo>
                  <a:cubicBezTo>
                    <a:pt x="554" y="11"/>
                    <a:pt x="472" y="3"/>
                    <a:pt x="391" y="3"/>
                  </a:cubicBezTo>
                  <a:cubicBezTo>
                    <a:pt x="351" y="3"/>
                    <a:pt x="311" y="0"/>
                    <a:pt x="271" y="0"/>
                  </a:cubicBezTo>
                  <a:cubicBezTo>
                    <a:pt x="235" y="0"/>
                    <a:pt x="201" y="4"/>
                    <a:pt x="166" y="8"/>
                  </a:cubicBezTo>
                  <a:cubicBezTo>
                    <a:pt x="113" y="15"/>
                    <a:pt x="0" y="50"/>
                    <a:pt x="60" y="120"/>
                  </a:cubicBezTo>
                  <a:cubicBezTo>
                    <a:pt x="61" y="121"/>
                    <a:pt x="66" y="119"/>
                    <a:pt x="65" y="118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5A0F47C0-6825-4F3A-945A-D66C366AB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621"/>
              <a:ext cx="86" cy="260"/>
            </a:xfrm>
            <a:custGeom>
              <a:avLst/>
              <a:gdLst>
                <a:gd name="T0" fmla="*/ 16 w 32"/>
                <a:gd name="T1" fmla="*/ 0 h 97"/>
                <a:gd name="T2" fmla="*/ 0 w 32"/>
                <a:gd name="T3" fmla="*/ 10 h 97"/>
                <a:gd name="T4" fmla="*/ 13 w 32"/>
                <a:gd name="T5" fmla="*/ 74 h 97"/>
                <a:gd name="T6" fmla="*/ 15 w 32"/>
                <a:gd name="T7" fmla="*/ 87 h 97"/>
                <a:gd name="T8" fmla="*/ 32 w 32"/>
                <a:gd name="T9" fmla="*/ 97 h 97"/>
                <a:gd name="T10" fmla="*/ 30 w 32"/>
                <a:gd name="T11" fmla="*/ 72 h 97"/>
                <a:gd name="T12" fmla="*/ 16 w 3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7">
                  <a:moveTo>
                    <a:pt x="16" y="0"/>
                  </a:moveTo>
                  <a:cubicBezTo>
                    <a:pt x="10" y="3"/>
                    <a:pt x="5" y="6"/>
                    <a:pt x="0" y="10"/>
                  </a:cubicBezTo>
                  <a:cubicBezTo>
                    <a:pt x="4" y="31"/>
                    <a:pt x="9" y="53"/>
                    <a:pt x="13" y="74"/>
                  </a:cubicBezTo>
                  <a:cubicBezTo>
                    <a:pt x="13" y="78"/>
                    <a:pt x="14" y="82"/>
                    <a:pt x="15" y="87"/>
                  </a:cubicBezTo>
                  <a:cubicBezTo>
                    <a:pt x="21" y="90"/>
                    <a:pt x="26" y="93"/>
                    <a:pt x="32" y="97"/>
                  </a:cubicBezTo>
                  <a:cubicBezTo>
                    <a:pt x="31" y="88"/>
                    <a:pt x="31" y="79"/>
                    <a:pt x="30" y="72"/>
                  </a:cubicBezTo>
                  <a:cubicBezTo>
                    <a:pt x="26" y="48"/>
                    <a:pt x="21" y="24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6AFF53B5-BACA-4D99-8B32-936873DEE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892"/>
              <a:ext cx="40" cy="3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 h 11"/>
                <a:gd name="T4" fmla="*/ 15 w 15"/>
                <a:gd name="T5" fmla="*/ 11 h 11"/>
                <a:gd name="T6" fmla="*/ 15 w 15"/>
                <a:gd name="T7" fmla="*/ 9 h 11"/>
                <a:gd name="T8" fmla="*/ 0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5"/>
                    <a:pt x="10" y="8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0" y="6"/>
                    <a:pt x="5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C31DCC66-A7B6-442D-9749-154D3F175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871"/>
              <a:ext cx="45" cy="45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7 w 17"/>
                <a:gd name="T5" fmla="*/ 17 h 17"/>
                <a:gd name="T6" fmla="*/ 16 w 17"/>
                <a:gd name="T7" fmla="*/ 9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1" y="3"/>
                    <a:pt x="1" y="5"/>
                    <a:pt x="2" y="8"/>
                  </a:cubicBezTo>
                  <a:cubicBezTo>
                    <a:pt x="7" y="11"/>
                    <a:pt x="12" y="14"/>
                    <a:pt x="17" y="17"/>
                  </a:cubicBezTo>
                  <a:cubicBezTo>
                    <a:pt x="17" y="15"/>
                    <a:pt x="16" y="12"/>
                    <a:pt x="16" y="9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B3F079CD-DBB8-4D87-B934-55F0D5660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854"/>
              <a:ext cx="46" cy="41"/>
            </a:xfrm>
            <a:custGeom>
              <a:avLst/>
              <a:gdLst>
                <a:gd name="T0" fmla="*/ 0 w 17"/>
                <a:gd name="T1" fmla="*/ 0 h 15"/>
                <a:gd name="T2" fmla="*/ 1 w 17"/>
                <a:gd name="T3" fmla="*/ 6 h 15"/>
                <a:gd name="T4" fmla="*/ 17 w 17"/>
                <a:gd name="T5" fmla="*/ 15 h 15"/>
                <a:gd name="T6" fmla="*/ 17 w 17"/>
                <a:gd name="T7" fmla="*/ 10 h 15"/>
                <a:gd name="T8" fmla="*/ 0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7" y="9"/>
                    <a:pt x="12" y="12"/>
                    <a:pt x="17" y="15"/>
                  </a:cubicBezTo>
                  <a:cubicBezTo>
                    <a:pt x="17" y="13"/>
                    <a:pt x="17" y="11"/>
                    <a:pt x="17" y="10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ACF6D928-642A-4B73-91DA-F44E99AB0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562"/>
              <a:ext cx="80" cy="395"/>
            </a:xfrm>
            <a:custGeom>
              <a:avLst/>
              <a:gdLst>
                <a:gd name="T0" fmla="*/ 16 w 30"/>
                <a:gd name="T1" fmla="*/ 0 h 147"/>
                <a:gd name="T2" fmla="*/ 0 w 30"/>
                <a:gd name="T3" fmla="*/ 3 h 147"/>
                <a:gd name="T4" fmla="*/ 12 w 30"/>
                <a:gd name="T5" fmla="*/ 141 h 147"/>
                <a:gd name="T6" fmla="*/ 30 w 30"/>
                <a:gd name="T7" fmla="*/ 147 h 147"/>
                <a:gd name="T8" fmla="*/ 16 w 3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7">
                  <a:moveTo>
                    <a:pt x="16" y="0"/>
                  </a:moveTo>
                  <a:cubicBezTo>
                    <a:pt x="11" y="1"/>
                    <a:pt x="6" y="2"/>
                    <a:pt x="0" y="3"/>
                  </a:cubicBezTo>
                  <a:cubicBezTo>
                    <a:pt x="7" y="49"/>
                    <a:pt x="12" y="95"/>
                    <a:pt x="12" y="141"/>
                  </a:cubicBezTo>
                  <a:cubicBezTo>
                    <a:pt x="18" y="143"/>
                    <a:pt x="24" y="145"/>
                    <a:pt x="30" y="147"/>
                  </a:cubicBezTo>
                  <a:cubicBezTo>
                    <a:pt x="26" y="98"/>
                    <a:pt x="24" y="49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87D2BE49-8C70-4054-BACF-3B71A0A3F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75"/>
              <a:ext cx="57" cy="22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2 h 8"/>
                <a:gd name="T4" fmla="*/ 21 w 21"/>
                <a:gd name="T5" fmla="*/ 8 h 8"/>
                <a:gd name="T6" fmla="*/ 21 w 21"/>
                <a:gd name="T7" fmla="*/ 7 h 8"/>
                <a:gd name="T8" fmla="*/ 0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7" y="4"/>
                    <a:pt x="14" y="6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4" y="5"/>
                    <a:pt x="7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3CEA883D-7318-40C8-9D04-CD3CF581F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51"/>
              <a:ext cx="57" cy="43"/>
            </a:xfrm>
            <a:custGeom>
              <a:avLst/>
              <a:gdLst>
                <a:gd name="T0" fmla="*/ 1 w 21"/>
                <a:gd name="T1" fmla="*/ 0 h 16"/>
                <a:gd name="T2" fmla="*/ 0 w 21"/>
                <a:gd name="T3" fmla="*/ 9 h 16"/>
                <a:gd name="T4" fmla="*/ 21 w 21"/>
                <a:gd name="T5" fmla="*/ 16 h 16"/>
                <a:gd name="T6" fmla="*/ 20 w 21"/>
                <a:gd name="T7" fmla="*/ 6 h 16"/>
                <a:gd name="T8" fmla="*/ 1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7" y="12"/>
                    <a:pt x="14" y="14"/>
                    <a:pt x="21" y="16"/>
                  </a:cubicBezTo>
                  <a:cubicBezTo>
                    <a:pt x="20" y="13"/>
                    <a:pt x="20" y="10"/>
                    <a:pt x="20" y="6"/>
                  </a:cubicBezTo>
                  <a:cubicBezTo>
                    <a:pt x="13" y="5"/>
                    <a:pt x="7" y="3"/>
                    <a:pt x="1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3B6841A2-D716-47F0-BA86-1275F567E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40"/>
              <a:ext cx="51" cy="27"/>
            </a:xfrm>
            <a:custGeom>
              <a:avLst/>
              <a:gdLst>
                <a:gd name="T0" fmla="*/ 0 w 19"/>
                <a:gd name="T1" fmla="*/ 0 h 10"/>
                <a:gd name="T2" fmla="*/ 0 w 19"/>
                <a:gd name="T3" fmla="*/ 4 h 10"/>
                <a:gd name="T4" fmla="*/ 19 w 19"/>
                <a:gd name="T5" fmla="*/ 10 h 10"/>
                <a:gd name="T6" fmla="*/ 18 w 19"/>
                <a:gd name="T7" fmla="*/ 6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" y="7"/>
                    <a:pt x="12" y="9"/>
                    <a:pt x="19" y="10"/>
                  </a:cubicBezTo>
                  <a:cubicBezTo>
                    <a:pt x="19" y="9"/>
                    <a:pt x="18" y="8"/>
                    <a:pt x="18" y="6"/>
                  </a:cubicBezTo>
                  <a:cubicBezTo>
                    <a:pt x="12" y="4"/>
                    <a:pt x="6" y="2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1E6570ED-FBEB-4E12-81F7-39380B23F8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" y="537"/>
              <a:ext cx="107" cy="479"/>
            </a:xfrm>
            <a:custGeom>
              <a:avLst/>
              <a:gdLst>
                <a:gd name="T0" fmla="*/ 16 w 40"/>
                <a:gd name="T1" fmla="*/ 172 h 178"/>
                <a:gd name="T2" fmla="*/ 17 w 40"/>
                <a:gd name="T3" fmla="*/ 173 h 178"/>
                <a:gd name="T4" fmla="*/ 26 w 40"/>
                <a:gd name="T5" fmla="*/ 178 h 178"/>
                <a:gd name="T6" fmla="*/ 33 w 40"/>
                <a:gd name="T7" fmla="*/ 174 h 178"/>
                <a:gd name="T8" fmla="*/ 16 w 40"/>
                <a:gd name="T9" fmla="*/ 172 h 178"/>
                <a:gd name="T10" fmla="*/ 18 w 40"/>
                <a:gd name="T11" fmla="*/ 0 h 178"/>
                <a:gd name="T12" fmla="*/ 0 w 40"/>
                <a:gd name="T13" fmla="*/ 1 h 178"/>
                <a:gd name="T14" fmla="*/ 6 w 40"/>
                <a:gd name="T15" fmla="*/ 60 h 178"/>
                <a:gd name="T16" fmla="*/ 12 w 40"/>
                <a:gd name="T17" fmla="*/ 124 h 178"/>
                <a:gd name="T18" fmla="*/ 15 w 40"/>
                <a:gd name="T19" fmla="*/ 168 h 178"/>
                <a:gd name="T20" fmla="*/ 34 w 40"/>
                <a:gd name="T21" fmla="*/ 171 h 178"/>
                <a:gd name="T22" fmla="*/ 25 w 40"/>
                <a:gd name="T23" fmla="*/ 77 h 178"/>
                <a:gd name="T24" fmla="*/ 18 w 40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78">
                  <a:moveTo>
                    <a:pt x="16" y="172"/>
                  </a:moveTo>
                  <a:cubicBezTo>
                    <a:pt x="17" y="172"/>
                    <a:pt x="17" y="172"/>
                    <a:pt x="17" y="173"/>
                  </a:cubicBezTo>
                  <a:cubicBezTo>
                    <a:pt x="18" y="176"/>
                    <a:pt x="22" y="178"/>
                    <a:pt x="26" y="178"/>
                  </a:cubicBezTo>
                  <a:cubicBezTo>
                    <a:pt x="29" y="178"/>
                    <a:pt x="31" y="177"/>
                    <a:pt x="33" y="174"/>
                  </a:cubicBezTo>
                  <a:cubicBezTo>
                    <a:pt x="27" y="173"/>
                    <a:pt x="22" y="173"/>
                    <a:pt x="16" y="172"/>
                  </a:cubicBezTo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1" y="21"/>
                    <a:pt x="5" y="41"/>
                    <a:pt x="6" y="60"/>
                  </a:cubicBezTo>
                  <a:cubicBezTo>
                    <a:pt x="8" y="82"/>
                    <a:pt x="10" y="103"/>
                    <a:pt x="12" y="124"/>
                  </a:cubicBezTo>
                  <a:cubicBezTo>
                    <a:pt x="13" y="138"/>
                    <a:pt x="12" y="154"/>
                    <a:pt x="15" y="168"/>
                  </a:cubicBezTo>
                  <a:cubicBezTo>
                    <a:pt x="21" y="169"/>
                    <a:pt x="27" y="170"/>
                    <a:pt x="34" y="171"/>
                  </a:cubicBezTo>
                  <a:cubicBezTo>
                    <a:pt x="40" y="141"/>
                    <a:pt x="29" y="106"/>
                    <a:pt x="25" y="77"/>
                  </a:cubicBezTo>
                  <a:cubicBezTo>
                    <a:pt x="22" y="52"/>
                    <a:pt x="21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BEA7E275-2371-47DD-91C6-39F047D4B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89"/>
              <a:ext cx="51" cy="16"/>
            </a:xfrm>
            <a:custGeom>
              <a:avLst/>
              <a:gdLst>
                <a:gd name="T0" fmla="*/ 0 w 19"/>
                <a:gd name="T1" fmla="*/ 0 h 6"/>
                <a:gd name="T2" fmla="*/ 1 w 19"/>
                <a:gd name="T3" fmla="*/ 4 h 6"/>
                <a:gd name="T4" fmla="*/ 18 w 19"/>
                <a:gd name="T5" fmla="*/ 6 h 6"/>
                <a:gd name="T6" fmla="*/ 18 w 19"/>
                <a:gd name="T7" fmla="*/ 5 h 6"/>
                <a:gd name="T8" fmla="*/ 19 w 19"/>
                <a:gd name="T9" fmla="*/ 3 h 6"/>
                <a:gd name="T10" fmla="*/ 0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7" y="5"/>
                    <a:pt x="12" y="5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4"/>
                    <a:pt x="18" y="3"/>
                    <a:pt x="19" y="3"/>
                  </a:cubicBez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A553A605-6B5A-4C6C-A1BF-6D29C4121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535"/>
              <a:ext cx="96" cy="473"/>
            </a:xfrm>
            <a:custGeom>
              <a:avLst/>
              <a:gdLst>
                <a:gd name="T0" fmla="*/ 2 w 36"/>
                <a:gd name="T1" fmla="*/ 0 h 176"/>
                <a:gd name="T2" fmla="*/ 0 w 36"/>
                <a:gd name="T3" fmla="*/ 0 h 176"/>
                <a:gd name="T4" fmla="*/ 17 w 36"/>
                <a:gd name="T5" fmla="*/ 169 h 176"/>
                <a:gd name="T6" fmla="*/ 19 w 36"/>
                <a:gd name="T7" fmla="*/ 175 h 176"/>
                <a:gd name="T8" fmla="*/ 34 w 36"/>
                <a:gd name="T9" fmla="*/ 176 h 176"/>
                <a:gd name="T10" fmla="*/ 36 w 36"/>
                <a:gd name="T11" fmla="*/ 169 h 176"/>
                <a:gd name="T12" fmla="*/ 16 w 36"/>
                <a:gd name="T13" fmla="*/ 0 h 176"/>
                <a:gd name="T14" fmla="*/ 2 w 36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76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56"/>
                    <a:pt x="16" y="112"/>
                    <a:pt x="17" y="169"/>
                  </a:cubicBezTo>
                  <a:cubicBezTo>
                    <a:pt x="17" y="172"/>
                    <a:pt x="18" y="174"/>
                    <a:pt x="19" y="175"/>
                  </a:cubicBezTo>
                  <a:cubicBezTo>
                    <a:pt x="24" y="175"/>
                    <a:pt x="29" y="176"/>
                    <a:pt x="34" y="176"/>
                  </a:cubicBezTo>
                  <a:cubicBezTo>
                    <a:pt x="35" y="174"/>
                    <a:pt x="36" y="172"/>
                    <a:pt x="36" y="169"/>
                  </a:cubicBezTo>
                  <a:cubicBezTo>
                    <a:pt x="32" y="112"/>
                    <a:pt x="23" y="56"/>
                    <a:pt x="16" y="0"/>
                  </a:cubicBezTo>
                  <a:cubicBezTo>
                    <a:pt x="12" y="0"/>
                    <a:pt x="7" y="0"/>
                    <a:pt x="2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CD95CEE3-D591-4542-B2AD-551675A04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005"/>
              <a:ext cx="40" cy="8"/>
            </a:xfrm>
            <a:custGeom>
              <a:avLst/>
              <a:gdLst>
                <a:gd name="T0" fmla="*/ 0 w 15"/>
                <a:gd name="T1" fmla="*/ 0 h 3"/>
                <a:gd name="T2" fmla="*/ 8 w 15"/>
                <a:gd name="T3" fmla="*/ 3 h 3"/>
                <a:gd name="T4" fmla="*/ 15 w 15"/>
                <a:gd name="T5" fmla="*/ 1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  <a:cubicBezTo>
                    <a:pt x="10" y="3"/>
                    <a:pt x="13" y="2"/>
                    <a:pt x="15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7AC36E5F-A63A-4CFF-87B3-3657AF2A9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588"/>
              <a:ext cx="91" cy="65"/>
            </a:xfrm>
            <a:custGeom>
              <a:avLst/>
              <a:gdLst>
                <a:gd name="T0" fmla="*/ 19 w 34"/>
                <a:gd name="T1" fmla="*/ 0 h 24"/>
                <a:gd name="T2" fmla="*/ 4 w 34"/>
                <a:gd name="T3" fmla="*/ 6 h 24"/>
                <a:gd name="T4" fmla="*/ 8 w 34"/>
                <a:gd name="T5" fmla="*/ 22 h 24"/>
                <a:gd name="T6" fmla="*/ 16 w 34"/>
                <a:gd name="T7" fmla="*/ 24 h 24"/>
                <a:gd name="T8" fmla="*/ 29 w 34"/>
                <a:gd name="T9" fmla="*/ 9 h 24"/>
                <a:gd name="T10" fmla="*/ 19 w 3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4">
                  <a:moveTo>
                    <a:pt x="19" y="0"/>
                  </a:moveTo>
                  <a:cubicBezTo>
                    <a:pt x="14" y="2"/>
                    <a:pt x="9" y="4"/>
                    <a:pt x="4" y="6"/>
                  </a:cubicBezTo>
                  <a:cubicBezTo>
                    <a:pt x="2" y="9"/>
                    <a:pt x="0" y="18"/>
                    <a:pt x="8" y="22"/>
                  </a:cubicBezTo>
                  <a:cubicBezTo>
                    <a:pt x="10" y="24"/>
                    <a:pt x="13" y="24"/>
                    <a:pt x="16" y="24"/>
                  </a:cubicBezTo>
                  <a:cubicBezTo>
                    <a:pt x="25" y="24"/>
                    <a:pt x="34" y="17"/>
                    <a:pt x="29" y="9"/>
                  </a:cubicBezTo>
                  <a:cubicBezTo>
                    <a:pt x="27" y="5"/>
                    <a:pt x="23" y="2"/>
                    <a:pt x="19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CBBF8B3E-FDD2-4C31-9CF5-C345DF71D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728"/>
              <a:ext cx="91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2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D43958AC-9192-4E02-A657-B0A1BEEEB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897"/>
              <a:ext cx="58" cy="30"/>
            </a:xfrm>
            <a:custGeom>
              <a:avLst/>
              <a:gdLst>
                <a:gd name="T0" fmla="*/ 6 w 22"/>
                <a:gd name="T1" fmla="*/ 0 h 11"/>
                <a:gd name="T2" fmla="*/ 0 w 22"/>
                <a:gd name="T3" fmla="*/ 2 h 11"/>
                <a:gd name="T4" fmla="*/ 22 w 22"/>
                <a:gd name="T5" fmla="*/ 11 h 11"/>
                <a:gd name="T6" fmla="*/ 20 w 22"/>
                <a:gd name="T7" fmla="*/ 9 h 11"/>
                <a:gd name="T8" fmla="*/ 6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6" y="0"/>
                  </a:moveTo>
                  <a:cubicBezTo>
                    <a:pt x="4" y="0"/>
                    <a:pt x="2" y="0"/>
                    <a:pt x="0" y="2"/>
                  </a:cubicBezTo>
                  <a:cubicBezTo>
                    <a:pt x="7" y="5"/>
                    <a:pt x="15" y="8"/>
                    <a:pt x="22" y="11"/>
                  </a:cubicBezTo>
                  <a:cubicBezTo>
                    <a:pt x="22" y="10"/>
                    <a:pt x="21" y="10"/>
                    <a:pt x="20" y="9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A84238C6-AE40-4E4B-BF88-A365E5EFC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2"/>
              <a:ext cx="61" cy="30"/>
            </a:xfrm>
            <a:custGeom>
              <a:avLst/>
              <a:gdLst>
                <a:gd name="T0" fmla="*/ 0 w 23"/>
                <a:gd name="T1" fmla="*/ 0 h 11"/>
                <a:gd name="T2" fmla="*/ 0 w 23"/>
                <a:gd name="T3" fmla="*/ 1 h 11"/>
                <a:gd name="T4" fmla="*/ 22 w 23"/>
                <a:gd name="T5" fmla="*/ 11 h 11"/>
                <a:gd name="T6" fmla="*/ 23 w 23"/>
                <a:gd name="T7" fmla="*/ 10 h 11"/>
                <a:gd name="T8" fmla="*/ 0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7" y="5"/>
                    <a:pt x="14" y="8"/>
                    <a:pt x="22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15" y="7"/>
                    <a:pt x="7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A41D8CFA-481A-403A-8670-18393F8DE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11"/>
              <a:ext cx="72" cy="48"/>
            </a:xfrm>
            <a:custGeom>
              <a:avLst/>
              <a:gdLst>
                <a:gd name="T0" fmla="*/ 1 w 27"/>
                <a:gd name="T1" fmla="*/ 0 h 18"/>
                <a:gd name="T2" fmla="*/ 0 w 27"/>
                <a:gd name="T3" fmla="*/ 2 h 18"/>
                <a:gd name="T4" fmla="*/ 0 w 27"/>
                <a:gd name="T5" fmla="*/ 8 h 18"/>
                <a:gd name="T6" fmla="*/ 23 w 27"/>
                <a:gd name="T7" fmla="*/ 18 h 18"/>
                <a:gd name="T8" fmla="*/ 27 w 27"/>
                <a:gd name="T9" fmla="*/ 11 h 18"/>
                <a:gd name="T10" fmla="*/ 1 w 2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7" y="12"/>
                    <a:pt x="15" y="15"/>
                    <a:pt x="23" y="18"/>
                  </a:cubicBezTo>
                  <a:cubicBezTo>
                    <a:pt x="25" y="16"/>
                    <a:pt x="26" y="14"/>
                    <a:pt x="27" y="11"/>
                  </a:cubicBezTo>
                  <a:cubicBezTo>
                    <a:pt x="18" y="8"/>
                    <a:pt x="10" y="4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7BD66C38-98EA-431F-8FEA-CB15B8B7F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903"/>
              <a:ext cx="69" cy="37"/>
            </a:xfrm>
            <a:custGeom>
              <a:avLst/>
              <a:gdLst>
                <a:gd name="T0" fmla="*/ 3 w 26"/>
                <a:gd name="T1" fmla="*/ 0 h 14"/>
                <a:gd name="T2" fmla="*/ 0 w 26"/>
                <a:gd name="T3" fmla="*/ 3 h 14"/>
                <a:gd name="T4" fmla="*/ 26 w 26"/>
                <a:gd name="T5" fmla="*/ 14 h 14"/>
                <a:gd name="T6" fmla="*/ 25 w 26"/>
                <a:gd name="T7" fmla="*/ 9 h 14"/>
                <a:gd name="T8" fmla="*/ 3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9" y="7"/>
                    <a:pt x="17" y="11"/>
                    <a:pt x="26" y="14"/>
                  </a:cubicBezTo>
                  <a:cubicBezTo>
                    <a:pt x="26" y="12"/>
                    <a:pt x="26" y="11"/>
                    <a:pt x="25" y="9"/>
                  </a:cubicBezTo>
                  <a:cubicBezTo>
                    <a:pt x="18" y="6"/>
                    <a:pt x="10" y="3"/>
                    <a:pt x="3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9D192CD2-C8B1-45EE-AB6B-29A0A1734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889"/>
              <a:ext cx="94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6641105C-C335-462C-AFCB-6FFED3319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712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ED0DE725-7FFF-46D6-BDE7-10A09F594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634AC976-5A34-46DD-ACE2-DD3E9D41C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537"/>
              <a:ext cx="134" cy="468"/>
            </a:xfrm>
            <a:custGeom>
              <a:avLst/>
              <a:gdLst>
                <a:gd name="T0" fmla="*/ 0 w 50"/>
                <a:gd name="T1" fmla="*/ 0 h 174"/>
                <a:gd name="T2" fmla="*/ 21 w 50"/>
                <a:gd name="T3" fmla="*/ 105 h 174"/>
                <a:gd name="T4" fmla="*/ 29 w 50"/>
                <a:gd name="T5" fmla="*/ 172 h 174"/>
                <a:gd name="T6" fmla="*/ 30 w 50"/>
                <a:gd name="T7" fmla="*/ 174 h 174"/>
                <a:gd name="T8" fmla="*/ 50 w 50"/>
                <a:gd name="T9" fmla="*/ 173 h 174"/>
                <a:gd name="T10" fmla="*/ 49 w 50"/>
                <a:gd name="T11" fmla="*/ 167 h 174"/>
                <a:gd name="T12" fmla="*/ 38 w 50"/>
                <a:gd name="T13" fmla="*/ 103 h 174"/>
                <a:gd name="T14" fmla="*/ 18 w 50"/>
                <a:gd name="T15" fmla="*/ 1 h 174"/>
                <a:gd name="T16" fmla="*/ 0 w 50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4">
                  <a:moveTo>
                    <a:pt x="0" y="0"/>
                  </a:moveTo>
                  <a:cubicBezTo>
                    <a:pt x="7" y="35"/>
                    <a:pt x="14" y="70"/>
                    <a:pt x="21" y="105"/>
                  </a:cubicBezTo>
                  <a:cubicBezTo>
                    <a:pt x="24" y="126"/>
                    <a:pt x="31" y="151"/>
                    <a:pt x="29" y="172"/>
                  </a:cubicBezTo>
                  <a:cubicBezTo>
                    <a:pt x="29" y="172"/>
                    <a:pt x="30" y="173"/>
                    <a:pt x="30" y="174"/>
                  </a:cubicBezTo>
                  <a:cubicBezTo>
                    <a:pt x="37" y="173"/>
                    <a:pt x="43" y="173"/>
                    <a:pt x="50" y="173"/>
                  </a:cubicBezTo>
                  <a:cubicBezTo>
                    <a:pt x="50" y="171"/>
                    <a:pt x="50" y="169"/>
                    <a:pt x="49" y="167"/>
                  </a:cubicBezTo>
                  <a:cubicBezTo>
                    <a:pt x="38" y="152"/>
                    <a:pt x="41" y="121"/>
                    <a:pt x="38" y="103"/>
                  </a:cubicBezTo>
                  <a:cubicBezTo>
                    <a:pt x="32" y="69"/>
                    <a:pt x="25" y="3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EC6C7ACF-1B7E-40F0-A8FE-50953C055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021"/>
              <a:ext cx="24" cy="3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3 w 9"/>
                <a:gd name="T5" fmla="*/ 1 h 1"/>
                <a:gd name="T6" fmla="*/ 3 w 9"/>
                <a:gd name="T7" fmla="*/ 1 h 1"/>
                <a:gd name="T8" fmla="*/ 4 w 9"/>
                <a:gd name="T9" fmla="*/ 1 h 1"/>
                <a:gd name="T10" fmla="*/ 9 w 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0"/>
                    <a:pt x="9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03DAB98F-C255-486A-A5F8-88BB161E9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010"/>
              <a:ext cx="48" cy="11"/>
            </a:xfrm>
            <a:custGeom>
              <a:avLst/>
              <a:gdLst>
                <a:gd name="T0" fmla="*/ 18 w 18"/>
                <a:gd name="T1" fmla="*/ 0 h 4"/>
                <a:gd name="T2" fmla="*/ 0 w 18"/>
                <a:gd name="T3" fmla="*/ 1 h 4"/>
                <a:gd name="T4" fmla="*/ 6 w 18"/>
                <a:gd name="T5" fmla="*/ 4 h 4"/>
                <a:gd name="T6" fmla="*/ 15 w 18"/>
                <a:gd name="T7" fmla="*/ 4 h 4"/>
                <a:gd name="T8" fmla="*/ 17 w 18"/>
                <a:gd name="T9" fmla="*/ 1 h 4"/>
                <a:gd name="T10" fmla="*/ 18 w 18"/>
                <a:gd name="T11" fmla="*/ 0 h 4"/>
                <a:gd name="T12" fmla="*/ 18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9" y="4"/>
                    <a:pt x="12" y="4"/>
                    <a:pt x="15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E506A9EF-7D68-4433-9CA7-6C3ADA4A2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002"/>
              <a:ext cx="54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1 w 20"/>
                <a:gd name="T5" fmla="*/ 4 h 4"/>
                <a:gd name="T6" fmla="*/ 19 w 20"/>
                <a:gd name="T7" fmla="*/ 3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7" y="4"/>
                    <a:pt x="13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C1F29A9E-9660-48A7-BA27-2888DAEC3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543"/>
              <a:ext cx="88" cy="448"/>
            </a:xfrm>
            <a:custGeom>
              <a:avLst/>
              <a:gdLst>
                <a:gd name="T0" fmla="*/ 0 w 33"/>
                <a:gd name="T1" fmla="*/ 0 h 167"/>
                <a:gd name="T2" fmla="*/ 13 w 33"/>
                <a:gd name="T3" fmla="*/ 167 h 167"/>
                <a:gd name="T4" fmla="*/ 33 w 33"/>
                <a:gd name="T5" fmla="*/ 165 h 167"/>
                <a:gd name="T6" fmla="*/ 17 w 33"/>
                <a:gd name="T7" fmla="*/ 1 h 167"/>
                <a:gd name="T8" fmla="*/ 0 w 33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7">
                  <a:moveTo>
                    <a:pt x="0" y="0"/>
                  </a:moveTo>
                  <a:cubicBezTo>
                    <a:pt x="10" y="55"/>
                    <a:pt x="15" y="112"/>
                    <a:pt x="13" y="167"/>
                  </a:cubicBezTo>
                  <a:cubicBezTo>
                    <a:pt x="20" y="167"/>
                    <a:pt x="26" y="166"/>
                    <a:pt x="33" y="165"/>
                  </a:cubicBezTo>
                  <a:cubicBezTo>
                    <a:pt x="28" y="110"/>
                    <a:pt x="26" y="55"/>
                    <a:pt x="17" y="1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51BE210C-EF25-45C4-9EA3-A79C04E67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7"/>
              <a:ext cx="56" cy="11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2">
              <a:extLst>
                <a:ext uri="{FF2B5EF4-FFF2-40B4-BE49-F238E27FC236}">
                  <a16:creationId xmlns:a16="http://schemas.microsoft.com/office/drawing/2014/main" id="{8B27C8B1-DB2B-425C-90F3-A60409461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4"/>
              <a:ext cx="53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2 h 4"/>
                <a:gd name="T4" fmla="*/ 0 w 20"/>
                <a:gd name="T5" fmla="*/ 4 h 4"/>
                <a:gd name="T6" fmla="*/ 20 w 20"/>
                <a:gd name="T7" fmla="*/ 1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4" y="1"/>
                    <a:pt x="7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7" y="3"/>
                    <a:pt x="14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3">
              <a:extLst>
                <a:ext uri="{FF2B5EF4-FFF2-40B4-BE49-F238E27FC236}">
                  <a16:creationId xmlns:a16="http://schemas.microsoft.com/office/drawing/2014/main" id="{D6B40E9C-ED03-47F7-A366-858A8D98F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86"/>
              <a:ext cx="53" cy="14"/>
            </a:xfrm>
            <a:custGeom>
              <a:avLst/>
              <a:gdLst>
                <a:gd name="T0" fmla="*/ 20 w 20"/>
                <a:gd name="T1" fmla="*/ 0 h 5"/>
                <a:gd name="T2" fmla="*/ 0 w 20"/>
                <a:gd name="T3" fmla="*/ 2 h 5"/>
                <a:gd name="T4" fmla="*/ 0 w 20"/>
                <a:gd name="T5" fmla="*/ 5 h 5"/>
                <a:gd name="T6" fmla="*/ 20 w 20"/>
                <a:gd name="T7" fmla="*/ 3 h 5"/>
                <a:gd name="T8" fmla="*/ 20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20" y="0"/>
                  </a:moveTo>
                  <a:cubicBezTo>
                    <a:pt x="13" y="1"/>
                    <a:pt x="7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7" y="5"/>
                    <a:pt x="14" y="4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20C93231-0F70-43D1-8CFD-5353056C0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551"/>
              <a:ext cx="98" cy="419"/>
            </a:xfrm>
            <a:custGeom>
              <a:avLst/>
              <a:gdLst>
                <a:gd name="T0" fmla="*/ 0 w 37"/>
                <a:gd name="T1" fmla="*/ 0 h 156"/>
                <a:gd name="T2" fmla="*/ 6 w 37"/>
                <a:gd name="T3" fmla="*/ 55 h 156"/>
                <a:gd name="T4" fmla="*/ 12 w 37"/>
                <a:gd name="T5" fmla="*/ 119 h 156"/>
                <a:gd name="T6" fmla="*/ 14 w 37"/>
                <a:gd name="T7" fmla="*/ 156 h 156"/>
                <a:gd name="T8" fmla="*/ 35 w 37"/>
                <a:gd name="T9" fmla="*/ 153 h 156"/>
                <a:gd name="T10" fmla="*/ 25 w 37"/>
                <a:gd name="T11" fmla="*/ 72 h 156"/>
                <a:gd name="T12" fmla="*/ 18 w 37"/>
                <a:gd name="T13" fmla="*/ 1 h 156"/>
                <a:gd name="T14" fmla="*/ 0 w 37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56">
                  <a:moveTo>
                    <a:pt x="0" y="0"/>
                  </a:moveTo>
                  <a:cubicBezTo>
                    <a:pt x="2" y="19"/>
                    <a:pt x="5" y="38"/>
                    <a:pt x="6" y="55"/>
                  </a:cubicBezTo>
                  <a:cubicBezTo>
                    <a:pt x="8" y="77"/>
                    <a:pt x="10" y="98"/>
                    <a:pt x="12" y="119"/>
                  </a:cubicBezTo>
                  <a:cubicBezTo>
                    <a:pt x="13" y="131"/>
                    <a:pt x="12" y="144"/>
                    <a:pt x="14" y="156"/>
                  </a:cubicBezTo>
                  <a:cubicBezTo>
                    <a:pt x="21" y="155"/>
                    <a:pt x="28" y="154"/>
                    <a:pt x="35" y="153"/>
                  </a:cubicBezTo>
                  <a:cubicBezTo>
                    <a:pt x="37" y="127"/>
                    <a:pt x="28" y="97"/>
                    <a:pt x="25" y="72"/>
                  </a:cubicBezTo>
                  <a:cubicBezTo>
                    <a:pt x="22" y="49"/>
                    <a:pt x="21" y="2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6D0533D3-0225-46CA-9F66-2391AE7BF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75"/>
              <a:ext cx="13" cy="3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63909A05-912B-4BF6-A25C-709F16FA7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62"/>
              <a:ext cx="56" cy="16"/>
            </a:xfrm>
            <a:custGeom>
              <a:avLst/>
              <a:gdLst>
                <a:gd name="T0" fmla="*/ 21 w 21"/>
                <a:gd name="T1" fmla="*/ 0 h 6"/>
                <a:gd name="T2" fmla="*/ 0 w 21"/>
                <a:gd name="T3" fmla="*/ 3 h 6"/>
                <a:gd name="T4" fmla="*/ 0 w 21"/>
                <a:gd name="T5" fmla="*/ 6 h 6"/>
                <a:gd name="T6" fmla="*/ 5 w 21"/>
                <a:gd name="T7" fmla="*/ 5 h 6"/>
                <a:gd name="T8" fmla="*/ 21 w 21"/>
                <a:gd name="T9" fmla="*/ 2 h 6"/>
                <a:gd name="T10" fmla="*/ 21 w 2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10" y="4"/>
                    <a:pt x="16" y="3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413840BF-EE5B-446F-B9F9-5266035C5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35"/>
              <a:ext cx="51" cy="11"/>
            </a:xfrm>
            <a:custGeom>
              <a:avLst/>
              <a:gdLst>
                <a:gd name="T0" fmla="*/ 18 w 19"/>
                <a:gd name="T1" fmla="*/ 0 h 4"/>
                <a:gd name="T2" fmla="*/ 0 w 19"/>
                <a:gd name="T3" fmla="*/ 3 h 4"/>
                <a:gd name="T4" fmla="*/ 0 w 19"/>
                <a:gd name="T5" fmla="*/ 4 h 4"/>
                <a:gd name="T6" fmla="*/ 7 w 19"/>
                <a:gd name="T7" fmla="*/ 3 h 4"/>
                <a:gd name="T8" fmla="*/ 19 w 19"/>
                <a:gd name="T9" fmla="*/ 1 h 4"/>
                <a:gd name="T10" fmla="*/ 18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8" y="0"/>
                  </a:moveTo>
                  <a:cubicBezTo>
                    <a:pt x="12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11" y="3"/>
                    <a:pt x="15" y="2"/>
                    <a:pt x="19" y="1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59AB929D-912A-4B4C-BCBC-CD0A40D4C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559"/>
              <a:ext cx="88" cy="384"/>
            </a:xfrm>
            <a:custGeom>
              <a:avLst/>
              <a:gdLst>
                <a:gd name="T0" fmla="*/ 0 w 33"/>
                <a:gd name="T1" fmla="*/ 0 h 143"/>
                <a:gd name="T2" fmla="*/ 15 w 33"/>
                <a:gd name="T3" fmla="*/ 143 h 143"/>
                <a:gd name="T4" fmla="*/ 33 w 33"/>
                <a:gd name="T5" fmla="*/ 140 h 143"/>
                <a:gd name="T6" fmla="*/ 17 w 33"/>
                <a:gd name="T7" fmla="*/ 1 h 143"/>
                <a:gd name="T8" fmla="*/ 0 w 33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3">
                  <a:moveTo>
                    <a:pt x="0" y="0"/>
                  </a:moveTo>
                  <a:cubicBezTo>
                    <a:pt x="3" y="48"/>
                    <a:pt x="12" y="96"/>
                    <a:pt x="15" y="143"/>
                  </a:cubicBezTo>
                  <a:cubicBezTo>
                    <a:pt x="21" y="142"/>
                    <a:pt x="27" y="141"/>
                    <a:pt x="33" y="140"/>
                  </a:cubicBezTo>
                  <a:cubicBezTo>
                    <a:pt x="29" y="94"/>
                    <a:pt x="22" y="47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DB66C6E4-374D-41CE-8128-7B87F6B15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43"/>
              <a:ext cx="19" cy="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1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90">
              <a:extLst>
                <a:ext uri="{FF2B5EF4-FFF2-40B4-BE49-F238E27FC236}">
                  <a16:creationId xmlns:a16="http://schemas.microsoft.com/office/drawing/2014/main" id="{43E8101A-54F9-4B27-A810-851C566F1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586"/>
              <a:ext cx="96" cy="67"/>
            </a:xfrm>
            <a:custGeom>
              <a:avLst/>
              <a:gdLst>
                <a:gd name="T0" fmla="*/ 16 w 36"/>
                <a:gd name="T1" fmla="*/ 0 h 25"/>
                <a:gd name="T2" fmla="*/ 7 w 36"/>
                <a:gd name="T3" fmla="*/ 5 h 25"/>
                <a:gd name="T4" fmla="*/ 11 w 36"/>
                <a:gd name="T5" fmla="*/ 23 h 25"/>
                <a:gd name="T6" fmla="*/ 18 w 36"/>
                <a:gd name="T7" fmla="*/ 25 h 25"/>
                <a:gd name="T8" fmla="*/ 32 w 36"/>
                <a:gd name="T9" fmla="*/ 10 h 25"/>
                <a:gd name="T10" fmla="*/ 16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16" y="0"/>
                  </a:moveTo>
                  <a:cubicBezTo>
                    <a:pt x="13" y="0"/>
                    <a:pt x="10" y="1"/>
                    <a:pt x="7" y="5"/>
                  </a:cubicBezTo>
                  <a:cubicBezTo>
                    <a:pt x="7" y="5"/>
                    <a:pt x="0" y="17"/>
                    <a:pt x="11" y="23"/>
                  </a:cubicBezTo>
                  <a:cubicBezTo>
                    <a:pt x="13" y="25"/>
                    <a:pt x="16" y="25"/>
                    <a:pt x="18" y="25"/>
                  </a:cubicBezTo>
                  <a:cubicBezTo>
                    <a:pt x="28" y="25"/>
                    <a:pt x="36" y="18"/>
                    <a:pt x="32" y="10"/>
                  </a:cubicBezTo>
                  <a:cubicBezTo>
                    <a:pt x="28" y="4"/>
                    <a:pt x="22" y="0"/>
                    <a:pt x="1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91">
              <a:extLst>
                <a:ext uri="{FF2B5EF4-FFF2-40B4-BE49-F238E27FC236}">
                  <a16:creationId xmlns:a16="http://schemas.microsoft.com/office/drawing/2014/main" id="{6B325A4A-2E3D-4906-B15A-472AF7F50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728"/>
              <a:ext cx="93" cy="70"/>
            </a:xfrm>
            <a:custGeom>
              <a:avLst/>
              <a:gdLst>
                <a:gd name="T0" fmla="*/ 21 w 35"/>
                <a:gd name="T1" fmla="*/ 0 h 26"/>
                <a:gd name="T2" fmla="*/ 15 w 35"/>
                <a:gd name="T3" fmla="*/ 2 h 26"/>
                <a:gd name="T4" fmla="*/ 8 w 35"/>
                <a:gd name="T5" fmla="*/ 18 h 26"/>
                <a:gd name="T6" fmla="*/ 23 w 35"/>
                <a:gd name="T7" fmla="*/ 26 h 26"/>
                <a:gd name="T8" fmla="*/ 34 w 35"/>
                <a:gd name="T9" fmla="*/ 18 h 26"/>
                <a:gd name="T10" fmla="*/ 21 w 3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2" y="24"/>
                    <a:pt x="18" y="26"/>
                    <a:pt x="23" y="26"/>
                  </a:cubicBezTo>
                  <a:cubicBezTo>
                    <a:pt x="28" y="26"/>
                    <a:pt x="33" y="23"/>
                    <a:pt x="34" y="18"/>
                  </a:cubicBezTo>
                  <a:cubicBezTo>
                    <a:pt x="35" y="11"/>
                    <a:pt x="29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9B262721-8DD3-4B47-92BC-57A672284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897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4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21EAB7E5-C556-4AC5-8B83-6D0884B21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948"/>
              <a:ext cx="27" cy="6"/>
            </a:xfrm>
            <a:custGeom>
              <a:avLst/>
              <a:gdLst>
                <a:gd name="T0" fmla="*/ 10 w 10"/>
                <a:gd name="T1" fmla="*/ 0 h 2"/>
                <a:gd name="T2" fmla="*/ 0 w 10"/>
                <a:gd name="T3" fmla="*/ 2 h 2"/>
                <a:gd name="T4" fmla="*/ 10 w 10"/>
                <a:gd name="T5" fmla="*/ 1 h 2"/>
                <a:gd name="T6" fmla="*/ 1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1"/>
                    <a:pt x="4" y="2"/>
                    <a:pt x="0" y="2"/>
                  </a:cubicBez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B68C2734-E202-4634-8B7F-D57A91D20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889"/>
              <a:ext cx="83" cy="70"/>
            </a:xfrm>
            <a:custGeom>
              <a:avLst/>
              <a:gdLst>
                <a:gd name="T0" fmla="*/ 12 w 31"/>
                <a:gd name="T1" fmla="*/ 0 h 26"/>
                <a:gd name="T2" fmla="*/ 3 w 31"/>
                <a:gd name="T3" fmla="*/ 7 h 26"/>
                <a:gd name="T4" fmla="*/ 7 w 31"/>
                <a:gd name="T5" fmla="*/ 26 h 26"/>
                <a:gd name="T6" fmla="*/ 16 w 31"/>
                <a:gd name="T7" fmla="*/ 24 h 26"/>
                <a:gd name="T8" fmla="*/ 26 w 31"/>
                <a:gd name="T9" fmla="*/ 22 h 26"/>
                <a:gd name="T10" fmla="*/ 27 w 31"/>
                <a:gd name="T11" fmla="*/ 9 h 26"/>
                <a:gd name="T12" fmla="*/ 12 w 3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12" y="0"/>
                  </a:moveTo>
                  <a:cubicBezTo>
                    <a:pt x="9" y="0"/>
                    <a:pt x="6" y="2"/>
                    <a:pt x="3" y="7"/>
                  </a:cubicBezTo>
                  <a:cubicBezTo>
                    <a:pt x="3" y="7"/>
                    <a:pt x="0" y="20"/>
                    <a:pt x="7" y="26"/>
                  </a:cubicBezTo>
                  <a:cubicBezTo>
                    <a:pt x="10" y="25"/>
                    <a:pt x="13" y="25"/>
                    <a:pt x="16" y="24"/>
                  </a:cubicBezTo>
                  <a:cubicBezTo>
                    <a:pt x="20" y="24"/>
                    <a:pt x="23" y="23"/>
                    <a:pt x="26" y="22"/>
                  </a:cubicBezTo>
                  <a:cubicBezTo>
                    <a:pt x="30" y="19"/>
                    <a:pt x="31" y="13"/>
                    <a:pt x="27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BFDB6F1D-7689-42D9-8020-7D3BD4695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951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9 w 19"/>
                <a:gd name="T3" fmla="*/ 1 h 4"/>
                <a:gd name="T4" fmla="*/ 0 w 19"/>
                <a:gd name="T5" fmla="*/ 3 h 4"/>
                <a:gd name="T6" fmla="*/ 2 w 19"/>
                <a:gd name="T7" fmla="*/ 4 h 4"/>
                <a:gd name="T8" fmla="*/ 18 w 19"/>
                <a:gd name="T9" fmla="*/ 1 h 4"/>
                <a:gd name="T10" fmla="*/ 19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1"/>
                    <a:pt x="9" y="1"/>
                  </a:cubicBezTo>
                  <a:cubicBezTo>
                    <a:pt x="6" y="2"/>
                    <a:pt x="3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7" y="3"/>
                    <a:pt x="13" y="2"/>
                    <a:pt x="18" y="1"/>
                  </a:cubicBezTo>
                  <a:cubicBezTo>
                    <a:pt x="18" y="1"/>
                    <a:pt x="19" y="0"/>
                    <a:pt x="19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1606E2C5-F35E-4B00-9389-10A8DF0AF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712"/>
              <a:ext cx="94" cy="75"/>
            </a:xfrm>
            <a:custGeom>
              <a:avLst/>
              <a:gdLst>
                <a:gd name="T0" fmla="*/ 13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3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3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3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41327478-5F32-4419-88C9-D03CB4C96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9223ED19-168C-48A1-A3F8-1DEB6C6C8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897"/>
              <a:ext cx="35" cy="11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3 h 4"/>
                <a:gd name="T4" fmla="*/ 0 w 13"/>
                <a:gd name="T5" fmla="*/ 4 h 4"/>
                <a:gd name="T6" fmla="*/ 13 w 13"/>
                <a:gd name="T7" fmla="*/ 2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9">
              <a:extLst>
                <a:ext uri="{FF2B5EF4-FFF2-40B4-BE49-F238E27FC236}">
                  <a16:creationId xmlns:a16="http://schemas.microsoft.com/office/drawing/2014/main" id="{FD0F5760-B361-4EA1-8C99-73D3C9559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572"/>
              <a:ext cx="99" cy="333"/>
            </a:xfrm>
            <a:custGeom>
              <a:avLst/>
              <a:gdLst>
                <a:gd name="T0" fmla="*/ 0 w 37"/>
                <a:gd name="T1" fmla="*/ 0 h 124"/>
                <a:gd name="T2" fmla="*/ 17 w 37"/>
                <a:gd name="T3" fmla="*/ 84 h 124"/>
                <a:gd name="T4" fmla="*/ 24 w 37"/>
                <a:gd name="T5" fmla="*/ 124 h 124"/>
                <a:gd name="T6" fmla="*/ 37 w 37"/>
                <a:gd name="T7" fmla="*/ 121 h 124"/>
                <a:gd name="T8" fmla="*/ 34 w 37"/>
                <a:gd name="T9" fmla="*/ 82 h 124"/>
                <a:gd name="T10" fmla="*/ 19 w 37"/>
                <a:gd name="T11" fmla="*/ 1 h 124"/>
                <a:gd name="T12" fmla="*/ 0 w 37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4">
                  <a:moveTo>
                    <a:pt x="0" y="0"/>
                  </a:moveTo>
                  <a:cubicBezTo>
                    <a:pt x="6" y="28"/>
                    <a:pt x="12" y="56"/>
                    <a:pt x="17" y="84"/>
                  </a:cubicBezTo>
                  <a:cubicBezTo>
                    <a:pt x="19" y="96"/>
                    <a:pt x="22" y="110"/>
                    <a:pt x="24" y="124"/>
                  </a:cubicBezTo>
                  <a:cubicBezTo>
                    <a:pt x="29" y="123"/>
                    <a:pt x="33" y="122"/>
                    <a:pt x="37" y="121"/>
                  </a:cubicBezTo>
                  <a:cubicBezTo>
                    <a:pt x="36" y="108"/>
                    <a:pt x="36" y="92"/>
                    <a:pt x="34" y="82"/>
                  </a:cubicBezTo>
                  <a:cubicBezTo>
                    <a:pt x="29" y="55"/>
                    <a:pt x="24" y="28"/>
                    <a:pt x="19" y="1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00">
              <a:extLst>
                <a:ext uri="{FF2B5EF4-FFF2-40B4-BE49-F238E27FC236}">
                  <a16:creationId xmlns:a16="http://schemas.microsoft.com/office/drawing/2014/main" id="{97E75BE3-1E59-42EB-B979-5F667F3EE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876"/>
              <a:ext cx="45" cy="8"/>
            </a:xfrm>
            <a:custGeom>
              <a:avLst/>
              <a:gdLst>
                <a:gd name="T0" fmla="*/ 17 w 17"/>
                <a:gd name="T1" fmla="*/ 0 h 3"/>
                <a:gd name="T2" fmla="*/ 0 w 17"/>
                <a:gd name="T3" fmla="*/ 2 h 3"/>
                <a:gd name="T4" fmla="*/ 0 w 17"/>
                <a:gd name="T5" fmla="*/ 3 h 3"/>
                <a:gd name="T6" fmla="*/ 17 w 17"/>
                <a:gd name="T7" fmla="*/ 1 h 3"/>
                <a:gd name="T8" fmla="*/ 17 w 1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1" y="0"/>
                    <a:pt x="5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5" y="2"/>
                    <a:pt x="11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BAD38D59-01E1-4CA5-9220-7130F6537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583"/>
              <a:ext cx="72" cy="298"/>
            </a:xfrm>
            <a:custGeom>
              <a:avLst/>
              <a:gdLst>
                <a:gd name="T0" fmla="*/ 0 w 27"/>
                <a:gd name="T1" fmla="*/ 0 h 111"/>
                <a:gd name="T2" fmla="*/ 10 w 27"/>
                <a:gd name="T3" fmla="*/ 111 h 111"/>
                <a:gd name="T4" fmla="*/ 27 w 27"/>
                <a:gd name="T5" fmla="*/ 109 h 111"/>
                <a:gd name="T6" fmla="*/ 17 w 27"/>
                <a:gd name="T7" fmla="*/ 1 h 111"/>
                <a:gd name="T8" fmla="*/ 0 w 27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1">
                  <a:moveTo>
                    <a:pt x="0" y="0"/>
                  </a:moveTo>
                  <a:cubicBezTo>
                    <a:pt x="6" y="37"/>
                    <a:pt x="9" y="74"/>
                    <a:pt x="10" y="111"/>
                  </a:cubicBezTo>
                  <a:cubicBezTo>
                    <a:pt x="15" y="110"/>
                    <a:pt x="21" y="109"/>
                    <a:pt x="27" y="109"/>
                  </a:cubicBezTo>
                  <a:cubicBezTo>
                    <a:pt x="24" y="73"/>
                    <a:pt x="21" y="37"/>
                    <a:pt x="17" y="1"/>
                  </a:cubicBezTo>
                  <a:cubicBezTo>
                    <a:pt x="11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02">
              <a:extLst>
                <a:ext uri="{FF2B5EF4-FFF2-40B4-BE49-F238E27FC236}">
                  <a16:creationId xmlns:a16="http://schemas.microsoft.com/office/drawing/2014/main" id="{C8BB7522-E36B-43E0-B2D0-DF197737F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863"/>
              <a:ext cx="59" cy="5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1 h 2"/>
                <a:gd name="T4" fmla="*/ 0 w 22"/>
                <a:gd name="T5" fmla="*/ 2 h 2"/>
                <a:gd name="T6" fmla="*/ 22 w 22"/>
                <a:gd name="T7" fmla="*/ 1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8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8" y="2"/>
                    <a:pt x="15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03">
              <a:extLst>
                <a:ext uri="{FF2B5EF4-FFF2-40B4-BE49-F238E27FC236}">
                  <a16:creationId xmlns:a16="http://schemas.microsoft.com/office/drawing/2014/main" id="{692CA5B5-6C67-4297-9FFB-B4D7D387E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591"/>
              <a:ext cx="83" cy="274"/>
            </a:xfrm>
            <a:custGeom>
              <a:avLst/>
              <a:gdLst>
                <a:gd name="T0" fmla="*/ 0 w 31"/>
                <a:gd name="T1" fmla="*/ 0 h 102"/>
                <a:gd name="T2" fmla="*/ 4 w 31"/>
                <a:gd name="T3" fmla="*/ 32 h 102"/>
                <a:gd name="T4" fmla="*/ 9 w 31"/>
                <a:gd name="T5" fmla="*/ 96 h 102"/>
                <a:gd name="T6" fmla="*/ 9 w 31"/>
                <a:gd name="T7" fmla="*/ 102 h 102"/>
                <a:gd name="T8" fmla="*/ 31 w 31"/>
                <a:gd name="T9" fmla="*/ 101 h 102"/>
                <a:gd name="T10" fmla="*/ 22 w 31"/>
                <a:gd name="T11" fmla="*/ 49 h 102"/>
                <a:gd name="T12" fmla="*/ 18 w 31"/>
                <a:gd name="T13" fmla="*/ 1 h 102"/>
                <a:gd name="T14" fmla="*/ 0 w 3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2">
                  <a:moveTo>
                    <a:pt x="0" y="0"/>
                  </a:moveTo>
                  <a:cubicBezTo>
                    <a:pt x="1" y="11"/>
                    <a:pt x="3" y="22"/>
                    <a:pt x="4" y="32"/>
                  </a:cubicBezTo>
                  <a:cubicBezTo>
                    <a:pt x="5" y="53"/>
                    <a:pt x="7" y="74"/>
                    <a:pt x="9" y="96"/>
                  </a:cubicBezTo>
                  <a:cubicBezTo>
                    <a:pt x="9" y="98"/>
                    <a:pt x="9" y="100"/>
                    <a:pt x="9" y="102"/>
                  </a:cubicBezTo>
                  <a:cubicBezTo>
                    <a:pt x="17" y="101"/>
                    <a:pt x="24" y="101"/>
                    <a:pt x="31" y="101"/>
                  </a:cubicBezTo>
                  <a:cubicBezTo>
                    <a:pt x="29" y="83"/>
                    <a:pt x="24" y="65"/>
                    <a:pt x="22" y="49"/>
                  </a:cubicBezTo>
                  <a:cubicBezTo>
                    <a:pt x="20" y="33"/>
                    <a:pt x="19" y="17"/>
                    <a:pt x="18" y="1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04">
              <a:extLst>
                <a:ext uri="{FF2B5EF4-FFF2-40B4-BE49-F238E27FC236}">
                  <a16:creationId xmlns:a16="http://schemas.microsoft.com/office/drawing/2014/main" id="{7BED7C47-F5C3-4F23-A3A0-26F3E91F8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865"/>
              <a:ext cx="48" cy="8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1 h 3"/>
                <a:gd name="T4" fmla="*/ 18 w 18"/>
                <a:gd name="T5" fmla="*/ 3 h 3"/>
                <a:gd name="T6" fmla="*/ 18 w 18"/>
                <a:gd name="T7" fmla="*/ 2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"/>
                    <a:pt x="12" y="2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05">
              <a:extLst>
                <a:ext uri="{FF2B5EF4-FFF2-40B4-BE49-F238E27FC236}">
                  <a16:creationId xmlns:a16="http://schemas.microsoft.com/office/drawing/2014/main" id="{F7B39FF2-26E9-4B53-8506-20AC622C8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597"/>
              <a:ext cx="80" cy="274"/>
            </a:xfrm>
            <a:custGeom>
              <a:avLst/>
              <a:gdLst>
                <a:gd name="T0" fmla="*/ 0 w 30"/>
                <a:gd name="T1" fmla="*/ 0 h 102"/>
                <a:gd name="T2" fmla="*/ 12 w 30"/>
                <a:gd name="T3" fmla="*/ 100 h 102"/>
                <a:gd name="T4" fmla="*/ 30 w 30"/>
                <a:gd name="T5" fmla="*/ 102 h 102"/>
                <a:gd name="T6" fmla="*/ 18 w 30"/>
                <a:gd name="T7" fmla="*/ 0 h 102"/>
                <a:gd name="T8" fmla="*/ 0 w 3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0" y="0"/>
                  </a:moveTo>
                  <a:cubicBezTo>
                    <a:pt x="4" y="33"/>
                    <a:pt x="9" y="66"/>
                    <a:pt x="12" y="100"/>
                  </a:cubicBezTo>
                  <a:cubicBezTo>
                    <a:pt x="18" y="100"/>
                    <a:pt x="24" y="101"/>
                    <a:pt x="30" y="102"/>
                  </a:cubicBezTo>
                  <a:cubicBezTo>
                    <a:pt x="27" y="68"/>
                    <a:pt x="22" y="34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06">
              <a:extLst>
                <a:ext uri="{FF2B5EF4-FFF2-40B4-BE49-F238E27FC236}">
                  <a16:creationId xmlns:a16="http://schemas.microsoft.com/office/drawing/2014/main" id="{5920B7E3-0B2C-49FF-99AF-26669E0C2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578"/>
              <a:ext cx="94" cy="53"/>
            </a:xfrm>
            <a:custGeom>
              <a:avLst/>
              <a:gdLst>
                <a:gd name="T0" fmla="*/ 5 w 35"/>
                <a:gd name="T1" fmla="*/ 0 h 20"/>
                <a:gd name="T2" fmla="*/ 9 w 35"/>
                <a:gd name="T3" fmla="*/ 18 h 20"/>
                <a:gd name="T4" fmla="*/ 17 w 35"/>
                <a:gd name="T5" fmla="*/ 20 h 20"/>
                <a:gd name="T6" fmla="*/ 30 w 35"/>
                <a:gd name="T7" fmla="*/ 5 h 20"/>
                <a:gd name="T8" fmla="*/ 27 w 35"/>
                <a:gd name="T9" fmla="*/ 1 h 20"/>
                <a:gd name="T10" fmla="*/ 5 w 3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0">
                  <a:moveTo>
                    <a:pt x="5" y="0"/>
                  </a:moveTo>
                  <a:cubicBezTo>
                    <a:pt x="4" y="3"/>
                    <a:pt x="0" y="13"/>
                    <a:pt x="9" y="18"/>
                  </a:cubicBezTo>
                  <a:cubicBezTo>
                    <a:pt x="12" y="19"/>
                    <a:pt x="14" y="20"/>
                    <a:pt x="17" y="20"/>
                  </a:cubicBezTo>
                  <a:cubicBezTo>
                    <a:pt x="26" y="20"/>
                    <a:pt x="35" y="12"/>
                    <a:pt x="30" y="5"/>
                  </a:cubicBezTo>
                  <a:cubicBezTo>
                    <a:pt x="29" y="4"/>
                    <a:pt x="29" y="3"/>
                    <a:pt x="27" y="1"/>
                  </a:cubicBezTo>
                  <a:cubicBezTo>
                    <a:pt x="20" y="1"/>
                    <a:pt x="13" y="1"/>
                    <a:pt x="5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07">
              <a:extLst>
                <a:ext uri="{FF2B5EF4-FFF2-40B4-BE49-F238E27FC236}">
                  <a16:creationId xmlns:a16="http://schemas.microsoft.com/office/drawing/2014/main" id="{F859E983-7D91-400B-9A10-228066DD0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707"/>
              <a:ext cx="91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0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3"/>
                    <a:pt x="17" y="26"/>
                    <a:pt x="22" y="26"/>
                  </a:cubicBezTo>
                  <a:cubicBezTo>
                    <a:pt x="28" y="26"/>
                    <a:pt x="33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08">
              <a:extLst>
                <a:ext uri="{FF2B5EF4-FFF2-40B4-BE49-F238E27FC236}">
                  <a16:creationId xmlns:a16="http://schemas.microsoft.com/office/drawing/2014/main" id="{7752C29D-1BC8-4ABE-B68F-58C2AACE5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87"/>
              <a:ext cx="56" cy="10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3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550486A8-AA9A-4BB4-AFEE-EAA54C486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73"/>
              <a:ext cx="53" cy="22"/>
            </a:xfrm>
            <a:custGeom>
              <a:avLst/>
              <a:gdLst>
                <a:gd name="T0" fmla="*/ 10 w 20"/>
                <a:gd name="T1" fmla="*/ 0 h 8"/>
                <a:gd name="T2" fmla="*/ 0 w 20"/>
                <a:gd name="T3" fmla="*/ 7 h 8"/>
                <a:gd name="T4" fmla="*/ 0 w 20"/>
                <a:gd name="T5" fmla="*/ 8 h 8"/>
                <a:gd name="T6" fmla="*/ 20 w 20"/>
                <a:gd name="T7" fmla="*/ 5 h 8"/>
                <a:gd name="T8" fmla="*/ 1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cubicBezTo>
                    <a:pt x="7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7"/>
                    <a:pt x="13" y="6"/>
                    <a:pt x="20" y="5"/>
                  </a:cubicBezTo>
                  <a:cubicBezTo>
                    <a:pt x="17" y="2"/>
                    <a:pt x="13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07892BF4-D6C7-4E18-9DDF-6A25714D2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691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42ACE58F-8F12-46C0-B830-68A1D90AC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594"/>
              <a:ext cx="69" cy="24"/>
            </a:xfrm>
            <a:custGeom>
              <a:avLst/>
              <a:gdLst>
                <a:gd name="T0" fmla="*/ 0 w 26"/>
                <a:gd name="T1" fmla="*/ 0 h 9"/>
                <a:gd name="T2" fmla="*/ 9 w 26"/>
                <a:gd name="T3" fmla="*/ 8 h 9"/>
                <a:gd name="T4" fmla="*/ 12 w 26"/>
                <a:gd name="T5" fmla="*/ 9 h 9"/>
                <a:gd name="T6" fmla="*/ 26 w 26"/>
                <a:gd name="T7" fmla="*/ 1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1" y="4"/>
                    <a:pt x="4" y="7"/>
                    <a:pt x="9" y="8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8" y="9"/>
                    <a:pt x="24" y="5"/>
                    <a:pt x="26" y="1"/>
                  </a:cubicBezTo>
                  <a:cubicBezTo>
                    <a:pt x="17" y="0"/>
                    <a:pt x="9" y="0"/>
                    <a:pt x="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12">
              <a:extLst>
                <a:ext uri="{FF2B5EF4-FFF2-40B4-BE49-F238E27FC236}">
                  <a16:creationId xmlns:a16="http://schemas.microsoft.com/office/drawing/2014/main" id="{A7C39AB8-C932-49A7-8602-9E434225F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887"/>
              <a:ext cx="40" cy="13"/>
            </a:xfrm>
            <a:custGeom>
              <a:avLst/>
              <a:gdLst>
                <a:gd name="T0" fmla="*/ 0 w 15"/>
                <a:gd name="T1" fmla="*/ 0 h 5"/>
                <a:gd name="T2" fmla="*/ 1 w 15"/>
                <a:gd name="T3" fmla="*/ 2 h 5"/>
                <a:gd name="T4" fmla="*/ 15 w 15"/>
                <a:gd name="T5" fmla="*/ 5 h 5"/>
                <a:gd name="T6" fmla="*/ 15 w 15"/>
                <a:gd name="T7" fmla="*/ 4 h 5"/>
                <a:gd name="T8" fmla="*/ 0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5" y="3"/>
                    <a:pt x="9" y="4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9" y="3"/>
                    <a:pt x="4" y="1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13">
              <a:extLst>
                <a:ext uri="{FF2B5EF4-FFF2-40B4-BE49-F238E27FC236}">
                  <a16:creationId xmlns:a16="http://schemas.microsoft.com/office/drawing/2014/main" id="{D787D7CA-35C8-4381-B9E2-C777E2342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594"/>
              <a:ext cx="96" cy="303"/>
            </a:xfrm>
            <a:custGeom>
              <a:avLst/>
              <a:gdLst>
                <a:gd name="T0" fmla="*/ 18 w 36"/>
                <a:gd name="T1" fmla="*/ 0 h 113"/>
                <a:gd name="T2" fmla="*/ 0 w 36"/>
                <a:gd name="T3" fmla="*/ 0 h 113"/>
                <a:gd name="T4" fmla="*/ 16 w 36"/>
                <a:gd name="T5" fmla="*/ 79 h 113"/>
                <a:gd name="T6" fmla="*/ 21 w 36"/>
                <a:gd name="T7" fmla="*/ 109 h 113"/>
                <a:gd name="T8" fmla="*/ 36 w 36"/>
                <a:gd name="T9" fmla="*/ 113 h 113"/>
                <a:gd name="T10" fmla="*/ 33 w 36"/>
                <a:gd name="T11" fmla="*/ 77 h 113"/>
                <a:gd name="T12" fmla="*/ 18 w 3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3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5" y="27"/>
                    <a:pt x="11" y="53"/>
                    <a:pt x="16" y="79"/>
                  </a:cubicBezTo>
                  <a:cubicBezTo>
                    <a:pt x="17" y="89"/>
                    <a:pt x="20" y="99"/>
                    <a:pt x="21" y="109"/>
                  </a:cubicBezTo>
                  <a:cubicBezTo>
                    <a:pt x="25" y="110"/>
                    <a:pt x="30" y="112"/>
                    <a:pt x="36" y="113"/>
                  </a:cubicBezTo>
                  <a:cubicBezTo>
                    <a:pt x="34" y="100"/>
                    <a:pt x="35" y="87"/>
                    <a:pt x="33" y="77"/>
                  </a:cubicBezTo>
                  <a:cubicBezTo>
                    <a:pt x="28" y="51"/>
                    <a:pt x="23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14">
              <a:extLst>
                <a:ext uri="{FF2B5EF4-FFF2-40B4-BE49-F238E27FC236}">
                  <a16:creationId xmlns:a16="http://schemas.microsoft.com/office/drawing/2014/main" id="{6D2291B0-DF61-44A7-BB24-06FAD22F8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930"/>
              <a:ext cx="48" cy="16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1 h 6"/>
                <a:gd name="T4" fmla="*/ 18 w 18"/>
                <a:gd name="T5" fmla="*/ 6 h 6"/>
                <a:gd name="T6" fmla="*/ 18 w 18"/>
                <a:gd name="T7" fmla="*/ 4 h 6"/>
                <a:gd name="T8" fmla="*/ 0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3"/>
                    <a:pt x="12" y="4"/>
                    <a:pt x="18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2" y="3"/>
                    <a:pt x="6" y="2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15">
              <a:extLst>
                <a:ext uri="{FF2B5EF4-FFF2-40B4-BE49-F238E27FC236}">
                  <a16:creationId xmlns:a16="http://schemas.microsoft.com/office/drawing/2014/main" id="{A528365D-0A70-4DCD-ACF3-41D6BDE10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583"/>
              <a:ext cx="75" cy="357"/>
            </a:xfrm>
            <a:custGeom>
              <a:avLst/>
              <a:gdLst>
                <a:gd name="T0" fmla="*/ 16 w 28"/>
                <a:gd name="T1" fmla="*/ 0 h 133"/>
                <a:gd name="T2" fmla="*/ 0 w 28"/>
                <a:gd name="T3" fmla="*/ 1 h 133"/>
                <a:gd name="T4" fmla="*/ 10 w 28"/>
                <a:gd name="T5" fmla="*/ 129 h 133"/>
                <a:gd name="T6" fmla="*/ 28 w 28"/>
                <a:gd name="T7" fmla="*/ 133 h 133"/>
                <a:gd name="T8" fmla="*/ 16 w 2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3">
                  <a:moveTo>
                    <a:pt x="16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6" y="44"/>
                    <a:pt x="10" y="87"/>
                    <a:pt x="10" y="129"/>
                  </a:cubicBezTo>
                  <a:cubicBezTo>
                    <a:pt x="16" y="131"/>
                    <a:pt x="22" y="132"/>
                    <a:pt x="28" y="133"/>
                  </a:cubicBezTo>
                  <a:cubicBezTo>
                    <a:pt x="25" y="89"/>
                    <a:pt x="22" y="45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6">
              <a:extLst>
                <a:ext uri="{FF2B5EF4-FFF2-40B4-BE49-F238E27FC236}">
                  <a16:creationId xmlns:a16="http://schemas.microsoft.com/office/drawing/2014/main" id="{930B293A-33F6-453C-B722-2327F9BB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7">
              <a:extLst>
                <a:ext uri="{FF2B5EF4-FFF2-40B4-BE49-F238E27FC236}">
                  <a16:creationId xmlns:a16="http://schemas.microsoft.com/office/drawing/2014/main" id="{3E4A543A-558A-4A78-B000-07933A381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578"/>
              <a:ext cx="99" cy="395"/>
            </a:xfrm>
            <a:custGeom>
              <a:avLst/>
              <a:gdLst>
                <a:gd name="T0" fmla="*/ 16 w 37"/>
                <a:gd name="T1" fmla="*/ 0 h 147"/>
                <a:gd name="T2" fmla="*/ 0 w 37"/>
                <a:gd name="T3" fmla="*/ 0 h 147"/>
                <a:gd name="T4" fmla="*/ 4 w 37"/>
                <a:gd name="T5" fmla="*/ 41 h 147"/>
                <a:gd name="T6" fmla="*/ 10 w 37"/>
                <a:gd name="T7" fmla="*/ 104 h 147"/>
                <a:gd name="T8" fmla="*/ 13 w 37"/>
                <a:gd name="T9" fmla="*/ 145 h 147"/>
                <a:gd name="T10" fmla="*/ 15 w 37"/>
                <a:gd name="T11" fmla="*/ 145 h 147"/>
                <a:gd name="T12" fmla="*/ 32 w 37"/>
                <a:gd name="T13" fmla="*/ 147 h 147"/>
                <a:gd name="T14" fmla="*/ 23 w 37"/>
                <a:gd name="T15" fmla="*/ 57 h 147"/>
                <a:gd name="T16" fmla="*/ 18 w 37"/>
                <a:gd name="T17" fmla="*/ 0 h 147"/>
                <a:gd name="T18" fmla="*/ 16 w 37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47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4"/>
                    <a:pt x="3" y="28"/>
                    <a:pt x="4" y="41"/>
                  </a:cubicBezTo>
                  <a:cubicBezTo>
                    <a:pt x="6" y="62"/>
                    <a:pt x="8" y="83"/>
                    <a:pt x="10" y="104"/>
                  </a:cubicBezTo>
                  <a:cubicBezTo>
                    <a:pt x="11" y="117"/>
                    <a:pt x="10" y="132"/>
                    <a:pt x="13" y="145"/>
                  </a:cubicBezTo>
                  <a:cubicBezTo>
                    <a:pt x="13" y="145"/>
                    <a:pt x="14" y="145"/>
                    <a:pt x="15" y="145"/>
                  </a:cubicBezTo>
                  <a:cubicBezTo>
                    <a:pt x="21" y="146"/>
                    <a:pt x="26" y="146"/>
                    <a:pt x="32" y="147"/>
                  </a:cubicBezTo>
                  <a:cubicBezTo>
                    <a:pt x="37" y="118"/>
                    <a:pt x="27" y="85"/>
                    <a:pt x="23" y="57"/>
                  </a:cubicBezTo>
                  <a:cubicBezTo>
                    <a:pt x="21" y="39"/>
                    <a:pt x="20" y="2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8">
              <a:extLst>
                <a:ext uri="{FF2B5EF4-FFF2-40B4-BE49-F238E27FC236}">
                  <a16:creationId xmlns:a16="http://schemas.microsoft.com/office/drawing/2014/main" id="{EB781228-CAA1-4CAC-91E1-BA12A65A7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1" cy="11"/>
            </a:xfrm>
            <a:custGeom>
              <a:avLst/>
              <a:gdLst>
                <a:gd name="T0" fmla="*/ 0 w 19"/>
                <a:gd name="T1" fmla="*/ 0 h 4"/>
                <a:gd name="T2" fmla="*/ 0 w 19"/>
                <a:gd name="T3" fmla="*/ 1 h 4"/>
                <a:gd name="T4" fmla="*/ 19 w 19"/>
                <a:gd name="T5" fmla="*/ 4 h 4"/>
                <a:gd name="T6" fmla="*/ 19 w 19"/>
                <a:gd name="T7" fmla="*/ 2 h 4"/>
                <a:gd name="T8" fmla="*/ 2 w 19"/>
                <a:gd name="T9" fmla="*/ 0 h 4"/>
                <a:gd name="T10" fmla="*/ 0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13" y="3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3" y="1"/>
                    <a:pt x="8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9">
              <a:extLst>
                <a:ext uri="{FF2B5EF4-FFF2-40B4-BE49-F238E27FC236}">
                  <a16:creationId xmlns:a16="http://schemas.microsoft.com/office/drawing/2014/main" id="{97AC0E79-F693-4A47-A4C7-17A23E956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580"/>
              <a:ext cx="91" cy="393"/>
            </a:xfrm>
            <a:custGeom>
              <a:avLst/>
              <a:gdLst>
                <a:gd name="T0" fmla="*/ 0 w 34"/>
                <a:gd name="T1" fmla="*/ 0 h 146"/>
                <a:gd name="T2" fmla="*/ 15 w 34"/>
                <a:gd name="T3" fmla="*/ 146 h 146"/>
                <a:gd name="T4" fmla="*/ 25 w 34"/>
                <a:gd name="T5" fmla="*/ 145 h 146"/>
                <a:gd name="T6" fmla="*/ 34 w 34"/>
                <a:gd name="T7" fmla="*/ 145 h 146"/>
                <a:gd name="T8" fmla="*/ 17 w 34"/>
                <a:gd name="T9" fmla="*/ 2 h 146"/>
                <a:gd name="T10" fmla="*/ 0 w 34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6">
                  <a:moveTo>
                    <a:pt x="0" y="0"/>
                  </a:moveTo>
                  <a:cubicBezTo>
                    <a:pt x="5" y="49"/>
                    <a:pt x="14" y="97"/>
                    <a:pt x="15" y="146"/>
                  </a:cubicBezTo>
                  <a:cubicBezTo>
                    <a:pt x="18" y="146"/>
                    <a:pt x="21" y="146"/>
                    <a:pt x="25" y="145"/>
                  </a:cubicBezTo>
                  <a:cubicBezTo>
                    <a:pt x="28" y="145"/>
                    <a:pt x="31" y="145"/>
                    <a:pt x="34" y="145"/>
                  </a:cubicBezTo>
                  <a:cubicBezTo>
                    <a:pt x="31" y="97"/>
                    <a:pt x="24" y="49"/>
                    <a:pt x="17" y="2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F3E35A46-D9E6-45B9-9FD7-334F02064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986"/>
              <a:ext cx="48" cy="3"/>
            </a:xfrm>
            <a:custGeom>
              <a:avLst/>
              <a:gdLst>
                <a:gd name="T0" fmla="*/ 0 w 18"/>
                <a:gd name="T1" fmla="*/ 0 h 1"/>
                <a:gd name="T2" fmla="*/ 0 w 18"/>
                <a:gd name="T3" fmla="*/ 1 h 1"/>
                <a:gd name="T4" fmla="*/ 16 w 18"/>
                <a:gd name="T5" fmla="*/ 1 h 1"/>
                <a:gd name="T6" fmla="*/ 17 w 18"/>
                <a:gd name="T7" fmla="*/ 1 h 1"/>
                <a:gd name="T8" fmla="*/ 18 w 18"/>
                <a:gd name="T9" fmla="*/ 0 h 1"/>
                <a:gd name="T10" fmla="*/ 16 w 18"/>
                <a:gd name="T11" fmla="*/ 0 h 1"/>
                <a:gd name="T12" fmla="*/ 0 w 1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21">
              <a:extLst>
                <a:ext uri="{FF2B5EF4-FFF2-40B4-BE49-F238E27FC236}">
                  <a16:creationId xmlns:a16="http://schemas.microsoft.com/office/drawing/2014/main" id="{8D2F8E58-B3E1-4157-8E65-994AACF6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8"/>
              <a:ext cx="51" cy="8"/>
            </a:xfrm>
            <a:custGeom>
              <a:avLst/>
              <a:gdLst>
                <a:gd name="T0" fmla="*/ 19 w 19"/>
                <a:gd name="T1" fmla="*/ 0 h 3"/>
                <a:gd name="T2" fmla="*/ 0 w 19"/>
                <a:gd name="T3" fmla="*/ 1 h 3"/>
                <a:gd name="T4" fmla="*/ 1 w 19"/>
                <a:gd name="T5" fmla="*/ 3 h 3"/>
                <a:gd name="T6" fmla="*/ 17 w 19"/>
                <a:gd name="T7" fmla="*/ 3 h 3"/>
                <a:gd name="T8" fmla="*/ 19 w 19"/>
                <a:gd name="T9" fmla="*/ 3 h 3"/>
                <a:gd name="T10" fmla="*/ 19 w 19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cubicBezTo>
                    <a:pt x="13" y="0"/>
                    <a:pt x="6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6" y="3"/>
                    <a:pt x="12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22">
              <a:extLst>
                <a:ext uri="{FF2B5EF4-FFF2-40B4-BE49-F238E27FC236}">
                  <a16:creationId xmlns:a16="http://schemas.microsoft.com/office/drawing/2014/main" id="{03CBBB7C-7317-4959-8BBB-71C54965D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0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10 w 19"/>
                <a:gd name="T3" fmla="*/ 0 h 4"/>
                <a:gd name="T4" fmla="*/ 0 w 19"/>
                <a:gd name="T5" fmla="*/ 1 h 4"/>
                <a:gd name="T6" fmla="*/ 0 w 19"/>
                <a:gd name="T7" fmla="*/ 2 h 4"/>
                <a:gd name="T8" fmla="*/ 0 w 19"/>
                <a:gd name="T9" fmla="*/ 4 h 4"/>
                <a:gd name="T10" fmla="*/ 19 w 19"/>
                <a:gd name="T11" fmla="*/ 3 h 4"/>
                <a:gd name="T12" fmla="*/ 19 w 19"/>
                <a:gd name="T13" fmla="*/ 2 h 4"/>
                <a:gd name="T14" fmla="*/ 19 w 19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0"/>
                    <a:pt x="10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6" y="4"/>
                    <a:pt x="13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9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23">
              <a:extLst>
                <a:ext uri="{FF2B5EF4-FFF2-40B4-BE49-F238E27FC236}">
                  <a16:creationId xmlns:a16="http://schemas.microsoft.com/office/drawing/2014/main" id="{C921EDBE-8520-47EB-8FE1-3A057FEF9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588"/>
              <a:ext cx="91" cy="54"/>
            </a:xfrm>
            <a:custGeom>
              <a:avLst/>
              <a:gdLst>
                <a:gd name="T0" fmla="*/ 26 w 34"/>
                <a:gd name="T1" fmla="*/ 0 h 20"/>
                <a:gd name="T2" fmla="*/ 3 w 34"/>
                <a:gd name="T3" fmla="*/ 2 h 20"/>
                <a:gd name="T4" fmla="*/ 8 w 34"/>
                <a:gd name="T5" fmla="*/ 18 h 20"/>
                <a:gd name="T6" fmla="*/ 16 w 34"/>
                <a:gd name="T7" fmla="*/ 20 h 20"/>
                <a:gd name="T8" fmla="*/ 29 w 34"/>
                <a:gd name="T9" fmla="*/ 5 h 20"/>
                <a:gd name="T10" fmla="*/ 26 w 3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0">
                  <a:moveTo>
                    <a:pt x="26" y="0"/>
                  </a:moveTo>
                  <a:cubicBezTo>
                    <a:pt x="18" y="1"/>
                    <a:pt x="10" y="1"/>
                    <a:pt x="3" y="2"/>
                  </a:cubicBezTo>
                  <a:cubicBezTo>
                    <a:pt x="2" y="6"/>
                    <a:pt x="0" y="13"/>
                    <a:pt x="8" y="18"/>
                  </a:cubicBezTo>
                  <a:cubicBezTo>
                    <a:pt x="10" y="19"/>
                    <a:pt x="13" y="20"/>
                    <a:pt x="16" y="20"/>
                  </a:cubicBezTo>
                  <a:cubicBezTo>
                    <a:pt x="25" y="20"/>
                    <a:pt x="34" y="12"/>
                    <a:pt x="29" y="5"/>
                  </a:cubicBezTo>
                  <a:cubicBezTo>
                    <a:pt x="28" y="3"/>
                    <a:pt x="27" y="2"/>
                    <a:pt x="2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24">
              <a:extLst>
                <a:ext uri="{FF2B5EF4-FFF2-40B4-BE49-F238E27FC236}">
                  <a16:creationId xmlns:a16="http://schemas.microsoft.com/office/drawing/2014/main" id="{651D4D4B-7110-406C-AAE3-0A0457377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715"/>
              <a:ext cx="90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3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3"/>
                  </a:cubicBezTo>
                  <a:cubicBezTo>
                    <a:pt x="15" y="3"/>
                    <a:pt x="0" y="5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25">
              <a:extLst>
                <a:ext uri="{FF2B5EF4-FFF2-40B4-BE49-F238E27FC236}">
                  <a16:creationId xmlns:a16="http://schemas.microsoft.com/office/drawing/2014/main" id="{FFEA6C5F-ACCE-4BA4-9AB4-B23459AA0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905"/>
              <a:ext cx="72" cy="22"/>
            </a:xfrm>
            <a:custGeom>
              <a:avLst/>
              <a:gdLst>
                <a:gd name="T0" fmla="*/ 0 w 27"/>
                <a:gd name="T1" fmla="*/ 0 h 8"/>
                <a:gd name="T2" fmla="*/ 0 w 27"/>
                <a:gd name="T3" fmla="*/ 1 h 8"/>
                <a:gd name="T4" fmla="*/ 27 w 27"/>
                <a:gd name="T5" fmla="*/ 8 h 8"/>
                <a:gd name="T6" fmla="*/ 27 w 27"/>
                <a:gd name="T7" fmla="*/ 6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8" y="3"/>
                    <a:pt x="17" y="5"/>
                    <a:pt x="27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17" y="4"/>
                    <a:pt x="8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26">
              <a:extLst>
                <a:ext uri="{FF2B5EF4-FFF2-40B4-BE49-F238E27FC236}">
                  <a16:creationId xmlns:a16="http://schemas.microsoft.com/office/drawing/2014/main" id="{145D9EC2-9F0E-46EC-A94C-01614CC36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884"/>
              <a:ext cx="72" cy="38"/>
            </a:xfrm>
            <a:custGeom>
              <a:avLst/>
              <a:gdLst>
                <a:gd name="T0" fmla="*/ 10 w 27"/>
                <a:gd name="T1" fmla="*/ 0 h 14"/>
                <a:gd name="T2" fmla="*/ 0 w 27"/>
                <a:gd name="T3" fmla="*/ 7 h 14"/>
                <a:gd name="T4" fmla="*/ 0 w 27"/>
                <a:gd name="T5" fmla="*/ 8 h 14"/>
                <a:gd name="T6" fmla="*/ 27 w 27"/>
                <a:gd name="T7" fmla="*/ 14 h 14"/>
                <a:gd name="T8" fmla="*/ 24 w 27"/>
                <a:gd name="T9" fmla="*/ 9 h 14"/>
                <a:gd name="T10" fmla="*/ 10 w 2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10" y="0"/>
                  </a:moveTo>
                  <a:cubicBezTo>
                    <a:pt x="6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0"/>
                    <a:pt x="17" y="12"/>
                    <a:pt x="27" y="14"/>
                  </a:cubicBezTo>
                  <a:cubicBezTo>
                    <a:pt x="27" y="13"/>
                    <a:pt x="26" y="11"/>
                    <a:pt x="24" y="9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27">
              <a:extLst>
                <a:ext uri="{FF2B5EF4-FFF2-40B4-BE49-F238E27FC236}">
                  <a16:creationId xmlns:a16="http://schemas.microsoft.com/office/drawing/2014/main" id="{4A73E8A4-4BA0-4180-9260-2916054AB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876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28">
              <a:extLst>
                <a:ext uri="{FF2B5EF4-FFF2-40B4-BE49-F238E27FC236}">
                  <a16:creationId xmlns:a16="http://schemas.microsoft.com/office/drawing/2014/main" id="{EBEE1162-89CF-4C51-9A5B-0007D89CF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701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1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7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29">
              <a:extLst>
                <a:ext uri="{FF2B5EF4-FFF2-40B4-BE49-F238E27FC236}">
                  <a16:creationId xmlns:a16="http://schemas.microsoft.com/office/drawing/2014/main" id="{4E383A1B-D283-4B27-9F22-0DDFBB075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578"/>
              <a:ext cx="83" cy="48"/>
            </a:xfrm>
            <a:custGeom>
              <a:avLst/>
              <a:gdLst>
                <a:gd name="T0" fmla="*/ 1 w 31"/>
                <a:gd name="T1" fmla="*/ 0 h 18"/>
                <a:gd name="T2" fmla="*/ 9 w 31"/>
                <a:gd name="T3" fmla="*/ 18 h 18"/>
                <a:gd name="T4" fmla="*/ 13 w 31"/>
                <a:gd name="T5" fmla="*/ 18 h 18"/>
                <a:gd name="T6" fmla="*/ 26 w 31"/>
                <a:gd name="T7" fmla="*/ 1 h 18"/>
                <a:gd name="T8" fmla="*/ 1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1" y="0"/>
                  </a:moveTo>
                  <a:cubicBezTo>
                    <a:pt x="0" y="5"/>
                    <a:pt x="0" y="16"/>
                    <a:pt x="9" y="18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23" y="18"/>
                    <a:pt x="31" y="9"/>
                    <a:pt x="26" y="1"/>
                  </a:cubicBezTo>
                  <a:cubicBezTo>
                    <a:pt x="18" y="1"/>
                    <a:pt x="9" y="0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30">
              <a:extLst>
                <a:ext uri="{FF2B5EF4-FFF2-40B4-BE49-F238E27FC236}">
                  <a16:creationId xmlns:a16="http://schemas.microsoft.com/office/drawing/2014/main" id="{D7E14D3E-A367-47AE-8F52-449FFFDCB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599"/>
              <a:ext cx="102" cy="349"/>
            </a:xfrm>
            <a:custGeom>
              <a:avLst/>
              <a:gdLst>
                <a:gd name="T0" fmla="*/ 0 w 38"/>
                <a:gd name="T1" fmla="*/ 0 h 130"/>
                <a:gd name="T2" fmla="*/ 17 w 38"/>
                <a:gd name="T3" fmla="*/ 88 h 130"/>
                <a:gd name="T4" fmla="*/ 25 w 38"/>
                <a:gd name="T5" fmla="*/ 130 h 130"/>
                <a:gd name="T6" fmla="*/ 38 w 38"/>
                <a:gd name="T7" fmla="*/ 125 h 130"/>
                <a:gd name="T8" fmla="*/ 34 w 38"/>
                <a:gd name="T9" fmla="*/ 86 h 130"/>
                <a:gd name="T10" fmla="*/ 19 w 38"/>
                <a:gd name="T11" fmla="*/ 4 h 130"/>
                <a:gd name="T12" fmla="*/ 0 w 38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30">
                  <a:moveTo>
                    <a:pt x="0" y="0"/>
                  </a:moveTo>
                  <a:cubicBezTo>
                    <a:pt x="6" y="29"/>
                    <a:pt x="12" y="59"/>
                    <a:pt x="17" y="88"/>
                  </a:cubicBezTo>
                  <a:cubicBezTo>
                    <a:pt x="20" y="101"/>
                    <a:pt x="23" y="116"/>
                    <a:pt x="25" y="130"/>
                  </a:cubicBezTo>
                  <a:cubicBezTo>
                    <a:pt x="29" y="129"/>
                    <a:pt x="33" y="127"/>
                    <a:pt x="38" y="125"/>
                  </a:cubicBezTo>
                  <a:cubicBezTo>
                    <a:pt x="36" y="112"/>
                    <a:pt x="36" y="96"/>
                    <a:pt x="34" y="86"/>
                  </a:cubicBezTo>
                  <a:cubicBezTo>
                    <a:pt x="29" y="59"/>
                    <a:pt x="24" y="31"/>
                    <a:pt x="19" y="4"/>
                  </a:cubicBezTo>
                  <a:cubicBezTo>
                    <a:pt x="13" y="2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31">
              <a:extLst>
                <a:ext uri="{FF2B5EF4-FFF2-40B4-BE49-F238E27FC236}">
                  <a16:creationId xmlns:a16="http://schemas.microsoft.com/office/drawing/2014/main" id="{B4A8A8A6-F775-41B0-B626-CE072A1A1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967"/>
              <a:ext cx="37" cy="14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4 w 14"/>
                <a:gd name="T7" fmla="*/ 1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9" y="1"/>
                    <a:pt x="5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5" y="4"/>
                    <a:pt x="10" y="3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32">
              <a:extLst>
                <a:ext uri="{FF2B5EF4-FFF2-40B4-BE49-F238E27FC236}">
                  <a16:creationId xmlns:a16="http://schemas.microsoft.com/office/drawing/2014/main" id="{5C7D86D8-C629-4A7B-AE41-DF0093008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43"/>
              <a:ext cx="40" cy="35"/>
            </a:xfrm>
            <a:custGeom>
              <a:avLst/>
              <a:gdLst>
                <a:gd name="T0" fmla="*/ 13 w 15"/>
                <a:gd name="T1" fmla="*/ 0 h 13"/>
                <a:gd name="T2" fmla="*/ 0 w 15"/>
                <a:gd name="T3" fmla="*/ 5 h 13"/>
                <a:gd name="T4" fmla="*/ 1 w 15"/>
                <a:gd name="T5" fmla="*/ 13 h 13"/>
                <a:gd name="T6" fmla="*/ 15 w 15"/>
                <a:gd name="T7" fmla="*/ 9 h 13"/>
                <a:gd name="T8" fmla="*/ 13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3" y="0"/>
                  </a:moveTo>
                  <a:cubicBezTo>
                    <a:pt x="9" y="2"/>
                    <a:pt x="5" y="4"/>
                    <a:pt x="0" y="5"/>
                  </a:cubicBezTo>
                  <a:cubicBezTo>
                    <a:pt x="0" y="8"/>
                    <a:pt x="1" y="10"/>
                    <a:pt x="1" y="13"/>
                  </a:cubicBezTo>
                  <a:cubicBezTo>
                    <a:pt x="6" y="12"/>
                    <a:pt x="10" y="10"/>
                    <a:pt x="15" y="9"/>
                  </a:cubicBezTo>
                  <a:cubicBezTo>
                    <a:pt x="14" y="6"/>
                    <a:pt x="13" y="3"/>
                    <a:pt x="13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33">
              <a:extLst>
                <a:ext uri="{FF2B5EF4-FFF2-40B4-BE49-F238E27FC236}">
                  <a16:creationId xmlns:a16="http://schemas.microsoft.com/office/drawing/2014/main" id="{C7587E82-7D30-4835-808E-4606CFAD0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35"/>
              <a:ext cx="35" cy="22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5 h 8"/>
                <a:gd name="T4" fmla="*/ 0 w 13"/>
                <a:gd name="T5" fmla="*/ 8 h 8"/>
                <a:gd name="T6" fmla="*/ 13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2"/>
                    <a:pt x="4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5" y="7"/>
                    <a:pt x="9" y="5"/>
                    <a:pt x="13" y="3"/>
                  </a:cubicBezTo>
                  <a:cubicBezTo>
                    <a:pt x="13" y="2"/>
                    <a:pt x="13" y="1"/>
                    <a:pt x="13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34">
              <a:extLst>
                <a:ext uri="{FF2B5EF4-FFF2-40B4-BE49-F238E27FC236}">
                  <a16:creationId xmlns:a16="http://schemas.microsoft.com/office/drawing/2014/main" id="{53168A9C-3F2D-43E7-A396-C22E81D91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629"/>
              <a:ext cx="64" cy="40"/>
            </a:xfrm>
            <a:custGeom>
              <a:avLst/>
              <a:gdLst>
                <a:gd name="T0" fmla="*/ 1 w 24"/>
                <a:gd name="T1" fmla="*/ 0 h 15"/>
                <a:gd name="T2" fmla="*/ 7 w 24"/>
                <a:gd name="T3" fmla="*/ 13 h 15"/>
                <a:gd name="T4" fmla="*/ 15 w 24"/>
                <a:gd name="T5" fmla="*/ 15 h 15"/>
                <a:gd name="T6" fmla="*/ 24 w 24"/>
                <a:gd name="T7" fmla="*/ 13 h 15"/>
                <a:gd name="T8" fmla="*/ 1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0" y="4"/>
                    <a:pt x="1" y="10"/>
                    <a:pt x="7" y="13"/>
                  </a:cubicBezTo>
                  <a:cubicBezTo>
                    <a:pt x="9" y="15"/>
                    <a:pt x="12" y="15"/>
                    <a:pt x="15" y="15"/>
                  </a:cubicBezTo>
                  <a:cubicBezTo>
                    <a:pt x="18" y="15"/>
                    <a:pt x="21" y="14"/>
                    <a:pt x="24" y="13"/>
                  </a:cubicBezTo>
                  <a:cubicBezTo>
                    <a:pt x="17" y="8"/>
                    <a:pt x="10" y="3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35">
              <a:extLst>
                <a:ext uri="{FF2B5EF4-FFF2-40B4-BE49-F238E27FC236}">
                  <a16:creationId xmlns:a16="http://schemas.microsoft.com/office/drawing/2014/main" id="{26B41E85-F6AD-48C3-96BE-D21D2B47A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744"/>
              <a:ext cx="90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36">
              <a:extLst>
                <a:ext uri="{FF2B5EF4-FFF2-40B4-BE49-F238E27FC236}">
                  <a16:creationId xmlns:a16="http://schemas.microsoft.com/office/drawing/2014/main" id="{05E198E9-D528-445C-AF2E-4FAB4F792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" y="924"/>
              <a:ext cx="53" cy="35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12 h 13"/>
                <a:gd name="T4" fmla="*/ 0 w 20"/>
                <a:gd name="T5" fmla="*/ 13 h 13"/>
                <a:gd name="T6" fmla="*/ 20 w 20"/>
                <a:gd name="T7" fmla="*/ 0 h 13"/>
                <a:gd name="T8" fmla="*/ 19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4" y="5"/>
                    <a:pt x="7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8" y="10"/>
                    <a:pt x="14" y="6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37">
              <a:extLst>
                <a:ext uri="{FF2B5EF4-FFF2-40B4-BE49-F238E27FC236}">
                  <a16:creationId xmlns:a16="http://schemas.microsoft.com/office/drawing/2014/main" id="{D9E64371-4E9B-403A-9C26-3B8A173D1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914"/>
              <a:ext cx="53" cy="43"/>
            </a:xfrm>
            <a:custGeom>
              <a:avLst/>
              <a:gdLst>
                <a:gd name="T0" fmla="*/ 11 w 20"/>
                <a:gd name="T1" fmla="*/ 0 h 16"/>
                <a:gd name="T2" fmla="*/ 1 w 20"/>
                <a:gd name="T3" fmla="*/ 7 h 16"/>
                <a:gd name="T4" fmla="*/ 1 w 20"/>
                <a:gd name="T5" fmla="*/ 16 h 16"/>
                <a:gd name="T6" fmla="*/ 20 w 20"/>
                <a:gd name="T7" fmla="*/ 4 h 16"/>
                <a:gd name="T8" fmla="*/ 11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1" y="0"/>
                  </a:moveTo>
                  <a:cubicBezTo>
                    <a:pt x="7" y="0"/>
                    <a:pt x="4" y="2"/>
                    <a:pt x="1" y="7"/>
                  </a:cubicBezTo>
                  <a:cubicBezTo>
                    <a:pt x="1" y="7"/>
                    <a:pt x="0" y="11"/>
                    <a:pt x="1" y="16"/>
                  </a:cubicBezTo>
                  <a:cubicBezTo>
                    <a:pt x="8" y="13"/>
                    <a:pt x="15" y="9"/>
                    <a:pt x="20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8" name="文本框 137">
            <a:extLst>
              <a:ext uri="{FF2B5EF4-FFF2-40B4-BE49-F238E27FC236}">
                <a16:creationId xmlns:a16="http://schemas.microsoft.com/office/drawing/2014/main" id="{9DD3C722-58A0-4FA1-BA36-0F5AA96E16B2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C1F8BB48-5C74-45C0-9689-F8A97C6649C0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F8B6F4F3-3C16-4E2E-A2E2-907D032ECD80}"/>
              </a:ext>
            </a:extLst>
          </p:cNvPr>
          <p:cNvGrpSpPr/>
          <p:nvPr/>
        </p:nvGrpSpPr>
        <p:grpSpPr>
          <a:xfrm>
            <a:off x="1586959" y="2311892"/>
            <a:ext cx="9367943" cy="2046571"/>
            <a:chOff x="4674998" y="2135234"/>
            <a:chExt cx="9367943" cy="2046571"/>
          </a:xfrm>
        </p:grpSpPr>
        <p:sp>
          <p:nvSpPr>
            <p:cNvPr id="141" name="文本框 140">
              <a:extLst>
                <a:ext uri="{FF2B5EF4-FFF2-40B4-BE49-F238E27FC236}">
                  <a16:creationId xmlns:a16="http://schemas.microsoft.com/office/drawing/2014/main" id="{1C8709E6-E90D-4F53-963C-1E5F7A2F76D7}"/>
                </a:ext>
              </a:extLst>
            </p:cNvPr>
            <p:cNvSpPr txBox="1"/>
            <p:nvPr/>
          </p:nvSpPr>
          <p:spPr>
            <a:xfrm>
              <a:off x="5654598" y="2135234"/>
              <a:ext cx="20697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ctr">
                <a:buFont typeface="Wingdings" panose="05000000000000000000" pitchFamily="2" charset="2"/>
                <a:buChar char="ü"/>
              </a:pPr>
              <a:r>
                <a:rPr lang="zh-CN" altLang="en-US" sz="20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  <p:sp>
          <p:nvSpPr>
            <p:cNvPr id="142" name="文本框 141">
              <a:extLst>
                <a:ext uri="{FF2B5EF4-FFF2-40B4-BE49-F238E27FC236}">
                  <a16:creationId xmlns:a16="http://schemas.microsoft.com/office/drawing/2014/main" id="{BA6464C7-8BFC-4629-AD75-71E7B5AFE7C2}"/>
                </a:ext>
              </a:extLst>
            </p:cNvPr>
            <p:cNvSpPr txBox="1"/>
            <p:nvPr/>
          </p:nvSpPr>
          <p:spPr>
            <a:xfrm>
              <a:off x="6001796" y="2594188"/>
              <a:ext cx="7793963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感谢您的使用，您的文字内容添加到此处，文字动画效果不变。感谢您的使用，您的文字内容添加到此处，文字动画效果不变。</a:t>
              </a:r>
            </a:p>
          </p:txBody>
        </p:sp>
        <p:sp>
          <p:nvSpPr>
            <p:cNvPr id="143" name="文本框 142">
              <a:extLst>
                <a:ext uri="{FF2B5EF4-FFF2-40B4-BE49-F238E27FC236}">
                  <a16:creationId xmlns:a16="http://schemas.microsoft.com/office/drawing/2014/main" id="{9018905C-53F1-4E11-9BA4-C10C7B805BAB}"/>
                </a:ext>
              </a:extLst>
            </p:cNvPr>
            <p:cNvSpPr txBox="1"/>
            <p:nvPr/>
          </p:nvSpPr>
          <p:spPr>
            <a:xfrm>
              <a:off x="4674998" y="381247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文字添加</a:t>
              </a:r>
            </a:p>
          </p:txBody>
        </p:sp>
        <p:sp>
          <p:nvSpPr>
            <p:cNvPr id="144" name="文本框 143">
              <a:extLst>
                <a:ext uri="{FF2B5EF4-FFF2-40B4-BE49-F238E27FC236}">
                  <a16:creationId xmlns:a16="http://schemas.microsoft.com/office/drawing/2014/main" id="{5D9254E1-7E19-4C52-AF7A-B54A84BA969F}"/>
                </a:ext>
              </a:extLst>
            </p:cNvPr>
            <p:cNvSpPr txBox="1"/>
            <p:nvPr/>
          </p:nvSpPr>
          <p:spPr>
            <a:xfrm>
              <a:off x="6777045" y="381247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文字添加</a:t>
              </a:r>
            </a:p>
          </p:txBody>
        </p:sp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7E659B65-D07B-4115-B908-81F5BF1DF347}"/>
                </a:ext>
              </a:extLst>
            </p:cNvPr>
            <p:cNvSpPr txBox="1"/>
            <p:nvPr/>
          </p:nvSpPr>
          <p:spPr>
            <a:xfrm>
              <a:off x="8770744" y="381247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文字添加</a:t>
              </a:r>
            </a:p>
          </p:txBody>
        </p: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AEF6CE08-6D98-4A0C-A9DE-9A688AFDCC42}"/>
                </a:ext>
              </a:extLst>
            </p:cNvPr>
            <p:cNvSpPr txBox="1"/>
            <p:nvPr/>
          </p:nvSpPr>
          <p:spPr>
            <a:xfrm>
              <a:off x="10852145" y="381247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文字添加</a:t>
              </a:r>
            </a:p>
          </p:txBody>
        </p:sp>
        <p:sp>
          <p:nvSpPr>
            <p:cNvPr id="147" name="文本框 146">
              <a:extLst>
                <a:ext uri="{FF2B5EF4-FFF2-40B4-BE49-F238E27FC236}">
                  <a16:creationId xmlns:a16="http://schemas.microsoft.com/office/drawing/2014/main" id="{3ABC0F28-140A-4BAD-A39B-D9154AA12739}"/>
                </a:ext>
              </a:extLst>
            </p:cNvPr>
            <p:cNvSpPr txBox="1"/>
            <p:nvPr/>
          </p:nvSpPr>
          <p:spPr>
            <a:xfrm>
              <a:off x="12934945" y="381247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文字添加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611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4">
            <a:extLst>
              <a:ext uri="{FF2B5EF4-FFF2-40B4-BE49-F238E27FC236}">
                <a16:creationId xmlns:a16="http://schemas.microsoft.com/office/drawing/2014/main" id="{E4D4E0EA-B888-482F-A3EC-C61F872893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34996" y="184196"/>
            <a:ext cx="5365251" cy="1398459"/>
            <a:chOff x="1541" y="-64"/>
            <a:chExt cx="4577" cy="1193"/>
          </a:xfrm>
        </p:grpSpPr>
        <p:sp>
          <p:nvSpPr>
            <p:cNvPr id="77" name="AutoShape 3">
              <a:extLst>
                <a:ext uri="{FF2B5EF4-FFF2-40B4-BE49-F238E27FC236}">
                  <a16:creationId xmlns:a16="http://schemas.microsoft.com/office/drawing/2014/main" id="{E7956FE0-4611-474C-B847-DAA3B146066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73" y="0"/>
              <a:ext cx="453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F7B6E95B-9038-412C-9512-8A4EC0150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489"/>
              <a:ext cx="3177" cy="640"/>
            </a:xfrm>
            <a:custGeom>
              <a:avLst/>
              <a:gdLst>
                <a:gd name="T0" fmla="*/ 67 w 1190"/>
                <a:gd name="T1" fmla="*/ 133 h 238"/>
                <a:gd name="T2" fmla="*/ 172 w 1190"/>
                <a:gd name="T3" fmla="*/ 23 h 238"/>
                <a:gd name="T4" fmla="*/ 401 w 1190"/>
                <a:gd name="T5" fmla="*/ 19 h 238"/>
                <a:gd name="T6" fmla="*/ 874 w 1190"/>
                <a:gd name="T7" fmla="*/ 38 h 238"/>
                <a:gd name="T8" fmla="*/ 1190 w 1190"/>
                <a:gd name="T9" fmla="*/ 119 h 238"/>
                <a:gd name="T10" fmla="*/ 874 w 1190"/>
                <a:gd name="T11" fmla="*/ 148 h 238"/>
                <a:gd name="T12" fmla="*/ 538 w 1190"/>
                <a:gd name="T13" fmla="*/ 171 h 238"/>
                <a:gd name="T14" fmla="*/ 67 w 1190"/>
                <a:gd name="T15" fmla="*/ 13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0" h="238">
                  <a:moveTo>
                    <a:pt x="67" y="133"/>
                  </a:moveTo>
                  <a:cubicBezTo>
                    <a:pt x="0" y="59"/>
                    <a:pt x="134" y="28"/>
                    <a:pt x="172" y="23"/>
                  </a:cubicBezTo>
                  <a:cubicBezTo>
                    <a:pt x="244" y="9"/>
                    <a:pt x="325" y="19"/>
                    <a:pt x="401" y="19"/>
                  </a:cubicBezTo>
                  <a:cubicBezTo>
                    <a:pt x="559" y="23"/>
                    <a:pt x="717" y="43"/>
                    <a:pt x="874" y="38"/>
                  </a:cubicBezTo>
                  <a:cubicBezTo>
                    <a:pt x="946" y="38"/>
                    <a:pt x="1190" y="0"/>
                    <a:pt x="1190" y="119"/>
                  </a:cubicBezTo>
                  <a:cubicBezTo>
                    <a:pt x="1190" y="238"/>
                    <a:pt x="932" y="162"/>
                    <a:pt x="874" y="148"/>
                  </a:cubicBezTo>
                  <a:cubicBezTo>
                    <a:pt x="773" y="126"/>
                    <a:pt x="656" y="149"/>
                    <a:pt x="538" y="171"/>
                  </a:cubicBezTo>
                  <a:cubicBezTo>
                    <a:pt x="367" y="203"/>
                    <a:pt x="194" y="235"/>
                    <a:pt x="67" y="133"/>
                  </a:cubicBezTo>
                </a:path>
              </a:pathLst>
            </a:custGeom>
            <a:solidFill>
              <a:srgbClr val="E6C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4FD1BCD4-AE03-4C83-8A60-18CAFF8F7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-64"/>
              <a:ext cx="881" cy="835"/>
            </a:xfrm>
            <a:custGeom>
              <a:avLst/>
              <a:gdLst>
                <a:gd name="T0" fmla="*/ 179 w 330"/>
                <a:gd name="T1" fmla="*/ 136 h 311"/>
                <a:gd name="T2" fmla="*/ 319 w 330"/>
                <a:gd name="T3" fmla="*/ 115 h 311"/>
                <a:gd name="T4" fmla="*/ 248 w 330"/>
                <a:gd name="T5" fmla="*/ 201 h 311"/>
                <a:gd name="T6" fmla="*/ 253 w 330"/>
                <a:gd name="T7" fmla="*/ 311 h 311"/>
                <a:gd name="T8" fmla="*/ 125 w 330"/>
                <a:gd name="T9" fmla="*/ 261 h 311"/>
                <a:gd name="T10" fmla="*/ 4 w 330"/>
                <a:gd name="T11" fmla="*/ 171 h 311"/>
                <a:gd name="T12" fmla="*/ 85 w 330"/>
                <a:gd name="T13" fmla="*/ 98 h 311"/>
                <a:gd name="T14" fmla="*/ 177 w 330"/>
                <a:gd name="T15" fmla="*/ 167 h 311"/>
                <a:gd name="T16" fmla="*/ 179 w 330"/>
                <a:gd name="T17" fmla="*/ 13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11">
                  <a:moveTo>
                    <a:pt x="179" y="136"/>
                  </a:moveTo>
                  <a:cubicBezTo>
                    <a:pt x="158" y="23"/>
                    <a:pt x="330" y="0"/>
                    <a:pt x="319" y="115"/>
                  </a:cubicBezTo>
                  <a:cubicBezTo>
                    <a:pt x="315" y="165"/>
                    <a:pt x="276" y="165"/>
                    <a:pt x="248" y="201"/>
                  </a:cubicBezTo>
                  <a:cubicBezTo>
                    <a:pt x="221" y="236"/>
                    <a:pt x="234" y="276"/>
                    <a:pt x="253" y="311"/>
                  </a:cubicBezTo>
                  <a:cubicBezTo>
                    <a:pt x="213" y="261"/>
                    <a:pt x="184" y="274"/>
                    <a:pt x="125" y="261"/>
                  </a:cubicBezTo>
                  <a:cubicBezTo>
                    <a:pt x="79" y="251"/>
                    <a:pt x="10" y="228"/>
                    <a:pt x="4" y="171"/>
                  </a:cubicBezTo>
                  <a:cubicBezTo>
                    <a:pt x="0" y="125"/>
                    <a:pt x="44" y="98"/>
                    <a:pt x="85" y="98"/>
                  </a:cubicBezTo>
                  <a:cubicBezTo>
                    <a:pt x="129" y="96"/>
                    <a:pt x="163" y="127"/>
                    <a:pt x="177" y="167"/>
                  </a:cubicBezTo>
                  <a:cubicBezTo>
                    <a:pt x="179" y="136"/>
                    <a:pt x="179" y="136"/>
                    <a:pt x="179" y="136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F1270E42-DF3E-49EC-BE37-19CDB1B42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653"/>
              <a:ext cx="24" cy="5"/>
            </a:xfrm>
            <a:custGeom>
              <a:avLst/>
              <a:gdLst>
                <a:gd name="T0" fmla="*/ 4 w 9"/>
                <a:gd name="T1" fmla="*/ 0 h 2"/>
                <a:gd name="T2" fmla="*/ 0 w 9"/>
                <a:gd name="T3" fmla="*/ 1 h 2"/>
                <a:gd name="T4" fmla="*/ 9 w 9"/>
                <a:gd name="T5" fmla="*/ 2 h 2"/>
                <a:gd name="T6" fmla="*/ 4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4" y="1"/>
                    <a:pt x="7" y="1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971B8011-AE61-451A-8029-3C46A3947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656"/>
              <a:ext cx="42" cy="37"/>
            </a:xfrm>
            <a:custGeom>
              <a:avLst/>
              <a:gdLst>
                <a:gd name="T0" fmla="*/ 8 w 16"/>
                <a:gd name="T1" fmla="*/ 0 h 14"/>
                <a:gd name="T2" fmla="*/ 0 w 16"/>
                <a:gd name="T3" fmla="*/ 7 h 14"/>
                <a:gd name="T4" fmla="*/ 13 w 16"/>
                <a:gd name="T5" fmla="*/ 14 h 14"/>
                <a:gd name="T6" fmla="*/ 16 w 16"/>
                <a:gd name="T7" fmla="*/ 8 h 14"/>
                <a:gd name="T8" fmla="*/ 8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5" y="9"/>
                    <a:pt x="9" y="11"/>
                    <a:pt x="13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A02A7A61-CB3A-4776-9DB6-9EE8E2281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4"/>
              <a:ext cx="46" cy="27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5 h 10"/>
                <a:gd name="T4" fmla="*/ 8 w 17"/>
                <a:gd name="T5" fmla="*/ 10 h 10"/>
                <a:gd name="T6" fmla="*/ 17 w 17"/>
                <a:gd name="T7" fmla="*/ 1 h 10"/>
                <a:gd name="T8" fmla="*/ 17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1" y="1"/>
                    <a:pt x="5" y="3"/>
                    <a:pt x="0" y="5"/>
                  </a:cubicBezTo>
                  <a:cubicBezTo>
                    <a:pt x="1" y="8"/>
                    <a:pt x="4" y="10"/>
                    <a:pt x="8" y="10"/>
                  </a:cubicBezTo>
                  <a:cubicBezTo>
                    <a:pt x="13" y="10"/>
                    <a:pt x="17" y="6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10">
              <a:extLst>
                <a:ext uri="{FF2B5EF4-FFF2-40B4-BE49-F238E27FC236}">
                  <a16:creationId xmlns:a16="http://schemas.microsoft.com/office/drawing/2014/main" id="{F2DEC316-A0C5-43FC-9E9E-0E9CF0BE7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4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11">
              <a:extLst>
                <a:ext uri="{FF2B5EF4-FFF2-40B4-BE49-F238E27FC236}">
                  <a16:creationId xmlns:a16="http://schemas.microsoft.com/office/drawing/2014/main" id="{1D107C01-A7F4-4453-B5F5-87E9BCA7C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365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Oval 12">
              <a:extLst>
                <a:ext uri="{FF2B5EF4-FFF2-40B4-BE49-F238E27FC236}">
                  <a16:creationId xmlns:a16="http://schemas.microsoft.com/office/drawing/2014/main" id="{AEC6A18B-F50A-4608-B52F-51CA24175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39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2098DBF0-8150-4136-99D1-0EE5D4E3C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0"/>
              <a:ext cx="40" cy="43"/>
            </a:xfrm>
            <a:custGeom>
              <a:avLst/>
              <a:gdLst>
                <a:gd name="T0" fmla="*/ 7 w 15"/>
                <a:gd name="T1" fmla="*/ 0 h 16"/>
                <a:gd name="T2" fmla="*/ 5 w 15"/>
                <a:gd name="T3" fmla="*/ 0 h 16"/>
                <a:gd name="T4" fmla="*/ 0 w 15"/>
                <a:gd name="T5" fmla="*/ 11 h 16"/>
                <a:gd name="T6" fmla="*/ 7 w 15"/>
                <a:gd name="T7" fmla="*/ 16 h 16"/>
                <a:gd name="T8" fmla="*/ 15 w 15"/>
                <a:gd name="T9" fmla="*/ 8 h 16"/>
                <a:gd name="T10" fmla="*/ 7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1" y="14"/>
                    <a:pt x="4" y="16"/>
                    <a:pt x="7" y="16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14">
              <a:extLst>
                <a:ext uri="{FF2B5EF4-FFF2-40B4-BE49-F238E27FC236}">
                  <a16:creationId xmlns:a16="http://schemas.microsoft.com/office/drawing/2014/main" id="{4D39E2F2-FA5B-415A-94C5-5FDB6C5F7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05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55C2F64A-B3C3-49A4-9CB3-5EA6436BF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9"/>
              <a:ext cx="3" cy="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132CCD87-ECE1-4B8E-BDDF-288D4EA8B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67"/>
              <a:ext cx="37" cy="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5 h 14"/>
                <a:gd name="T4" fmla="*/ 9 w 14"/>
                <a:gd name="T5" fmla="*/ 14 h 14"/>
                <a:gd name="T6" fmla="*/ 14 w 14"/>
                <a:gd name="T7" fmla="*/ 12 h 14"/>
                <a:gd name="T8" fmla="*/ 1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10"/>
                    <a:pt x="4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cubicBezTo>
                    <a:pt x="11" y="8"/>
                    <a:pt x="6" y="4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E408C4F5-B503-4807-BC1A-E3A7DDCEF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59"/>
              <a:ext cx="29" cy="19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3 w 11"/>
                <a:gd name="T5" fmla="*/ 7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10" y="4"/>
                    <a:pt x="1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Oval 18">
              <a:extLst>
                <a:ext uri="{FF2B5EF4-FFF2-40B4-BE49-F238E27FC236}">
                  <a16:creationId xmlns:a16="http://schemas.microsoft.com/office/drawing/2014/main" id="{79DB5922-B5AF-4CD9-992A-23592931E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134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Oval 19">
              <a:extLst>
                <a:ext uri="{FF2B5EF4-FFF2-40B4-BE49-F238E27FC236}">
                  <a16:creationId xmlns:a16="http://schemas.microsoft.com/office/drawing/2014/main" id="{83D82F72-432C-49FF-BEC4-B99C61960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46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93432AEE-BB34-41A4-9575-634696B99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02"/>
              <a:ext cx="43" cy="18"/>
            </a:xfrm>
            <a:custGeom>
              <a:avLst/>
              <a:gdLst>
                <a:gd name="T0" fmla="*/ 0 w 16"/>
                <a:gd name="T1" fmla="*/ 0 h 7"/>
                <a:gd name="T2" fmla="*/ 9 w 16"/>
                <a:gd name="T3" fmla="*/ 7 h 7"/>
                <a:gd name="T4" fmla="*/ 16 w 16"/>
                <a:gd name="T5" fmla="*/ 4 h 7"/>
                <a:gd name="T6" fmla="*/ 0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1" y="4"/>
                    <a:pt x="5" y="7"/>
                    <a:pt x="9" y="7"/>
                  </a:cubicBezTo>
                  <a:cubicBezTo>
                    <a:pt x="12" y="7"/>
                    <a:pt x="14" y="6"/>
                    <a:pt x="16" y="4"/>
                  </a:cubicBezTo>
                  <a:cubicBezTo>
                    <a:pt x="11" y="2"/>
                    <a:pt x="6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21">
              <a:extLst>
                <a:ext uri="{FF2B5EF4-FFF2-40B4-BE49-F238E27FC236}">
                  <a16:creationId xmlns:a16="http://schemas.microsoft.com/office/drawing/2014/main" id="{FBCEA7F2-9E9B-4323-8294-61337CECE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253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15D2E6A3-E691-475C-88A6-BC3D6BC45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18"/>
              <a:ext cx="14" cy="40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12 h 15"/>
                <a:gd name="T4" fmla="*/ 0 w 5"/>
                <a:gd name="T5" fmla="*/ 15 h 15"/>
                <a:gd name="T6" fmla="*/ 5 w 5"/>
                <a:gd name="T7" fmla="*/ 7 h 15"/>
                <a:gd name="T8" fmla="*/ 0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3" y="14"/>
                    <a:pt x="5" y="11"/>
                    <a:pt x="5" y="7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Oval 23">
              <a:extLst>
                <a:ext uri="{FF2B5EF4-FFF2-40B4-BE49-F238E27FC236}">
                  <a16:creationId xmlns:a16="http://schemas.microsoft.com/office/drawing/2014/main" id="{6D56D91A-142B-4E92-908B-CCD0B3A36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04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EC718258-583E-4BF2-838C-D407F73DB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36"/>
              <a:ext cx="43" cy="41"/>
            </a:xfrm>
            <a:custGeom>
              <a:avLst/>
              <a:gdLst>
                <a:gd name="T0" fmla="*/ 2 w 16"/>
                <a:gd name="T1" fmla="*/ 0 h 15"/>
                <a:gd name="T2" fmla="*/ 0 w 16"/>
                <a:gd name="T3" fmla="*/ 6 h 15"/>
                <a:gd name="T4" fmla="*/ 9 w 16"/>
                <a:gd name="T5" fmla="*/ 15 h 15"/>
                <a:gd name="T6" fmla="*/ 16 w 16"/>
                <a:gd name="T7" fmla="*/ 12 h 15"/>
                <a:gd name="T8" fmla="*/ 2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12" y="15"/>
                    <a:pt x="14" y="13"/>
                    <a:pt x="16" y="12"/>
                  </a:cubicBezTo>
                  <a:cubicBezTo>
                    <a:pt x="11" y="7"/>
                    <a:pt x="7" y="4"/>
                    <a:pt x="2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Oval 25">
              <a:extLst>
                <a:ext uri="{FF2B5EF4-FFF2-40B4-BE49-F238E27FC236}">
                  <a16:creationId xmlns:a16="http://schemas.microsoft.com/office/drawing/2014/main" id="{1B393BDA-C915-4B18-A855-2F3066BF9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10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Oval 26">
              <a:extLst>
                <a:ext uri="{FF2B5EF4-FFF2-40B4-BE49-F238E27FC236}">
                  <a16:creationId xmlns:a16="http://schemas.microsoft.com/office/drawing/2014/main" id="{BA47BD34-3095-418D-85EF-7012403FA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172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Oval 27">
              <a:extLst>
                <a:ext uri="{FF2B5EF4-FFF2-40B4-BE49-F238E27FC236}">
                  <a16:creationId xmlns:a16="http://schemas.microsoft.com/office/drawing/2014/main" id="{D34B9301-F907-4948-8C1B-67CDFD69A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5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Oval 28">
              <a:extLst>
                <a:ext uri="{FF2B5EF4-FFF2-40B4-BE49-F238E27FC236}">
                  <a16:creationId xmlns:a16="http://schemas.microsoft.com/office/drawing/2014/main" id="{1130CBD3-3528-492B-84F4-9285DBD56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96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Oval 29">
              <a:extLst>
                <a:ext uri="{FF2B5EF4-FFF2-40B4-BE49-F238E27FC236}">
                  <a16:creationId xmlns:a16="http://schemas.microsoft.com/office/drawing/2014/main" id="{1ECB8B72-CB4A-4640-A60A-360488D99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66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Oval 30">
              <a:extLst>
                <a:ext uri="{FF2B5EF4-FFF2-40B4-BE49-F238E27FC236}">
                  <a16:creationId xmlns:a16="http://schemas.microsoft.com/office/drawing/2014/main" id="{2E4B48F4-611F-4B13-A8A9-4C27B2B2C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312"/>
              <a:ext cx="38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Oval 31">
              <a:extLst>
                <a:ext uri="{FF2B5EF4-FFF2-40B4-BE49-F238E27FC236}">
                  <a16:creationId xmlns:a16="http://schemas.microsoft.com/office/drawing/2014/main" id="{90E3DE60-DAC9-456D-9800-FBA07B6D7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87"/>
              <a:ext cx="38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9E8FAE2C-F758-4547-9032-4CAF71BDC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17"/>
              <a:ext cx="40" cy="46"/>
            </a:xfrm>
            <a:custGeom>
              <a:avLst/>
              <a:gdLst>
                <a:gd name="T0" fmla="*/ 7 w 15"/>
                <a:gd name="T1" fmla="*/ 0 h 17"/>
                <a:gd name="T2" fmla="*/ 0 w 15"/>
                <a:gd name="T3" fmla="*/ 8 h 17"/>
                <a:gd name="T4" fmla="*/ 9 w 15"/>
                <a:gd name="T5" fmla="*/ 17 h 17"/>
                <a:gd name="T6" fmla="*/ 15 w 15"/>
                <a:gd name="T7" fmla="*/ 15 h 17"/>
                <a:gd name="T8" fmla="*/ 7 w 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1" y="17"/>
                    <a:pt x="13" y="16"/>
                    <a:pt x="15" y="15"/>
                  </a:cubicBezTo>
                  <a:cubicBezTo>
                    <a:pt x="13" y="10"/>
                    <a:pt x="10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33">
              <a:extLst>
                <a:ext uri="{FF2B5EF4-FFF2-40B4-BE49-F238E27FC236}">
                  <a16:creationId xmlns:a16="http://schemas.microsoft.com/office/drawing/2014/main" id="{31F41E27-E3F8-4CA6-998F-07C505EAD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Oval 34">
              <a:extLst>
                <a:ext uri="{FF2B5EF4-FFF2-40B4-BE49-F238E27FC236}">
                  <a16:creationId xmlns:a16="http://schemas.microsoft.com/office/drawing/2014/main" id="{2340E4AB-41B4-4257-80C2-0910DFD34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35">
              <a:extLst>
                <a:ext uri="{FF2B5EF4-FFF2-40B4-BE49-F238E27FC236}">
                  <a16:creationId xmlns:a16="http://schemas.microsoft.com/office/drawing/2014/main" id="{0E24AEEF-269F-4803-BC2B-D5826A055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28"/>
              <a:ext cx="48" cy="48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6 w 18"/>
                <a:gd name="T5" fmla="*/ 18 h 18"/>
                <a:gd name="T6" fmla="*/ 18 w 18"/>
                <a:gd name="T7" fmla="*/ 8 h 18"/>
                <a:gd name="T8" fmla="*/ 9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3" y="17"/>
                    <a:pt x="6" y="18"/>
                  </a:cubicBezTo>
                  <a:cubicBezTo>
                    <a:pt x="11" y="15"/>
                    <a:pt x="14" y="12"/>
                    <a:pt x="18" y="8"/>
                  </a:cubicBezTo>
                  <a:cubicBezTo>
                    <a:pt x="17" y="4"/>
                    <a:pt x="14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Oval 36">
              <a:extLst>
                <a:ext uri="{FF2B5EF4-FFF2-40B4-BE49-F238E27FC236}">
                  <a16:creationId xmlns:a16="http://schemas.microsoft.com/office/drawing/2014/main" id="{A08EA424-8DC6-411B-9465-C1C373EFE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31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37">
              <a:extLst>
                <a:ext uri="{FF2B5EF4-FFF2-40B4-BE49-F238E27FC236}">
                  <a16:creationId xmlns:a16="http://schemas.microsoft.com/office/drawing/2014/main" id="{4143FFAF-FFE2-4996-8770-199AFF7B9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90"/>
              <a:ext cx="40" cy="35"/>
            </a:xfrm>
            <a:custGeom>
              <a:avLst/>
              <a:gdLst>
                <a:gd name="T0" fmla="*/ 8 w 15"/>
                <a:gd name="T1" fmla="*/ 0 h 13"/>
                <a:gd name="T2" fmla="*/ 0 w 15"/>
                <a:gd name="T3" fmla="*/ 8 h 13"/>
                <a:gd name="T4" fmla="*/ 2 w 15"/>
                <a:gd name="T5" fmla="*/ 13 h 13"/>
                <a:gd name="T6" fmla="*/ 15 w 15"/>
                <a:gd name="T7" fmla="*/ 4 h 13"/>
                <a:gd name="T8" fmla="*/ 8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6" y="10"/>
                    <a:pt x="11" y="7"/>
                    <a:pt x="15" y="4"/>
                  </a:cubicBezTo>
                  <a:cubicBezTo>
                    <a:pt x="13" y="1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Oval 38">
              <a:extLst>
                <a:ext uri="{FF2B5EF4-FFF2-40B4-BE49-F238E27FC236}">
                  <a16:creationId xmlns:a16="http://schemas.microsoft.com/office/drawing/2014/main" id="{B4A42F60-EA35-41BB-A96F-14C7AC80E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93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39">
              <a:extLst>
                <a:ext uri="{FF2B5EF4-FFF2-40B4-BE49-F238E27FC236}">
                  <a16:creationId xmlns:a16="http://schemas.microsoft.com/office/drawing/2014/main" id="{37E7AC67-D425-4151-A2D7-C0FF9544D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34"/>
              <a:ext cx="32" cy="46"/>
            </a:xfrm>
            <a:custGeom>
              <a:avLst/>
              <a:gdLst>
                <a:gd name="T0" fmla="*/ 7 w 12"/>
                <a:gd name="T1" fmla="*/ 0 h 17"/>
                <a:gd name="T2" fmla="*/ 0 w 12"/>
                <a:gd name="T3" fmla="*/ 8 h 17"/>
                <a:gd name="T4" fmla="*/ 9 w 12"/>
                <a:gd name="T5" fmla="*/ 17 h 17"/>
                <a:gd name="T6" fmla="*/ 12 w 12"/>
                <a:gd name="T7" fmla="*/ 17 h 17"/>
                <a:gd name="T8" fmla="*/ 7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1" y="11"/>
                    <a:pt x="9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40">
              <a:extLst>
                <a:ext uri="{FF2B5EF4-FFF2-40B4-BE49-F238E27FC236}">
                  <a16:creationId xmlns:a16="http://schemas.microsoft.com/office/drawing/2014/main" id="{1B4A1766-72AD-402F-86CB-B45DFEC1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-16"/>
              <a:ext cx="918" cy="755"/>
            </a:xfrm>
            <a:custGeom>
              <a:avLst/>
              <a:gdLst>
                <a:gd name="T0" fmla="*/ 193 w 344"/>
                <a:gd name="T1" fmla="*/ 103 h 281"/>
                <a:gd name="T2" fmla="*/ 237 w 344"/>
                <a:gd name="T3" fmla="*/ 14 h 281"/>
                <a:gd name="T4" fmla="*/ 321 w 344"/>
                <a:gd name="T5" fmla="*/ 40 h 281"/>
                <a:gd name="T6" fmla="*/ 326 w 344"/>
                <a:gd name="T7" fmla="*/ 94 h 281"/>
                <a:gd name="T8" fmla="*/ 279 w 344"/>
                <a:gd name="T9" fmla="*/ 146 h 281"/>
                <a:gd name="T10" fmla="*/ 260 w 344"/>
                <a:gd name="T11" fmla="*/ 280 h 281"/>
                <a:gd name="T12" fmla="*/ 266 w 344"/>
                <a:gd name="T13" fmla="*/ 278 h 281"/>
                <a:gd name="T14" fmla="*/ 175 w 344"/>
                <a:gd name="T15" fmla="*/ 233 h 281"/>
                <a:gd name="T16" fmla="*/ 59 w 344"/>
                <a:gd name="T17" fmla="*/ 197 h 281"/>
                <a:gd name="T18" fmla="*/ 48 w 344"/>
                <a:gd name="T19" fmla="*/ 80 h 281"/>
                <a:gd name="T20" fmla="*/ 185 w 344"/>
                <a:gd name="T21" fmla="*/ 136 h 281"/>
                <a:gd name="T22" fmla="*/ 191 w 344"/>
                <a:gd name="T23" fmla="*/ 134 h 281"/>
                <a:gd name="T24" fmla="*/ 86 w 344"/>
                <a:gd name="T25" fmla="*/ 65 h 281"/>
                <a:gd name="T26" fmla="*/ 13 w 344"/>
                <a:gd name="T27" fmla="*/ 149 h 281"/>
                <a:gd name="T28" fmla="*/ 117 w 344"/>
                <a:gd name="T29" fmla="*/ 226 h 281"/>
                <a:gd name="T30" fmla="*/ 190 w 344"/>
                <a:gd name="T31" fmla="*/ 239 h 281"/>
                <a:gd name="T32" fmla="*/ 261 w 344"/>
                <a:gd name="T33" fmla="*/ 280 h 281"/>
                <a:gd name="T34" fmla="*/ 266 w 344"/>
                <a:gd name="T35" fmla="*/ 278 h 281"/>
                <a:gd name="T36" fmla="*/ 258 w 344"/>
                <a:gd name="T37" fmla="*/ 174 h 281"/>
                <a:gd name="T38" fmla="*/ 319 w 344"/>
                <a:gd name="T39" fmla="*/ 119 h 281"/>
                <a:gd name="T40" fmla="*/ 307 w 344"/>
                <a:gd name="T41" fmla="*/ 16 h 281"/>
                <a:gd name="T42" fmla="*/ 228 w 344"/>
                <a:gd name="T43" fmla="*/ 15 h 281"/>
                <a:gd name="T44" fmla="*/ 187 w 344"/>
                <a:gd name="T45" fmla="*/ 104 h 281"/>
                <a:gd name="T46" fmla="*/ 193 w 344"/>
                <a:gd name="T47" fmla="*/ 10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281">
                  <a:moveTo>
                    <a:pt x="193" y="103"/>
                  </a:moveTo>
                  <a:cubicBezTo>
                    <a:pt x="187" y="65"/>
                    <a:pt x="201" y="30"/>
                    <a:pt x="237" y="14"/>
                  </a:cubicBezTo>
                  <a:cubicBezTo>
                    <a:pt x="267" y="1"/>
                    <a:pt x="305" y="10"/>
                    <a:pt x="321" y="40"/>
                  </a:cubicBezTo>
                  <a:cubicBezTo>
                    <a:pt x="329" y="56"/>
                    <a:pt x="329" y="77"/>
                    <a:pt x="326" y="94"/>
                  </a:cubicBezTo>
                  <a:cubicBezTo>
                    <a:pt x="321" y="120"/>
                    <a:pt x="298" y="132"/>
                    <a:pt x="279" y="146"/>
                  </a:cubicBezTo>
                  <a:cubicBezTo>
                    <a:pt x="232" y="182"/>
                    <a:pt x="236" y="232"/>
                    <a:pt x="260" y="280"/>
                  </a:cubicBezTo>
                  <a:cubicBezTo>
                    <a:pt x="262" y="279"/>
                    <a:pt x="264" y="278"/>
                    <a:pt x="266" y="278"/>
                  </a:cubicBezTo>
                  <a:cubicBezTo>
                    <a:pt x="241" y="247"/>
                    <a:pt x="214" y="238"/>
                    <a:pt x="175" y="233"/>
                  </a:cubicBezTo>
                  <a:cubicBezTo>
                    <a:pt x="135" y="228"/>
                    <a:pt x="94" y="219"/>
                    <a:pt x="59" y="197"/>
                  </a:cubicBezTo>
                  <a:cubicBezTo>
                    <a:pt x="15" y="170"/>
                    <a:pt x="0" y="111"/>
                    <a:pt x="48" y="80"/>
                  </a:cubicBezTo>
                  <a:cubicBezTo>
                    <a:pt x="103" y="44"/>
                    <a:pt x="164" y="82"/>
                    <a:pt x="185" y="136"/>
                  </a:cubicBezTo>
                  <a:cubicBezTo>
                    <a:pt x="186" y="137"/>
                    <a:pt x="192" y="136"/>
                    <a:pt x="191" y="134"/>
                  </a:cubicBezTo>
                  <a:cubicBezTo>
                    <a:pt x="173" y="88"/>
                    <a:pt x="136" y="61"/>
                    <a:pt x="86" y="65"/>
                  </a:cubicBezTo>
                  <a:cubicBezTo>
                    <a:pt x="42" y="68"/>
                    <a:pt x="3" y="103"/>
                    <a:pt x="13" y="149"/>
                  </a:cubicBezTo>
                  <a:cubicBezTo>
                    <a:pt x="23" y="195"/>
                    <a:pt x="78" y="215"/>
                    <a:pt x="117" y="226"/>
                  </a:cubicBezTo>
                  <a:cubicBezTo>
                    <a:pt x="141" y="233"/>
                    <a:pt x="166" y="235"/>
                    <a:pt x="190" y="239"/>
                  </a:cubicBezTo>
                  <a:cubicBezTo>
                    <a:pt x="220" y="243"/>
                    <a:pt x="242" y="257"/>
                    <a:pt x="261" y="280"/>
                  </a:cubicBezTo>
                  <a:cubicBezTo>
                    <a:pt x="262" y="281"/>
                    <a:pt x="267" y="280"/>
                    <a:pt x="266" y="278"/>
                  </a:cubicBezTo>
                  <a:cubicBezTo>
                    <a:pt x="249" y="245"/>
                    <a:pt x="238" y="209"/>
                    <a:pt x="258" y="174"/>
                  </a:cubicBezTo>
                  <a:cubicBezTo>
                    <a:pt x="272" y="150"/>
                    <a:pt x="300" y="139"/>
                    <a:pt x="319" y="119"/>
                  </a:cubicBezTo>
                  <a:cubicBezTo>
                    <a:pt x="344" y="91"/>
                    <a:pt x="337" y="37"/>
                    <a:pt x="307" y="16"/>
                  </a:cubicBezTo>
                  <a:cubicBezTo>
                    <a:pt x="284" y="0"/>
                    <a:pt x="252" y="3"/>
                    <a:pt x="228" y="15"/>
                  </a:cubicBezTo>
                  <a:cubicBezTo>
                    <a:pt x="195" y="33"/>
                    <a:pt x="181" y="67"/>
                    <a:pt x="187" y="104"/>
                  </a:cubicBezTo>
                  <a:cubicBezTo>
                    <a:pt x="188" y="106"/>
                    <a:pt x="193" y="105"/>
                    <a:pt x="193" y="10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41">
              <a:extLst>
                <a:ext uri="{FF2B5EF4-FFF2-40B4-BE49-F238E27FC236}">
                  <a16:creationId xmlns:a16="http://schemas.microsoft.com/office/drawing/2014/main" id="{CF11DE17-CE96-4830-801D-31353129D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314"/>
              <a:ext cx="564" cy="600"/>
            </a:xfrm>
            <a:custGeom>
              <a:avLst/>
              <a:gdLst>
                <a:gd name="T0" fmla="*/ 113 w 211"/>
                <a:gd name="T1" fmla="*/ 81 h 223"/>
                <a:gd name="T2" fmla="*/ 195 w 211"/>
                <a:gd name="T3" fmla="*/ 35 h 223"/>
                <a:gd name="T4" fmla="*/ 211 w 211"/>
                <a:gd name="T5" fmla="*/ 79 h 223"/>
                <a:gd name="T6" fmla="*/ 176 w 211"/>
                <a:gd name="T7" fmla="*/ 119 h 223"/>
                <a:gd name="T8" fmla="*/ 131 w 211"/>
                <a:gd name="T9" fmla="*/ 167 h 223"/>
                <a:gd name="T10" fmla="*/ 86 w 211"/>
                <a:gd name="T11" fmla="*/ 200 h 223"/>
                <a:gd name="T12" fmla="*/ 19 w 211"/>
                <a:gd name="T13" fmla="*/ 35 h 223"/>
                <a:gd name="T14" fmla="*/ 82 w 211"/>
                <a:gd name="T15" fmla="*/ 25 h 223"/>
                <a:gd name="T16" fmla="*/ 109 w 211"/>
                <a:gd name="T17" fmla="*/ 90 h 223"/>
                <a:gd name="T18" fmla="*/ 113 w 211"/>
                <a:gd name="T19" fmla="*/ 8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23">
                  <a:moveTo>
                    <a:pt x="113" y="81"/>
                  </a:moveTo>
                  <a:cubicBezTo>
                    <a:pt x="126" y="48"/>
                    <a:pt x="161" y="0"/>
                    <a:pt x="195" y="35"/>
                  </a:cubicBezTo>
                  <a:cubicBezTo>
                    <a:pt x="203" y="44"/>
                    <a:pt x="211" y="69"/>
                    <a:pt x="211" y="79"/>
                  </a:cubicBezTo>
                  <a:cubicBezTo>
                    <a:pt x="209" y="106"/>
                    <a:pt x="195" y="104"/>
                    <a:pt x="176" y="119"/>
                  </a:cubicBezTo>
                  <a:cubicBezTo>
                    <a:pt x="151" y="137"/>
                    <a:pt x="147" y="142"/>
                    <a:pt x="131" y="167"/>
                  </a:cubicBezTo>
                  <a:cubicBezTo>
                    <a:pt x="116" y="190"/>
                    <a:pt x="115" y="223"/>
                    <a:pt x="86" y="200"/>
                  </a:cubicBezTo>
                  <a:cubicBezTo>
                    <a:pt x="55" y="177"/>
                    <a:pt x="0" y="73"/>
                    <a:pt x="19" y="35"/>
                  </a:cubicBezTo>
                  <a:cubicBezTo>
                    <a:pt x="30" y="10"/>
                    <a:pt x="59" y="8"/>
                    <a:pt x="82" y="25"/>
                  </a:cubicBezTo>
                  <a:cubicBezTo>
                    <a:pt x="105" y="42"/>
                    <a:pt x="94" y="69"/>
                    <a:pt x="109" y="90"/>
                  </a:cubicBezTo>
                  <a:cubicBezTo>
                    <a:pt x="113" y="81"/>
                    <a:pt x="113" y="81"/>
                    <a:pt x="113" y="81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Oval 42">
              <a:extLst>
                <a:ext uri="{FF2B5EF4-FFF2-40B4-BE49-F238E27FC236}">
                  <a16:creationId xmlns:a16="http://schemas.microsoft.com/office/drawing/2014/main" id="{80FCB16E-38B2-444E-8A43-7751266A5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739"/>
              <a:ext cx="37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43">
              <a:extLst>
                <a:ext uri="{FF2B5EF4-FFF2-40B4-BE49-F238E27FC236}">
                  <a16:creationId xmlns:a16="http://schemas.microsoft.com/office/drawing/2014/main" id="{27AE0303-9E7A-4E83-A3D3-322503B23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" y="691"/>
              <a:ext cx="26" cy="32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9 h 12"/>
                <a:gd name="T4" fmla="*/ 0 w 10"/>
                <a:gd name="T5" fmla="*/ 12 h 12"/>
                <a:gd name="T6" fmla="*/ 10 w 10"/>
                <a:gd name="T7" fmla="*/ 0 h 12"/>
                <a:gd name="T8" fmla="*/ 9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3" y="7"/>
                    <a:pt x="6" y="4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Oval 44">
              <a:extLst>
                <a:ext uri="{FF2B5EF4-FFF2-40B4-BE49-F238E27FC236}">
                  <a16:creationId xmlns:a16="http://schemas.microsoft.com/office/drawing/2014/main" id="{0875D6B3-9AEA-49BB-9599-2E9B59144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" y="669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45">
              <a:extLst>
                <a:ext uri="{FF2B5EF4-FFF2-40B4-BE49-F238E27FC236}">
                  <a16:creationId xmlns:a16="http://schemas.microsoft.com/office/drawing/2014/main" id="{A14B296C-F8C1-43D3-BE97-8B62172B0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" y="768"/>
              <a:ext cx="40" cy="4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8 w 15"/>
                <a:gd name="T5" fmla="*/ 16 h 16"/>
                <a:gd name="T6" fmla="*/ 9 w 15"/>
                <a:gd name="T7" fmla="*/ 16 h 16"/>
                <a:gd name="T8" fmla="*/ 15 w 15"/>
                <a:gd name="T9" fmla="*/ 4 h 16"/>
                <a:gd name="T10" fmla="*/ 8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1" y="12"/>
                    <a:pt x="13" y="8"/>
                    <a:pt x="15" y="4"/>
                  </a:cubicBezTo>
                  <a:cubicBezTo>
                    <a:pt x="13" y="2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Oval 46">
              <a:extLst>
                <a:ext uri="{FF2B5EF4-FFF2-40B4-BE49-F238E27FC236}">
                  <a16:creationId xmlns:a16="http://schemas.microsoft.com/office/drawing/2014/main" id="{82BD810A-ABEC-45E4-A466-1A9D467C6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" y="68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47">
              <a:extLst>
                <a:ext uri="{FF2B5EF4-FFF2-40B4-BE49-F238E27FC236}">
                  <a16:creationId xmlns:a16="http://schemas.microsoft.com/office/drawing/2014/main" id="{C90110A7-B845-419D-8D2D-54FE20D26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836"/>
              <a:ext cx="40" cy="35"/>
            </a:xfrm>
            <a:custGeom>
              <a:avLst/>
              <a:gdLst>
                <a:gd name="T0" fmla="*/ 7 w 15"/>
                <a:gd name="T1" fmla="*/ 0 h 13"/>
                <a:gd name="T2" fmla="*/ 0 w 15"/>
                <a:gd name="T3" fmla="*/ 5 h 13"/>
                <a:gd name="T4" fmla="*/ 1 w 15"/>
                <a:gd name="T5" fmla="*/ 6 h 13"/>
                <a:gd name="T6" fmla="*/ 13 w 15"/>
                <a:gd name="T7" fmla="*/ 13 h 13"/>
                <a:gd name="T8" fmla="*/ 15 w 15"/>
                <a:gd name="T9" fmla="*/ 8 h 13"/>
                <a:gd name="T10" fmla="*/ 7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7" y="0"/>
                  </a:move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6" y="10"/>
                    <a:pt x="10" y="12"/>
                    <a:pt x="13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48">
              <a:extLst>
                <a:ext uri="{FF2B5EF4-FFF2-40B4-BE49-F238E27FC236}">
                  <a16:creationId xmlns:a16="http://schemas.microsoft.com/office/drawing/2014/main" id="{886B58EE-F92E-4FC3-B61D-F13A95019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382"/>
              <a:ext cx="35" cy="34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6 h 13"/>
                <a:gd name="T4" fmla="*/ 7 w 13"/>
                <a:gd name="T5" fmla="*/ 13 h 13"/>
                <a:gd name="T6" fmla="*/ 13 w 13"/>
                <a:gd name="T7" fmla="*/ 10 h 13"/>
                <a:gd name="T8" fmla="*/ 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" y="13"/>
                    <a:pt x="11" y="12"/>
                    <a:pt x="13" y="10"/>
                  </a:cubicBezTo>
                  <a:cubicBezTo>
                    <a:pt x="10" y="7"/>
                    <a:pt x="7" y="3"/>
                    <a:pt x="3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49">
              <a:extLst>
                <a:ext uri="{FF2B5EF4-FFF2-40B4-BE49-F238E27FC236}">
                  <a16:creationId xmlns:a16="http://schemas.microsoft.com/office/drawing/2014/main" id="{3DED48F9-CB82-41D0-B655-7101737FA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382"/>
              <a:ext cx="43" cy="48"/>
            </a:xfrm>
            <a:custGeom>
              <a:avLst/>
              <a:gdLst>
                <a:gd name="T0" fmla="*/ 8 w 16"/>
                <a:gd name="T1" fmla="*/ 0 h 18"/>
                <a:gd name="T2" fmla="*/ 1 w 16"/>
                <a:gd name="T3" fmla="*/ 10 h 18"/>
                <a:gd name="T4" fmla="*/ 0 w 16"/>
                <a:gd name="T5" fmla="*/ 14 h 18"/>
                <a:gd name="T6" fmla="*/ 7 w 16"/>
                <a:gd name="T7" fmla="*/ 18 h 18"/>
                <a:gd name="T8" fmla="*/ 16 w 16"/>
                <a:gd name="T9" fmla="*/ 9 h 18"/>
                <a:gd name="T10" fmla="*/ 8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3"/>
                    <a:pt x="3" y="6"/>
                    <a:pt x="1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4" y="18"/>
                    <a:pt x="7" y="18"/>
                  </a:cubicBezTo>
                  <a:cubicBezTo>
                    <a:pt x="12" y="18"/>
                    <a:pt x="16" y="14"/>
                    <a:pt x="16" y="9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50">
              <a:extLst>
                <a:ext uri="{FF2B5EF4-FFF2-40B4-BE49-F238E27FC236}">
                  <a16:creationId xmlns:a16="http://schemas.microsoft.com/office/drawing/2014/main" id="{E999E69D-9E04-4498-A7E6-3DC2D5B39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79"/>
              <a:ext cx="24" cy="11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2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1"/>
                    <a:pt x="3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5" y="4"/>
                    <a:pt x="7" y="2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51">
              <a:extLst>
                <a:ext uri="{FF2B5EF4-FFF2-40B4-BE49-F238E27FC236}">
                  <a16:creationId xmlns:a16="http://schemas.microsoft.com/office/drawing/2014/main" id="{CA5C0933-78E7-48F0-B9BE-489996942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" y="352"/>
              <a:ext cx="43" cy="38"/>
            </a:xfrm>
            <a:custGeom>
              <a:avLst/>
              <a:gdLst>
                <a:gd name="T0" fmla="*/ 5 w 16"/>
                <a:gd name="T1" fmla="*/ 0 h 14"/>
                <a:gd name="T2" fmla="*/ 2 w 16"/>
                <a:gd name="T3" fmla="*/ 0 h 14"/>
                <a:gd name="T4" fmla="*/ 0 w 16"/>
                <a:gd name="T5" fmla="*/ 6 h 14"/>
                <a:gd name="T6" fmla="*/ 8 w 16"/>
                <a:gd name="T7" fmla="*/ 14 h 14"/>
                <a:gd name="T8" fmla="*/ 16 w 16"/>
                <a:gd name="T9" fmla="*/ 6 h 14"/>
                <a:gd name="T10" fmla="*/ 14 w 16"/>
                <a:gd name="T11" fmla="*/ 1 h 14"/>
                <a:gd name="T12" fmla="*/ 5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4"/>
                    <a:pt x="8" y="14"/>
                  </a:cubicBezTo>
                  <a:cubicBezTo>
                    <a:pt x="12" y="14"/>
                    <a:pt x="16" y="10"/>
                    <a:pt x="16" y="6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1" y="0"/>
                    <a:pt x="8" y="0"/>
                    <a:pt x="5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52">
              <a:extLst>
                <a:ext uri="{FF2B5EF4-FFF2-40B4-BE49-F238E27FC236}">
                  <a16:creationId xmlns:a16="http://schemas.microsoft.com/office/drawing/2014/main" id="{E874D08B-F6D1-4F49-8391-609CF54B3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" y="392"/>
              <a:ext cx="30" cy="2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9 w 11"/>
                <a:gd name="T5" fmla="*/ 10 h 10"/>
                <a:gd name="T6" fmla="*/ 11 w 11"/>
                <a:gd name="T7" fmla="*/ 10 h 10"/>
                <a:gd name="T8" fmla="*/ 8 w 11"/>
                <a:gd name="T9" fmla="*/ 6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0" y="9"/>
                    <a:pt x="9" y="7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53">
              <a:extLst>
                <a:ext uri="{FF2B5EF4-FFF2-40B4-BE49-F238E27FC236}">
                  <a16:creationId xmlns:a16="http://schemas.microsoft.com/office/drawing/2014/main" id="{5D224A46-391B-4EFC-992A-9E884138E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77"/>
              <a:ext cx="567" cy="569"/>
            </a:xfrm>
            <a:custGeom>
              <a:avLst/>
              <a:gdLst>
                <a:gd name="T0" fmla="*/ 107 w 212"/>
                <a:gd name="T1" fmla="*/ 80 h 212"/>
                <a:gd name="T2" fmla="*/ 185 w 212"/>
                <a:gd name="T3" fmla="*/ 39 h 212"/>
                <a:gd name="T4" fmla="*/ 199 w 212"/>
                <a:gd name="T5" fmla="*/ 76 h 212"/>
                <a:gd name="T6" fmla="*/ 177 w 212"/>
                <a:gd name="T7" fmla="*/ 111 h 212"/>
                <a:gd name="T8" fmla="*/ 131 w 212"/>
                <a:gd name="T9" fmla="*/ 150 h 212"/>
                <a:gd name="T10" fmla="*/ 110 w 212"/>
                <a:gd name="T11" fmla="*/ 185 h 212"/>
                <a:gd name="T12" fmla="*/ 80 w 212"/>
                <a:gd name="T13" fmla="*/ 199 h 212"/>
                <a:gd name="T14" fmla="*/ 42 w 212"/>
                <a:gd name="T15" fmla="*/ 151 h 212"/>
                <a:gd name="T16" fmla="*/ 13 w 212"/>
                <a:gd name="T17" fmla="*/ 80 h 212"/>
                <a:gd name="T18" fmla="*/ 51 w 212"/>
                <a:gd name="T19" fmla="*/ 16 h 212"/>
                <a:gd name="T20" fmla="*/ 97 w 212"/>
                <a:gd name="T21" fmla="*/ 90 h 212"/>
                <a:gd name="T22" fmla="*/ 103 w 212"/>
                <a:gd name="T23" fmla="*/ 89 h 212"/>
                <a:gd name="T24" fmla="*/ 86 w 212"/>
                <a:gd name="T25" fmla="*/ 36 h 212"/>
                <a:gd name="T26" fmla="*/ 46 w 212"/>
                <a:gd name="T27" fmla="*/ 13 h 212"/>
                <a:gd name="T28" fmla="*/ 3 w 212"/>
                <a:gd name="T29" fmla="*/ 51 h 212"/>
                <a:gd name="T30" fmla="*/ 34 w 212"/>
                <a:gd name="T31" fmla="*/ 148 h 212"/>
                <a:gd name="T32" fmla="*/ 91 w 212"/>
                <a:gd name="T33" fmla="*/ 209 h 212"/>
                <a:gd name="T34" fmla="*/ 106 w 212"/>
                <a:gd name="T35" fmla="*/ 202 h 212"/>
                <a:gd name="T36" fmla="*/ 131 w 212"/>
                <a:gd name="T37" fmla="*/ 157 h 212"/>
                <a:gd name="T38" fmla="*/ 169 w 212"/>
                <a:gd name="T39" fmla="*/ 118 h 212"/>
                <a:gd name="T40" fmla="*/ 203 w 212"/>
                <a:gd name="T41" fmla="*/ 89 h 212"/>
                <a:gd name="T42" fmla="*/ 161 w 212"/>
                <a:gd name="T43" fmla="*/ 21 h 212"/>
                <a:gd name="T44" fmla="*/ 101 w 212"/>
                <a:gd name="T45" fmla="*/ 82 h 212"/>
                <a:gd name="T46" fmla="*/ 107 w 212"/>
                <a:gd name="T47" fmla="*/ 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212">
                  <a:moveTo>
                    <a:pt x="107" y="80"/>
                  </a:moveTo>
                  <a:cubicBezTo>
                    <a:pt x="118" y="51"/>
                    <a:pt x="153" y="0"/>
                    <a:pt x="185" y="39"/>
                  </a:cubicBezTo>
                  <a:cubicBezTo>
                    <a:pt x="193" y="48"/>
                    <a:pt x="197" y="64"/>
                    <a:pt x="199" y="76"/>
                  </a:cubicBezTo>
                  <a:cubicBezTo>
                    <a:pt x="202" y="93"/>
                    <a:pt x="190" y="103"/>
                    <a:pt x="177" y="111"/>
                  </a:cubicBezTo>
                  <a:cubicBezTo>
                    <a:pt x="159" y="120"/>
                    <a:pt x="143" y="134"/>
                    <a:pt x="131" y="150"/>
                  </a:cubicBezTo>
                  <a:cubicBezTo>
                    <a:pt x="123" y="161"/>
                    <a:pt x="116" y="172"/>
                    <a:pt x="110" y="185"/>
                  </a:cubicBezTo>
                  <a:cubicBezTo>
                    <a:pt x="103" y="200"/>
                    <a:pt x="97" y="212"/>
                    <a:pt x="80" y="199"/>
                  </a:cubicBezTo>
                  <a:cubicBezTo>
                    <a:pt x="63" y="187"/>
                    <a:pt x="52" y="168"/>
                    <a:pt x="42" y="151"/>
                  </a:cubicBezTo>
                  <a:cubicBezTo>
                    <a:pt x="29" y="129"/>
                    <a:pt x="19" y="105"/>
                    <a:pt x="13" y="80"/>
                  </a:cubicBezTo>
                  <a:cubicBezTo>
                    <a:pt x="6" y="53"/>
                    <a:pt x="7" y="7"/>
                    <a:pt x="51" y="16"/>
                  </a:cubicBezTo>
                  <a:cubicBezTo>
                    <a:pt x="90" y="24"/>
                    <a:pt x="81" y="64"/>
                    <a:pt x="97" y="90"/>
                  </a:cubicBezTo>
                  <a:cubicBezTo>
                    <a:pt x="98" y="91"/>
                    <a:pt x="103" y="89"/>
                    <a:pt x="103" y="89"/>
                  </a:cubicBezTo>
                  <a:cubicBezTo>
                    <a:pt x="93" y="72"/>
                    <a:pt x="94" y="53"/>
                    <a:pt x="86" y="36"/>
                  </a:cubicBezTo>
                  <a:cubicBezTo>
                    <a:pt x="80" y="22"/>
                    <a:pt x="60" y="12"/>
                    <a:pt x="46" y="13"/>
                  </a:cubicBezTo>
                  <a:cubicBezTo>
                    <a:pt x="22" y="13"/>
                    <a:pt x="6" y="27"/>
                    <a:pt x="3" y="51"/>
                  </a:cubicBezTo>
                  <a:cubicBezTo>
                    <a:pt x="0" y="83"/>
                    <a:pt x="19" y="120"/>
                    <a:pt x="34" y="148"/>
                  </a:cubicBezTo>
                  <a:cubicBezTo>
                    <a:pt x="44" y="166"/>
                    <a:pt x="66" y="209"/>
                    <a:pt x="91" y="209"/>
                  </a:cubicBezTo>
                  <a:cubicBezTo>
                    <a:pt x="98" y="209"/>
                    <a:pt x="102" y="206"/>
                    <a:pt x="106" y="202"/>
                  </a:cubicBezTo>
                  <a:cubicBezTo>
                    <a:pt x="117" y="190"/>
                    <a:pt x="122" y="170"/>
                    <a:pt x="131" y="157"/>
                  </a:cubicBezTo>
                  <a:cubicBezTo>
                    <a:pt x="141" y="141"/>
                    <a:pt x="154" y="130"/>
                    <a:pt x="169" y="118"/>
                  </a:cubicBezTo>
                  <a:cubicBezTo>
                    <a:pt x="182" y="109"/>
                    <a:pt x="197" y="105"/>
                    <a:pt x="203" y="89"/>
                  </a:cubicBezTo>
                  <a:cubicBezTo>
                    <a:pt x="212" y="65"/>
                    <a:pt x="190" y="18"/>
                    <a:pt x="161" y="21"/>
                  </a:cubicBezTo>
                  <a:cubicBezTo>
                    <a:pt x="130" y="25"/>
                    <a:pt x="112" y="55"/>
                    <a:pt x="101" y="82"/>
                  </a:cubicBezTo>
                  <a:cubicBezTo>
                    <a:pt x="101" y="82"/>
                    <a:pt x="106" y="82"/>
                    <a:pt x="107" y="8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54">
              <a:extLst>
                <a:ext uri="{FF2B5EF4-FFF2-40B4-BE49-F238E27FC236}">
                  <a16:creationId xmlns:a16="http://schemas.microsoft.com/office/drawing/2014/main" id="{1A591E97-C999-4C03-8613-3B8C3F54E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489"/>
              <a:ext cx="3180" cy="631"/>
            </a:xfrm>
            <a:custGeom>
              <a:avLst/>
              <a:gdLst>
                <a:gd name="T0" fmla="*/ 65 w 1191"/>
                <a:gd name="T1" fmla="*/ 118 h 235"/>
                <a:gd name="T2" fmla="*/ 167 w 1191"/>
                <a:gd name="T3" fmla="*/ 10 h 235"/>
                <a:gd name="T4" fmla="*/ 365 w 1191"/>
                <a:gd name="T5" fmla="*/ 5 h 235"/>
                <a:gd name="T6" fmla="*/ 561 w 1191"/>
                <a:gd name="T7" fmla="*/ 14 h 235"/>
                <a:gd name="T8" fmla="*/ 895 w 1191"/>
                <a:gd name="T9" fmla="*/ 24 h 235"/>
                <a:gd name="T10" fmla="*/ 1096 w 1191"/>
                <a:gd name="T11" fmla="*/ 26 h 235"/>
                <a:gd name="T12" fmla="*/ 1170 w 1191"/>
                <a:gd name="T13" fmla="*/ 65 h 235"/>
                <a:gd name="T14" fmla="*/ 1170 w 1191"/>
                <a:gd name="T15" fmla="*/ 145 h 235"/>
                <a:gd name="T16" fmla="*/ 1082 w 1191"/>
                <a:gd name="T17" fmla="*/ 179 h 235"/>
                <a:gd name="T18" fmla="*/ 979 w 1191"/>
                <a:gd name="T19" fmla="*/ 174 h 235"/>
                <a:gd name="T20" fmla="*/ 794 w 1191"/>
                <a:gd name="T21" fmla="*/ 147 h 235"/>
                <a:gd name="T22" fmla="*/ 515 w 1191"/>
                <a:gd name="T23" fmla="*/ 175 h 235"/>
                <a:gd name="T24" fmla="*/ 65 w 1191"/>
                <a:gd name="T25" fmla="*/ 118 h 235"/>
                <a:gd name="T26" fmla="*/ 60 w 1191"/>
                <a:gd name="T27" fmla="*/ 120 h 235"/>
                <a:gd name="T28" fmla="*/ 578 w 1191"/>
                <a:gd name="T29" fmla="*/ 168 h 235"/>
                <a:gd name="T30" fmla="*/ 864 w 1191"/>
                <a:gd name="T31" fmla="*/ 156 h 235"/>
                <a:gd name="T32" fmla="*/ 1035 w 1191"/>
                <a:gd name="T33" fmla="*/ 182 h 235"/>
                <a:gd name="T34" fmla="*/ 1177 w 1191"/>
                <a:gd name="T35" fmla="*/ 142 h 235"/>
                <a:gd name="T36" fmla="*/ 1182 w 1191"/>
                <a:gd name="T37" fmla="*/ 73 h 235"/>
                <a:gd name="T38" fmla="*/ 1125 w 1191"/>
                <a:gd name="T39" fmla="*/ 30 h 235"/>
                <a:gd name="T40" fmla="*/ 934 w 1191"/>
                <a:gd name="T41" fmla="*/ 19 h 235"/>
                <a:gd name="T42" fmla="*/ 635 w 1191"/>
                <a:gd name="T43" fmla="*/ 16 h 235"/>
                <a:gd name="T44" fmla="*/ 391 w 1191"/>
                <a:gd name="T45" fmla="*/ 3 h 235"/>
                <a:gd name="T46" fmla="*/ 271 w 1191"/>
                <a:gd name="T47" fmla="*/ 0 h 235"/>
                <a:gd name="T48" fmla="*/ 166 w 1191"/>
                <a:gd name="T49" fmla="*/ 8 h 235"/>
                <a:gd name="T50" fmla="*/ 60 w 1191"/>
                <a:gd name="T51" fmla="*/ 120 h 235"/>
                <a:gd name="T52" fmla="*/ 65 w 1191"/>
                <a:gd name="T53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1" h="235">
                  <a:moveTo>
                    <a:pt x="65" y="118"/>
                  </a:moveTo>
                  <a:cubicBezTo>
                    <a:pt x="7" y="50"/>
                    <a:pt x="115" y="17"/>
                    <a:pt x="167" y="10"/>
                  </a:cubicBezTo>
                  <a:cubicBezTo>
                    <a:pt x="234" y="2"/>
                    <a:pt x="298" y="3"/>
                    <a:pt x="365" y="5"/>
                  </a:cubicBezTo>
                  <a:cubicBezTo>
                    <a:pt x="431" y="7"/>
                    <a:pt x="496" y="10"/>
                    <a:pt x="561" y="14"/>
                  </a:cubicBezTo>
                  <a:cubicBezTo>
                    <a:pt x="672" y="21"/>
                    <a:pt x="783" y="30"/>
                    <a:pt x="895" y="24"/>
                  </a:cubicBezTo>
                  <a:cubicBezTo>
                    <a:pt x="961" y="20"/>
                    <a:pt x="1029" y="13"/>
                    <a:pt x="1096" y="26"/>
                  </a:cubicBezTo>
                  <a:cubicBezTo>
                    <a:pt x="1123" y="32"/>
                    <a:pt x="1152" y="42"/>
                    <a:pt x="1170" y="65"/>
                  </a:cubicBezTo>
                  <a:cubicBezTo>
                    <a:pt x="1187" y="87"/>
                    <a:pt x="1187" y="122"/>
                    <a:pt x="1170" y="145"/>
                  </a:cubicBezTo>
                  <a:cubicBezTo>
                    <a:pt x="1151" y="171"/>
                    <a:pt x="1112" y="177"/>
                    <a:pt x="1082" y="179"/>
                  </a:cubicBezTo>
                  <a:cubicBezTo>
                    <a:pt x="1048" y="182"/>
                    <a:pt x="1013" y="179"/>
                    <a:pt x="979" y="174"/>
                  </a:cubicBezTo>
                  <a:cubicBezTo>
                    <a:pt x="917" y="166"/>
                    <a:pt x="858" y="148"/>
                    <a:pt x="794" y="147"/>
                  </a:cubicBezTo>
                  <a:cubicBezTo>
                    <a:pt x="700" y="146"/>
                    <a:pt x="607" y="162"/>
                    <a:pt x="515" y="175"/>
                  </a:cubicBezTo>
                  <a:cubicBezTo>
                    <a:pt x="366" y="196"/>
                    <a:pt x="192" y="218"/>
                    <a:pt x="65" y="118"/>
                  </a:cubicBezTo>
                  <a:cubicBezTo>
                    <a:pt x="64" y="117"/>
                    <a:pt x="59" y="119"/>
                    <a:pt x="60" y="120"/>
                  </a:cubicBezTo>
                  <a:cubicBezTo>
                    <a:pt x="206" y="235"/>
                    <a:pt x="410" y="192"/>
                    <a:pt x="578" y="168"/>
                  </a:cubicBezTo>
                  <a:cubicBezTo>
                    <a:pt x="672" y="155"/>
                    <a:pt x="769" y="141"/>
                    <a:pt x="864" y="156"/>
                  </a:cubicBezTo>
                  <a:cubicBezTo>
                    <a:pt x="921" y="165"/>
                    <a:pt x="976" y="180"/>
                    <a:pt x="1035" y="182"/>
                  </a:cubicBezTo>
                  <a:cubicBezTo>
                    <a:pt x="1081" y="185"/>
                    <a:pt x="1147" y="184"/>
                    <a:pt x="1177" y="142"/>
                  </a:cubicBezTo>
                  <a:cubicBezTo>
                    <a:pt x="1191" y="123"/>
                    <a:pt x="1191" y="94"/>
                    <a:pt x="1182" y="73"/>
                  </a:cubicBezTo>
                  <a:cubicBezTo>
                    <a:pt x="1171" y="51"/>
                    <a:pt x="1148" y="38"/>
                    <a:pt x="1125" y="30"/>
                  </a:cubicBezTo>
                  <a:cubicBezTo>
                    <a:pt x="1065" y="10"/>
                    <a:pt x="996" y="15"/>
                    <a:pt x="934" y="19"/>
                  </a:cubicBezTo>
                  <a:cubicBezTo>
                    <a:pt x="834" y="25"/>
                    <a:pt x="735" y="22"/>
                    <a:pt x="635" y="16"/>
                  </a:cubicBezTo>
                  <a:cubicBezTo>
                    <a:pt x="554" y="11"/>
                    <a:pt x="472" y="3"/>
                    <a:pt x="391" y="3"/>
                  </a:cubicBezTo>
                  <a:cubicBezTo>
                    <a:pt x="351" y="3"/>
                    <a:pt x="311" y="0"/>
                    <a:pt x="271" y="0"/>
                  </a:cubicBezTo>
                  <a:cubicBezTo>
                    <a:pt x="235" y="0"/>
                    <a:pt x="201" y="4"/>
                    <a:pt x="166" y="8"/>
                  </a:cubicBezTo>
                  <a:cubicBezTo>
                    <a:pt x="113" y="15"/>
                    <a:pt x="0" y="50"/>
                    <a:pt x="60" y="120"/>
                  </a:cubicBezTo>
                  <a:cubicBezTo>
                    <a:pt x="61" y="121"/>
                    <a:pt x="66" y="119"/>
                    <a:pt x="65" y="118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55">
              <a:extLst>
                <a:ext uri="{FF2B5EF4-FFF2-40B4-BE49-F238E27FC236}">
                  <a16:creationId xmlns:a16="http://schemas.microsoft.com/office/drawing/2014/main" id="{FF341E5E-0D82-4ECF-9AB1-B91CDD0CB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621"/>
              <a:ext cx="86" cy="260"/>
            </a:xfrm>
            <a:custGeom>
              <a:avLst/>
              <a:gdLst>
                <a:gd name="T0" fmla="*/ 16 w 32"/>
                <a:gd name="T1" fmla="*/ 0 h 97"/>
                <a:gd name="T2" fmla="*/ 0 w 32"/>
                <a:gd name="T3" fmla="*/ 10 h 97"/>
                <a:gd name="T4" fmla="*/ 13 w 32"/>
                <a:gd name="T5" fmla="*/ 74 h 97"/>
                <a:gd name="T6" fmla="*/ 15 w 32"/>
                <a:gd name="T7" fmla="*/ 87 h 97"/>
                <a:gd name="T8" fmla="*/ 32 w 32"/>
                <a:gd name="T9" fmla="*/ 97 h 97"/>
                <a:gd name="T10" fmla="*/ 30 w 32"/>
                <a:gd name="T11" fmla="*/ 72 h 97"/>
                <a:gd name="T12" fmla="*/ 16 w 3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7">
                  <a:moveTo>
                    <a:pt x="16" y="0"/>
                  </a:moveTo>
                  <a:cubicBezTo>
                    <a:pt x="10" y="3"/>
                    <a:pt x="5" y="6"/>
                    <a:pt x="0" y="10"/>
                  </a:cubicBezTo>
                  <a:cubicBezTo>
                    <a:pt x="4" y="31"/>
                    <a:pt x="9" y="53"/>
                    <a:pt x="13" y="74"/>
                  </a:cubicBezTo>
                  <a:cubicBezTo>
                    <a:pt x="13" y="78"/>
                    <a:pt x="14" y="82"/>
                    <a:pt x="15" y="87"/>
                  </a:cubicBezTo>
                  <a:cubicBezTo>
                    <a:pt x="21" y="90"/>
                    <a:pt x="26" y="93"/>
                    <a:pt x="32" y="97"/>
                  </a:cubicBezTo>
                  <a:cubicBezTo>
                    <a:pt x="31" y="88"/>
                    <a:pt x="31" y="79"/>
                    <a:pt x="30" y="72"/>
                  </a:cubicBezTo>
                  <a:cubicBezTo>
                    <a:pt x="26" y="48"/>
                    <a:pt x="21" y="24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56">
              <a:extLst>
                <a:ext uri="{FF2B5EF4-FFF2-40B4-BE49-F238E27FC236}">
                  <a16:creationId xmlns:a16="http://schemas.microsoft.com/office/drawing/2014/main" id="{9D49E0AE-0895-4635-A653-0B9759ED6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892"/>
              <a:ext cx="40" cy="3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 h 11"/>
                <a:gd name="T4" fmla="*/ 15 w 15"/>
                <a:gd name="T5" fmla="*/ 11 h 11"/>
                <a:gd name="T6" fmla="*/ 15 w 15"/>
                <a:gd name="T7" fmla="*/ 9 h 11"/>
                <a:gd name="T8" fmla="*/ 0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5"/>
                    <a:pt x="10" y="8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0" y="6"/>
                    <a:pt x="5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57">
              <a:extLst>
                <a:ext uri="{FF2B5EF4-FFF2-40B4-BE49-F238E27FC236}">
                  <a16:creationId xmlns:a16="http://schemas.microsoft.com/office/drawing/2014/main" id="{94B546AB-E4DE-468A-9707-5F987B03C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871"/>
              <a:ext cx="45" cy="45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7 w 17"/>
                <a:gd name="T5" fmla="*/ 17 h 17"/>
                <a:gd name="T6" fmla="*/ 16 w 17"/>
                <a:gd name="T7" fmla="*/ 9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1" y="3"/>
                    <a:pt x="1" y="5"/>
                    <a:pt x="2" y="8"/>
                  </a:cubicBezTo>
                  <a:cubicBezTo>
                    <a:pt x="7" y="11"/>
                    <a:pt x="12" y="14"/>
                    <a:pt x="17" y="17"/>
                  </a:cubicBezTo>
                  <a:cubicBezTo>
                    <a:pt x="17" y="15"/>
                    <a:pt x="16" y="12"/>
                    <a:pt x="16" y="9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58">
              <a:extLst>
                <a:ext uri="{FF2B5EF4-FFF2-40B4-BE49-F238E27FC236}">
                  <a16:creationId xmlns:a16="http://schemas.microsoft.com/office/drawing/2014/main" id="{3C5EEB25-1B4A-4F46-B9C6-10616CBF3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854"/>
              <a:ext cx="46" cy="41"/>
            </a:xfrm>
            <a:custGeom>
              <a:avLst/>
              <a:gdLst>
                <a:gd name="T0" fmla="*/ 0 w 17"/>
                <a:gd name="T1" fmla="*/ 0 h 15"/>
                <a:gd name="T2" fmla="*/ 1 w 17"/>
                <a:gd name="T3" fmla="*/ 6 h 15"/>
                <a:gd name="T4" fmla="*/ 17 w 17"/>
                <a:gd name="T5" fmla="*/ 15 h 15"/>
                <a:gd name="T6" fmla="*/ 17 w 17"/>
                <a:gd name="T7" fmla="*/ 10 h 15"/>
                <a:gd name="T8" fmla="*/ 0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7" y="9"/>
                    <a:pt x="12" y="12"/>
                    <a:pt x="17" y="15"/>
                  </a:cubicBezTo>
                  <a:cubicBezTo>
                    <a:pt x="17" y="13"/>
                    <a:pt x="17" y="11"/>
                    <a:pt x="17" y="10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59">
              <a:extLst>
                <a:ext uri="{FF2B5EF4-FFF2-40B4-BE49-F238E27FC236}">
                  <a16:creationId xmlns:a16="http://schemas.microsoft.com/office/drawing/2014/main" id="{B0776C4F-2567-4C4A-B190-E2A1E9451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562"/>
              <a:ext cx="80" cy="395"/>
            </a:xfrm>
            <a:custGeom>
              <a:avLst/>
              <a:gdLst>
                <a:gd name="T0" fmla="*/ 16 w 30"/>
                <a:gd name="T1" fmla="*/ 0 h 147"/>
                <a:gd name="T2" fmla="*/ 0 w 30"/>
                <a:gd name="T3" fmla="*/ 3 h 147"/>
                <a:gd name="T4" fmla="*/ 12 w 30"/>
                <a:gd name="T5" fmla="*/ 141 h 147"/>
                <a:gd name="T6" fmla="*/ 30 w 30"/>
                <a:gd name="T7" fmla="*/ 147 h 147"/>
                <a:gd name="T8" fmla="*/ 16 w 3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7">
                  <a:moveTo>
                    <a:pt x="16" y="0"/>
                  </a:moveTo>
                  <a:cubicBezTo>
                    <a:pt x="11" y="1"/>
                    <a:pt x="6" y="2"/>
                    <a:pt x="0" y="3"/>
                  </a:cubicBezTo>
                  <a:cubicBezTo>
                    <a:pt x="7" y="49"/>
                    <a:pt x="12" y="95"/>
                    <a:pt x="12" y="141"/>
                  </a:cubicBezTo>
                  <a:cubicBezTo>
                    <a:pt x="18" y="143"/>
                    <a:pt x="24" y="145"/>
                    <a:pt x="30" y="147"/>
                  </a:cubicBezTo>
                  <a:cubicBezTo>
                    <a:pt x="26" y="98"/>
                    <a:pt x="24" y="49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60">
              <a:extLst>
                <a:ext uri="{FF2B5EF4-FFF2-40B4-BE49-F238E27FC236}">
                  <a16:creationId xmlns:a16="http://schemas.microsoft.com/office/drawing/2014/main" id="{85D9D724-D6BF-4952-A719-E0476FF0F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75"/>
              <a:ext cx="57" cy="22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2 h 8"/>
                <a:gd name="T4" fmla="*/ 21 w 21"/>
                <a:gd name="T5" fmla="*/ 8 h 8"/>
                <a:gd name="T6" fmla="*/ 21 w 21"/>
                <a:gd name="T7" fmla="*/ 7 h 8"/>
                <a:gd name="T8" fmla="*/ 0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7" y="4"/>
                    <a:pt x="14" y="6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4" y="5"/>
                    <a:pt x="7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61">
              <a:extLst>
                <a:ext uri="{FF2B5EF4-FFF2-40B4-BE49-F238E27FC236}">
                  <a16:creationId xmlns:a16="http://schemas.microsoft.com/office/drawing/2014/main" id="{F0500E07-032E-4D95-A1A3-36A3F9F90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51"/>
              <a:ext cx="57" cy="43"/>
            </a:xfrm>
            <a:custGeom>
              <a:avLst/>
              <a:gdLst>
                <a:gd name="T0" fmla="*/ 1 w 21"/>
                <a:gd name="T1" fmla="*/ 0 h 16"/>
                <a:gd name="T2" fmla="*/ 0 w 21"/>
                <a:gd name="T3" fmla="*/ 9 h 16"/>
                <a:gd name="T4" fmla="*/ 21 w 21"/>
                <a:gd name="T5" fmla="*/ 16 h 16"/>
                <a:gd name="T6" fmla="*/ 20 w 21"/>
                <a:gd name="T7" fmla="*/ 6 h 16"/>
                <a:gd name="T8" fmla="*/ 1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7" y="12"/>
                    <a:pt x="14" y="14"/>
                    <a:pt x="21" y="16"/>
                  </a:cubicBezTo>
                  <a:cubicBezTo>
                    <a:pt x="20" y="13"/>
                    <a:pt x="20" y="10"/>
                    <a:pt x="20" y="6"/>
                  </a:cubicBezTo>
                  <a:cubicBezTo>
                    <a:pt x="13" y="5"/>
                    <a:pt x="7" y="3"/>
                    <a:pt x="1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3FB85DF5-3109-459B-A96D-C0BE9B901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40"/>
              <a:ext cx="51" cy="27"/>
            </a:xfrm>
            <a:custGeom>
              <a:avLst/>
              <a:gdLst>
                <a:gd name="T0" fmla="*/ 0 w 19"/>
                <a:gd name="T1" fmla="*/ 0 h 10"/>
                <a:gd name="T2" fmla="*/ 0 w 19"/>
                <a:gd name="T3" fmla="*/ 4 h 10"/>
                <a:gd name="T4" fmla="*/ 19 w 19"/>
                <a:gd name="T5" fmla="*/ 10 h 10"/>
                <a:gd name="T6" fmla="*/ 18 w 19"/>
                <a:gd name="T7" fmla="*/ 6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" y="7"/>
                    <a:pt x="12" y="9"/>
                    <a:pt x="19" y="10"/>
                  </a:cubicBezTo>
                  <a:cubicBezTo>
                    <a:pt x="19" y="9"/>
                    <a:pt x="18" y="8"/>
                    <a:pt x="18" y="6"/>
                  </a:cubicBezTo>
                  <a:cubicBezTo>
                    <a:pt x="12" y="4"/>
                    <a:pt x="6" y="2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63">
              <a:extLst>
                <a:ext uri="{FF2B5EF4-FFF2-40B4-BE49-F238E27FC236}">
                  <a16:creationId xmlns:a16="http://schemas.microsoft.com/office/drawing/2014/main" id="{6AAE1B9D-80F8-494D-8539-E43F801AB5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" y="537"/>
              <a:ext cx="107" cy="479"/>
            </a:xfrm>
            <a:custGeom>
              <a:avLst/>
              <a:gdLst>
                <a:gd name="T0" fmla="*/ 16 w 40"/>
                <a:gd name="T1" fmla="*/ 172 h 178"/>
                <a:gd name="T2" fmla="*/ 17 w 40"/>
                <a:gd name="T3" fmla="*/ 173 h 178"/>
                <a:gd name="T4" fmla="*/ 26 w 40"/>
                <a:gd name="T5" fmla="*/ 178 h 178"/>
                <a:gd name="T6" fmla="*/ 33 w 40"/>
                <a:gd name="T7" fmla="*/ 174 h 178"/>
                <a:gd name="T8" fmla="*/ 16 w 40"/>
                <a:gd name="T9" fmla="*/ 172 h 178"/>
                <a:gd name="T10" fmla="*/ 18 w 40"/>
                <a:gd name="T11" fmla="*/ 0 h 178"/>
                <a:gd name="T12" fmla="*/ 0 w 40"/>
                <a:gd name="T13" fmla="*/ 1 h 178"/>
                <a:gd name="T14" fmla="*/ 6 w 40"/>
                <a:gd name="T15" fmla="*/ 60 h 178"/>
                <a:gd name="T16" fmla="*/ 12 w 40"/>
                <a:gd name="T17" fmla="*/ 124 h 178"/>
                <a:gd name="T18" fmla="*/ 15 w 40"/>
                <a:gd name="T19" fmla="*/ 168 h 178"/>
                <a:gd name="T20" fmla="*/ 34 w 40"/>
                <a:gd name="T21" fmla="*/ 171 h 178"/>
                <a:gd name="T22" fmla="*/ 25 w 40"/>
                <a:gd name="T23" fmla="*/ 77 h 178"/>
                <a:gd name="T24" fmla="*/ 18 w 40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78">
                  <a:moveTo>
                    <a:pt x="16" y="172"/>
                  </a:moveTo>
                  <a:cubicBezTo>
                    <a:pt x="17" y="172"/>
                    <a:pt x="17" y="172"/>
                    <a:pt x="17" y="173"/>
                  </a:cubicBezTo>
                  <a:cubicBezTo>
                    <a:pt x="18" y="176"/>
                    <a:pt x="22" y="178"/>
                    <a:pt x="26" y="178"/>
                  </a:cubicBezTo>
                  <a:cubicBezTo>
                    <a:pt x="29" y="178"/>
                    <a:pt x="31" y="177"/>
                    <a:pt x="33" y="174"/>
                  </a:cubicBezTo>
                  <a:cubicBezTo>
                    <a:pt x="27" y="173"/>
                    <a:pt x="22" y="173"/>
                    <a:pt x="16" y="172"/>
                  </a:cubicBezTo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1" y="21"/>
                    <a:pt x="5" y="41"/>
                    <a:pt x="6" y="60"/>
                  </a:cubicBezTo>
                  <a:cubicBezTo>
                    <a:pt x="8" y="82"/>
                    <a:pt x="10" y="103"/>
                    <a:pt x="12" y="124"/>
                  </a:cubicBezTo>
                  <a:cubicBezTo>
                    <a:pt x="13" y="138"/>
                    <a:pt x="12" y="154"/>
                    <a:pt x="15" y="168"/>
                  </a:cubicBezTo>
                  <a:cubicBezTo>
                    <a:pt x="21" y="169"/>
                    <a:pt x="27" y="170"/>
                    <a:pt x="34" y="171"/>
                  </a:cubicBezTo>
                  <a:cubicBezTo>
                    <a:pt x="40" y="141"/>
                    <a:pt x="29" y="106"/>
                    <a:pt x="25" y="77"/>
                  </a:cubicBezTo>
                  <a:cubicBezTo>
                    <a:pt x="22" y="52"/>
                    <a:pt x="21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64">
              <a:extLst>
                <a:ext uri="{FF2B5EF4-FFF2-40B4-BE49-F238E27FC236}">
                  <a16:creationId xmlns:a16="http://schemas.microsoft.com/office/drawing/2014/main" id="{0526E8EF-F4F0-461C-B386-B99CDCA71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89"/>
              <a:ext cx="51" cy="16"/>
            </a:xfrm>
            <a:custGeom>
              <a:avLst/>
              <a:gdLst>
                <a:gd name="T0" fmla="*/ 0 w 19"/>
                <a:gd name="T1" fmla="*/ 0 h 6"/>
                <a:gd name="T2" fmla="*/ 1 w 19"/>
                <a:gd name="T3" fmla="*/ 4 h 6"/>
                <a:gd name="T4" fmla="*/ 18 w 19"/>
                <a:gd name="T5" fmla="*/ 6 h 6"/>
                <a:gd name="T6" fmla="*/ 18 w 19"/>
                <a:gd name="T7" fmla="*/ 5 h 6"/>
                <a:gd name="T8" fmla="*/ 19 w 19"/>
                <a:gd name="T9" fmla="*/ 3 h 6"/>
                <a:gd name="T10" fmla="*/ 0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7" y="5"/>
                    <a:pt x="12" y="5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4"/>
                    <a:pt x="18" y="3"/>
                    <a:pt x="19" y="3"/>
                  </a:cubicBez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65">
              <a:extLst>
                <a:ext uri="{FF2B5EF4-FFF2-40B4-BE49-F238E27FC236}">
                  <a16:creationId xmlns:a16="http://schemas.microsoft.com/office/drawing/2014/main" id="{E1084321-0EC9-4B07-8787-CF1AE4A2C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535"/>
              <a:ext cx="96" cy="473"/>
            </a:xfrm>
            <a:custGeom>
              <a:avLst/>
              <a:gdLst>
                <a:gd name="T0" fmla="*/ 2 w 36"/>
                <a:gd name="T1" fmla="*/ 0 h 176"/>
                <a:gd name="T2" fmla="*/ 0 w 36"/>
                <a:gd name="T3" fmla="*/ 0 h 176"/>
                <a:gd name="T4" fmla="*/ 17 w 36"/>
                <a:gd name="T5" fmla="*/ 169 h 176"/>
                <a:gd name="T6" fmla="*/ 19 w 36"/>
                <a:gd name="T7" fmla="*/ 175 h 176"/>
                <a:gd name="T8" fmla="*/ 34 w 36"/>
                <a:gd name="T9" fmla="*/ 176 h 176"/>
                <a:gd name="T10" fmla="*/ 36 w 36"/>
                <a:gd name="T11" fmla="*/ 169 h 176"/>
                <a:gd name="T12" fmla="*/ 16 w 36"/>
                <a:gd name="T13" fmla="*/ 0 h 176"/>
                <a:gd name="T14" fmla="*/ 2 w 36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76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56"/>
                    <a:pt x="16" y="112"/>
                    <a:pt x="17" y="169"/>
                  </a:cubicBezTo>
                  <a:cubicBezTo>
                    <a:pt x="17" y="172"/>
                    <a:pt x="18" y="174"/>
                    <a:pt x="19" y="175"/>
                  </a:cubicBezTo>
                  <a:cubicBezTo>
                    <a:pt x="24" y="175"/>
                    <a:pt x="29" y="176"/>
                    <a:pt x="34" y="176"/>
                  </a:cubicBezTo>
                  <a:cubicBezTo>
                    <a:pt x="35" y="174"/>
                    <a:pt x="36" y="172"/>
                    <a:pt x="36" y="169"/>
                  </a:cubicBezTo>
                  <a:cubicBezTo>
                    <a:pt x="32" y="112"/>
                    <a:pt x="23" y="56"/>
                    <a:pt x="16" y="0"/>
                  </a:cubicBezTo>
                  <a:cubicBezTo>
                    <a:pt x="12" y="0"/>
                    <a:pt x="7" y="0"/>
                    <a:pt x="2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075BC05B-030F-48AE-8D65-03476B957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005"/>
              <a:ext cx="40" cy="8"/>
            </a:xfrm>
            <a:custGeom>
              <a:avLst/>
              <a:gdLst>
                <a:gd name="T0" fmla="*/ 0 w 15"/>
                <a:gd name="T1" fmla="*/ 0 h 3"/>
                <a:gd name="T2" fmla="*/ 8 w 15"/>
                <a:gd name="T3" fmla="*/ 3 h 3"/>
                <a:gd name="T4" fmla="*/ 15 w 15"/>
                <a:gd name="T5" fmla="*/ 1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  <a:cubicBezTo>
                    <a:pt x="10" y="3"/>
                    <a:pt x="13" y="2"/>
                    <a:pt x="15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F36E6C64-ABAC-4D81-840F-B2F4FD0B6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588"/>
              <a:ext cx="91" cy="65"/>
            </a:xfrm>
            <a:custGeom>
              <a:avLst/>
              <a:gdLst>
                <a:gd name="T0" fmla="*/ 19 w 34"/>
                <a:gd name="T1" fmla="*/ 0 h 24"/>
                <a:gd name="T2" fmla="*/ 4 w 34"/>
                <a:gd name="T3" fmla="*/ 6 h 24"/>
                <a:gd name="T4" fmla="*/ 8 w 34"/>
                <a:gd name="T5" fmla="*/ 22 h 24"/>
                <a:gd name="T6" fmla="*/ 16 w 34"/>
                <a:gd name="T7" fmla="*/ 24 h 24"/>
                <a:gd name="T8" fmla="*/ 29 w 34"/>
                <a:gd name="T9" fmla="*/ 9 h 24"/>
                <a:gd name="T10" fmla="*/ 19 w 3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4">
                  <a:moveTo>
                    <a:pt x="19" y="0"/>
                  </a:moveTo>
                  <a:cubicBezTo>
                    <a:pt x="14" y="2"/>
                    <a:pt x="9" y="4"/>
                    <a:pt x="4" y="6"/>
                  </a:cubicBezTo>
                  <a:cubicBezTo>
                    <a:pt x="2" y="9"/>
                    <a:pt x="0" y="18"/>
                    <a:pt x="8" y="22"/>
                  </a:cubicBezTo>
                  <a:cubicBezTo>
                    <a:pt x="10" y="24"/>
                    <a:pt x="13" y="24"/>
                    <a:pt x="16" y="24"/>
                  </a:cubicBezTo>
                  <a:cubicBezTo>
                    <a:pt x="25" y="24"/>
                    <a:pt x="34" y="17"/>
                    <a:pt x="29" y="9"/>
                  </a:cubicBezTo>
                  <a:cubicBezTo>
                    <a:pt x="27" y="5"/>
                    <a:pt x="23" y="2"/>
                    <a:pt x="19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68">
              <a:extLst>
                <a:ext uri="{FF2B5EF4-FFF2-40B4-BE49-F238E27FC236}">
                  <a16:creationId xmlns:a16="http://schemas.microsoft.com/office/drawing/2014/main" id="{A3F29AE8-0515-4371-AE66-89E48A537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728"/>
              <a:ext cx="91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2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69">
              <a:extLst>
                <a:ext uri="{FF2B5EF4-FFF2-40B4-BE49-F238E27FC236}">
                  <a16:creationId xmlns:a16="http://schemas.microsoft.com/office/drawing/2014/main" id="{D5EAB5A9-3324-4A61-87F9-03B76E5E2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897"/>
              <a:ext cx="58" cy="30"/>
            </a:xfrm>
            <a:custGeom>
              <a:avLst/>
              <a:gdLst>
                <a:gd name="T0" fmla="*/ 6 w 22"/>
                <a:gd name="T1" fmla="*/ 0 h 11"/>
                <a:gd name="T2" fmla="*/ 0 w 22"/>
                <a:gd name="T3" fmla="*/ 2 h 11"/>
                <a:gd name="T4" fmla="*/ 22 w 22"/>
                <a:gd name="T5" fmla="*/ 11 h 11"/>
                <a:gd name="T6" fmla="*/ 20 w 22"/>
                <a:gd name="T7" fmla="*/ 9 h 11"/>
                <a:gd name="T8" fmla="*/ 6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6" y="0"/>
                  </a:moveTo>
                  <a:cubicBezTo>
                    <a:pt x="4" y="0"/>
                    <a:pt x="2" y="0"/>
                    <a:pt x="0" y="2"/>
                  </a:cubicBezTo>
                  <a:cubicBezTo>
                    <a:pt x="7" y="5"/>
                    <a:pt x="15" y="8"/>
                    <a:pt x="22" y="11"/>
                  </a:cubicBezTo>
                  <a:cubicBezTo>
                    <a:pt x="22" y="10"/>
                    <a:pt x="21" y="10"/>
                    <a:pt x="20" y="9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70">
              <a:extLst>
                <a:ext uri="{FF2B5EF4-FFF2-40B4-BE49-F238E27FC236}">
                  <a16:creationId xmlns:a16="http://schemas.microsoft.com/office/drawing/2014/main" id="{3628E96C-B656-4722-BE75-FDA2AA7B3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2"/>
              <a:ext cx="61" cy="30"/>
            </a:xfrm>
            <a:custGeom>
              <a:avLst/>
              <a:gdLst>
                <a:gd name="T0" fmla="*/ 0 w 23"/>
                <a:gd name="T1" fmla="*/ 0 h 11"/>
                <a:gd name="T2" fmla="*/ 0 w 23"/>
                <a:gd name="T3" fmla="*/ 1 h 11"/>
                <a:gd name="T4" fmla="*/ 22 w 23"/>
                <a:gd name="T5" fmla="*/ 11 h 11"/>
                <a:gd name="T6" fmla="*/ 23 w 23"/>
                <a:gd name="T7" fmla="*/ 10 h 11"/>
                <a:gd name="T8" fmla="*/ 0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7" y="5"/>
                    <a:pt x="14" y="8"/>
                    <a:pt x="22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15" y="7"/>
                    <a:pt x="7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71">
              <a:extLst>
                <a:ext uri="{FF2B5EF4-FFF2-40B4-BE49-F238E27FC236}">
                  <a16:creationId xmlns:a16="http://schemas.microsoft.com/office/drawing/2014/main" id="{4E6B06C3-055B-411A-9EBB-C2823CD98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11"/>
              <a:ext cx="72" cy="48"/>
            </a:xfrm>
            <a:custGeom>
              <a:avLst/>
              <a:gdLst>
                <a:gd name="T0" fmla="*/ 1 w 27"/>
                <a:gd name="T1" fmla="*/ 0 h 18"/>
                <a:gd name="T2" fmla="*/ 0 w 27"/>
                <a:gd name="T3" fmla="*/ 2 h 18"/>
                <a:gd name="T4" fmla="*/ 0 w 27"/>
                <a:gd name="T5" fmla="*/ 8 h 18"/>
                <a:gd name="T6" fmla="*/ 23 w 27"/>
                <a:gd name="T7" fmla="*/ 18 h 18"/>
                <a:gd name="T8" fmla="*/ 27 w 27"/>
                <a:gd name="T9" fmla="*/ 11 h 18"/>
                <a:gd name="T10" fmla="*/ 1 w 2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7" y="12"/>
                    <a:pt x="15" y="15"/>
                    <a:pt x="23" y="18"/>
                  </a:cubicBezTo>
                  <a:cubicBezTo>
                    <a:pt x="25" y="16"/>
                    <a:pt x="26" y="14"/>
                    <a:pt x="27" y="11"/>
                  </a:cubicBezTo>
                  <a:cubicBezTo>
                    <a:pt x="18" y="8"/>
                    <a:pt x="10" y="4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72">
              <a:extLst>
                <a:ext uri="{FF2B5EF4-FFF2-40B4-BE49-F238E27FC236}">
                  <a16:creationId xmlns:a16="http://schemas.microsoft.com/office/drawing/2014/main" id="{3ADE66C7-CC36-4D23-AA23-14A2B9D1E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903"/>
              <a:ext cx="69" cy="37"/>
            </a:xfrm>
            <a:custGeom>
              <a:avLst/>
              <a:gdLst>
                <a:gd name="T0" fmla="*/ 3 w 26"/>
                <a:gd name="T1" fmla="*/ 0 h 14"/>
                <a:gd name="T2" fmla="*/ 0 w 26"/>
                <a:gd name="T3" fmla="*/ 3 h 14"/>
                <a:gd name="T4" fmla="*/ 26 w 26"/>
                <a:gd name="T5" fmla="*/ 14 h 14"/>
                <a:gd name="T6" fmla="*/ 25 w 26"/>
                <a:gd name="T7" fmla="*/ 9 h 14"/>
                <a:gd name="T8" fmla="*/ 3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9" y="7"/>
                    <a:pt x="17" y="11"/>
                    <a:pt x="26" y="14"/>
                  </a:cubicBezTo>
                  <a:cubicBezTo>
                    <a:pt x="26" y="12"/>
                    <a:pt x="26" y="11"/>
                    <a:pt x="25" y="9"/>
                  </a:cubicBezTo>
                  <a:cubicBezTo>
                    <a:pt x="18" y="6"/>
                    <a:pt x="10" y="3"/>
                    <a:pt x="3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73">
              <a:extLst>
                <a:ext uri="{FF2B5EF4-FFF2-40B4-BE49-F238E27FC236}">
                  <a16:creationId xmlns:a16="http://schemas.microsoft.com/office/drawing/2014/main" id="{481F7FEE-0F2F-4C08-A1A4-BCEC3CC36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889"/>
              <a:ext cx="94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74">
              <a:extLst>
                <a:ext uri="{FF2B5EF4-FFF2-40B4-BE49-F238E27FC236}">
                  <a16:creationId xmlns:a16="http://schemas.microsoft.com/office/drawing/2014/main" id="{E0A99078-5C8C-4332-8AA5-A51CF09F8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712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75">
              <a:extLst>
                <a:ext uri="{FF2B5EF4-FFF2-40B4-BE49-F238E27FC236}">
                  <a16:creationId xmlns:a16="http://schemas.microsoft.com/office/drawing/2014/main" id="{78D38D22-6F9A-4492-AE96-9CE333BE4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76">
              <a:extLst>
                <a:ext uri="{FF2B5EF4-FFF2-40B4-BE49-F238E27FC236}">
                  <a16:creationId xmlns:a16="http://schemas.microsoft.com/office/drawing/2014/main" id="{F9607761-E230-4105-9F14-797FEC56A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537"/>
              <a:ext cx="134" cy="468"/>
            </a:xfrm>
            <a:custGeom>
              <a:avLst/>
              <a:gdLst>
                <a:gd name="T0" fmla="*/ 0 w 50"/>
                <a:gd name="T1" fmla="*/ 0 h 174"/>
                <a:gd name="T2" fmla="*/ 21 w 50"/>
                <a:gd name="T3" fmla="*/ 105 h 174"/>
                <a:gd name="T4" fmla="*/ 29 w 50"/>
                <a:gd name="T5" fmla="*/ 172 h 174"/>
                <a:gd name="T6" fmla="*/ 30 w 50"/>
                <a:gd name="T7" fmla="*/ 174 h 174"/>
                <a:gd name="T8" fmla="*/ 50 w 50"/>
                <a:gd name="T9" fmla="*/ 173 h 174"/>
                <a:gd name="T10" fmla="*/ 49 w 50"/>
                <a:gd name="T11" fmla="*/ 167 h 174"/>
                <a:gd name="T12" fmla="*/ 38 w 50"/>
                <a:gd name="T13" fmla="*/ 103 h 174"/>
                <a:gd name="T14" fmla="*/ 18 w 50"/>
                <a:gd name="T15" fmla="*/ 1 h 174"/>
                <a:gd name="T16" fmla="*/ 0 w 50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4">
                  <a:moveTo>
                    <a:pt x="0" y="0"/>
                  </a:moveTo>
                  <a:cubicBezTo>
                    <a:pt x="7" y="35"/>
                    <a:pt x="14" y="70"/>
                    <a:pt x="21" y="105"/>
                  </a:cubicBezTo>
                  <a:cubicBezTo>
                    <a:pt x="24" y="126"/>
                    <a:pt x="31" y="151"/>
                    <a:pt x="29" y="172"/>
                  </a:cubicBezTo>
                  <a:cubicBezTo>
                    <a:pt x="29" y="172"/>
                    <a:pt x="30" y="173"/>
                    <a:pt x="30" y="174"/>
                  </a:cubicBezTo>
                  <a:cubicBezTo>
                    <a:pt x="37" y="173"/>
                    <a:pt x="43" y="173"/>
                    <a:pt x="50" y="173"/>
                  </a:cubicBezTo>
                  <a:cubicBezTo>
                    <a:pt x="50" y="171"/>
                    <a:pt x="50" y="169"/>
                    <a:pt x="49" y="167"/>
                  </a:cubicBezTo>
                  <a:cubicBezTo>
                    <a:pt x="38" y="152"/>
                    <a:pt x="41" y="121"/>
                    <a:pt x="38" y="103"/>
                  </a:cubicBezTo>
                  <a:cubicBezTo>
                    <a:pt x="32" y="69"/>
                    <a:pt x="25" y="3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77">
              <a:extLst>
                <a:ext uri="{FF2B5EF4-FFF2-40B4-BE49-F238E27FC236}">
                  <a16:creationId xmlns:a16="http://schemas.microsoft.com/office/drawing/2014/main" id="{F872CFFA-5CEE-46F2-BE8C-D0FDF0F69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021"/>
              <a:ext cx="24" cy="3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3 w 9"/>
                <a:gd name="T5" fmla="*/ 1 h 1"/>
                <a:gd name="T6" fmla="*/ 3 w 9"/>
                <a:gd name="T7" fmla="*/ 1 h 1"/>
                <a:gd name="T8" fmla="*/ 4 w 9"/>
                <a:gd name="T9" fmla="*/ 1 h 1"/>
                <a:gd name="T10" fmla="*/ 9 w 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0"/>
                    <a:pt x="9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78">
              <a:extLst>
                <a:ext uri="{FF2B5EF4-FFF2-40B4-BE49-F238E27FC236}">
                  <a16:creationId xmlns:a16="http://schemas.microsoft.com/office/drawing/2014/main" id="{4135A657-14F7-479E-8F82-354191406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010"/>
              <a:ext cx="48" cy="11"/>
            </a:xfrm>
            <a:custGeom>
              <a:avLst/>
              <a:gdLst>
                <a:gd name="T0" fmla="*/ 18 w 18"/>
                <a:gd name="T1" fmla="*/ 0 h 4"/>
                <a:gd name="T2" fmla="*/ 0 w 18"/>
                <a:gd name="T3" fmla="*/ 1 h 4"/>
                <a:gd name="T4" fmla="*/ 6 w 18"/>
                <a:gd name="T5" fmla="*/ 4 h 4"/>
                <a:gd name="T6" fmla="*/ 15 w 18"/>
                <a:gd name="T7" fmla="*/ 4 h 4"/>
                <a:gd name="T8" fmla="*/ 17 w 18"/>
                <a:gd name="T9" fmla="*/ 1 h 4"/>
                <a:gd name="T10" fmla="*/ 18 w 18"/>
                <a:gd name="T11" fmla="*/ 0 h 4"/>
                <a:gd name="T12" fmla="*/ 18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9" y="4"/>
                    <a:pt x="12" y="4"/>
                    <a:pt x="15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79">
              <a:extLst>
                <a:ext uri="{FF2B5EF4-FFF2-40B4-BE49-F238E27FC236}">
                  <a16:creationId xmlns:a16="http://schemas.microsoft.com/office/drawing/2014/main" id="{810A2164-455C-48CE-B79E-D02436C85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002"/>
              <a:ext cx="54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1 w 20"/>
                <a:gd name="T5" fmla="*/ 4 h 4"/>
                <a:gd name="T6" fmla="*/ 19 w 20"/>
                <a:gd name="T7" fmla="*/ 3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7" y="4"/>
                    <a:pt x="13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80">
              <a:extLst>
                <a:ext uri="{FF2B5EF4-FFF2-40B4-BE49-F238E27FC236}">
                  <a16:creationId xmlns:a16="http://schemas.microsoft.com/office/drawing/2014/main" id="{81C0F419-98B3-4754-BACE-FBE152AE4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543"/>
              <a:ext cx="88" cy="448"/>
            </a:xfrm>
            <a:custGeom>
              <a:avLst/>
              <a:gdLst>
                <a:gd name="T0" fmla="*/ 0 w 33"/>
                <a:gd name="T1" fmla="*/ 0 h 167"/>
                <a:gd name="T2" fmla="*/ 13 w 33"/>
                <a:gd name="T3" fmla="*/ 167 h 167"/>
                <a:gd name="T4" fmla="*/ 33 w 33"/>
                <a:gd name="T5" fmla="*/ 165 h 167"/>
                <a:gd name="T6" fmla="*/ 17 w 33"/>
                <a:gd name="T7" fmla="*/ 1 h 167"/>
                <a:gd name="T8" fmla="*/ 0 w 33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7">
                  <a:moveTo>
                    <a:pt x="0" y="0"/>
                  </a:moveTo>
                  <a:cubicBezTo>
                    <a:pt x="10" y="55"/>
                    <a:pt x="15" y="112"/>
                    <a:pt x="13" y="167"/>
                  </a:cubicBezTo>
                  <a:cubicBezTo>
                    <a:pt x="20" y="167"/>
                    <a:pt x="26" y="166"/>
                    <a:pt x="33" y="165"/>
                  </a:cubicBezTo>
                  <a:cubicBezTo>
                    <a:pt x="28" y="110"/>
                    <a:pt x="26" y="55"/>
                    <a:pt x="17" y="1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81">
              <a:extLst>
                <a:ext uri="{FF2B5EF4-FFF2-40B4-BE49-F238E27FC236}">
                  <a16:creationId xmlns:a16="http://schemas.microsoft.com/office/drawing/2014/main" id="{69C809C4-0AFC-4AF0-9A00-64EB66E89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7"/>
              <a:ext cx="56" cy="11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82">
              <a:extLst>
                <a:ext uri="{FF2B5EF4-FFF2-40B4-BE49-F238E27FC236}">
                  <a16:creationId xmlns:a16="http://schemas.microsoft.com/office/drawing/2014/main" id="{C79391C5-718E-45AB-96CB-1907E75E1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4"/>
              <a:ext cx="53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2 h 4"/>
                <a:gd name="T4" fmla="*/ 0 w 20"/>
                <a:gd name="T5" fmla="*/ 4 h 4"/>
                <a:gd name="T6" fmla="*/ 20 w 20"/>
                <a:gd name="T7" fmla="*/ 1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4" y="1"/>
                    <a:pt x="7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7" y="3"/>
                    <a:pt x="14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83">
              <a:extLst>
                <a:ext uri="{FF2B5EF4-FFF2-40B4-BE49-F238E27FC236}">
                  <a16:creationId xmlns:a16="http://schemas.microsoft.com/office/drawing/2014/main" id="{44817B1E-F47D-4A5C-85BC-04039B396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86"/>
              <a:ext cx="53" cy="14"/>
            </a:xfrm>
            <a:custGeom>
              <a:avLst/>
              <a:gdLst>
                <a:gd name="T0" fmla="*/ 20 w 20"/>
                <a:gd name="T1" fmla="*/ 0 h 5"/>
                <a:gd name="T2" fmla="*/ 0 w 20"/>
                <a:gd name="T3" fmla="*/ 2 h 5"/>
                <a:gd name="T4" fmla="*/ 0 w 20"/>
                <a:gd name="T5" fmla="*/ 5 h 5"/>
                <a:gd name="T6" fmla="*/ 20 w 20"/>
                <a:gd name="T7" fmla="*/ 3 h 5"/>
                <a:gd name="T8" fmla="*/ 20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20" y="0"/>
                  </a:moveTo>
                  <a:cubicBezTo>
                    <a:pt x="13" y="1"/>
                    <a:pt x="7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7" y="5"/>
                    <a:pt x="14" y="4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84">
              <a:extLst>
                <a:ext uri="{FF2B5EF4-FFF2-40B4-BE49-F238E27FC236}">
                  <a16:creationId xmlns:a16="http://schemas.microsoft.com/office/drawing/2014/main" id="{1DF8BAD9-91CC-4352-BC55-72E835F26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551"/>
              <a:ext cx="98" cy="419"/>
            </a:xfrm>
            <a:custGeom>
              <a:avLst/>
              <a:gdLst>
                <a:gd name="T0" fmla="*/ 0 w 37"/>
                <a:gd name="T1" fmla="*/ 0 h 156"/>
                <a:gd name="T2" fmla="*/ 6 w 37"/>
                <a:gd name="T3" fmla="*/ 55 h 156"/>
                <a:gd name="T4" fmla="*/ 12 w 37"/>
                <a:gd name="T5" fmla="*/ 119 h 156"/>
                <a:gd name="T6" fmla="*/ 14 w 37"/>
                <a:gd name="T7" fmla="*/ 156 h 156"/>
                <a:gd name="T8" fmla="*/ 35 w 37"/>
                <a:gd name="T9" fmla="*/ 153 h 156"/>
                <a:gd name="T10" fmla="*/ 25 w 37"/>
                <a:gd name="T11" fmla="*/ 72 h 156"/>
                <a:gd name="T12" fmla="*/ 18 w 37"/>
                <a:gd name="T13" fmla="*/ 1 h 156"/>
                <a:gd name="T14" fmla="*/ 0 w 37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56">
                  <a:moveTo>
                    <a:pt x="0" y="0"/>
                  </a:moveTo>
                  <a:cubicBezTo>
                    <a:pt x="2" y="19"/>
                    <a:pt x="5" y="38"/>
                    <a:pt x="6" y="55"/>
                  </a:cubicBezTo>
                  <a:cubicBezTo>
                    <a:pt x="8" y="77"/>
                    <a:pt x="10" y="98"/>
                    <a:pt x="12" y="119"/>
                  </a:cubicBezTo>
                  <a:cubicBezTo>
                    <a:pt x="13" y="131"/>
                    <a:pt x="12" y="144"/>
                    <a:pt x="14" y="156"/>
                  </a:cubicBezTo>
                  <a:cubicBezTo>
                    <a:pt x="21" y="155"/>
                    <a:pt x="28" y="154"/>
                    <a:pt x="35" y="153"/>
                  </a:cubicBezTo>
                  <a:cubicBezTo>
                    <a:pt x="37" y="127"/>
                    <a:pt x="28" y="97"/>
                    <a:pt x="25" y="72"/>
                  </a:cubicBezTo>
                  <a:cubicBezTo>
                    <a:pt x="22" y="49"/>
                    <a:pt x="21" y="2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85">
              <a:extLst>
                <a:ext uri="{FF2B5EF4-FFF2-40B4-BE49-F238E27FC236}">
                  <a16:creationId xmlns:a16="http://schemas.microsoft.com/office/drawing/2014/main" id="{A21A7D3B-76C7-4C71-BBE5-AC8211AE7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75"/>
              <a:ext cx="13" cy="3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86">
              <a:extLst>
                <a:ext uri="{FF2B5EF4-FFF2-40B4-BE49-F238E27FC236}">
                  <a16:creationId xmlns:a16="http://schemas.microsoft.com/office/drawing/2014/main" id="{54101653-5038-45E3-B079-676F3E9F4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62"/>
              <a:ext cx="56" cy="16"/>
            </a:xfrm>
            <a:custGeom>
              <a:avLst/>
              <a:gdLst>
                <a:gd name="T0" fmla="*/ 21 w 21"/>
                <a:gd name="T1" fmla="*/ 0 h 6"/>
                <a:gd name="T2" fmla="*/ 0 w 21"/>
                <a:gd name="T3" fmla="*/ 3 h 6"/>
                <a:gd name="T4" fmla="*/ 0 w 21"/>
                <a:gd name="T5" fmla="*/ 6 h 6"/>
                <a:gd name="T6" fmla="*/ 5 w 21"/>
                <a:gd name="T7" fmla="*/ 5 h 6"/>
                <a:gd name="T8" fmla="*/ 21 w 21"/>
                <a:gd name="T9" fmla="*/ 2 h 6"/>
                <a:gd name="T10" fmla="*/ 21 w 2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10" y="4"/>
                    <a:pt x="16" y="3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87">
              <a:extLst>
                <a:ext uri="{FF2B5EF4-FFF2-40B4-BE49-F238E27FC236}">
                  <a16:creationId xmlns:a16="http://schemas.microsoft.com/office/drawing/2014/main" id="{B6EBE2BA-87B4-4227-916E-39138034A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35"/>
              <a:ext cx="51" cy="11"/>
            </a:xfrm>
            <a:custGeom>
              <a:avLst/>
              <a:gdLst>
                <a:gd name="T0" fmla="*/ 18 w 19"/>
                <a:gd name="T1" fmla="*/ 0 h 4"/>
                <a:gd name="T2" fmla="*/ 0 w 19"/>
                <a:gd name="T3" fmla="*/ 3 h 4"/>
                <a:gd name="T4" fmla="*/ 0 w 19"/>
                <a:gd name="T5" fmla="*/ 4 h 4"/>
                <a:gd name="T6" fmla="*/ 7 w 19"/>
                <a:gd name="T7" fmla="*/ 3 h 4"/>
                <a:gd name="T8" fmla="*/ 19 w 19"/>
                <a:gd name="T9" fmla="*/ 1 h 4"/>
                <a:gd name="T10" fmla="*/ 18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8" y="0"/>
                  </a:moveTo>
                  <a:cubicBezTo>
                    <a:pt x="12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11" y="3"/>
                    <a:pt x="15" y="2"/>
                    <a:pt x="19" y="1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88">
              <a:extLst>
                <a:ext uri="{FF2B5EF4-FFF2-40B4-BE49-F238E27FC236}">
                  <a16:creationId xmlns:a16="http://schemas.microsoft.com/office/drawing/2014/main" id="{79BA8F24-8B47-43A6-B9F9-72175EBD3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559"/>
              <a:ext cx="88" cy="384"/>
            </a:xfrm>
            <a:custGeom>
              <a:avLst/>
              <a:gdLst>
                <a:gd name="T0" fmla="*/ 0 w 33"/>
                <a:gd name="T1" fmla="*/ 0 h 143"/>
                <a:gd name="T2" fmla="*/ 15 w 33"/>
                <a:gd name="T3" fmla="*/ 143 h 143"/>
                <a:gd name="T4" fmla="*/ 33 w 33"/>
                <a:gd name="T5" fmla="*/ 140 h 143"/>
                <a:gd name="T6" fmla="*/ 17 w 33"/>
                <a:gd name="T7" fmla="*/ 1 h 143"/>
                <a:gd name="T8" fmla="*/ 0 w 33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3">
                  <a:moveTo>
                    <a:pt x="0" y="0"/>
                  </a:moveTo>
                  <a:cubicBezTo>
                    <a:pt x="3" y="48"/>
                    <a:pt x="12" y="96"/>
                    <a:pt x="15" y="143"/>
                  </a:cubicBezTo>
                  <a:cubicBezTo>
                    <a:pt x="21" y="142"/>
                    <a:pt x="27" y="141"/>
                    <a:pt x="33" y="140"/>
                  </a:cubicBezTo>
                  <a:cubicBezTo>
                    <a:pt x="29" y="94"/>
                    <a:pt x="22" y="47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89">
              <a:extLst>
                <a:ext uri="{FF2B5EF4-FFF2-40B4-BE49-F238E27FC236}">
                  <a16:creationId xmlns:a16="http://schemas.microsoft.com/office/drawing/2014/main" id="{53ED28BE-08CB-458B-BE2D-DA4EEE33D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43"/>
              <a:ext cx="19" cy="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1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90">
              <a:extLst>
                <a:ext uri="{FF2B5EF4-FFF2-40B4-BE49-F238E27FC236}">
                  <a16:creationId xmlns:a16="http://schemas.microsoft.com/office/drawing/2014/main" id="{7922FE28-653C-4DB7-A31C-2383F8232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586"/>
              <a:ext cx="96" cy="67"/>
            </a:xfrm>
            <a:custGeom>
              <a:avLst/>
              <a:gdLst>
                <a:gd name="T0" fmla="*/ 16 w 36"/>
                <a:gd name="T1" fmla="*/ 0 h 25"/>
                <a:gd name="T2" fmla="*/ 7 w 36"/>
                <a:gd name="T3" fmla="*/ 5 h 25"/>
                <a:gd name="T4" fmla="*/ 11 w 36"/>
                <a:gd name="T5" fmla="*/ 23 h 25"/>
                <a:gd name="T6" fmla="*/ 18 w 36"/>
                <a:gd name="T7" fmla="*/ 25 h 25"/>
                <a:gd name="T8" fmla="*/ 32 w 36"/>
                <a:gd name="T9" fmla="*/ 10 h 25"/>
                <a:gd name="T10" fmla="*/ 16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16" y="0"/>
                  </a:moveTo>
                  <a:cubicBezTo>
                    <a:pt x="13" y="0"/>
                    <a:pt x="10" y="1"/>
                    <a:pt x="7" y="5"/>
                  </a:cubicBezTo>
                  <a:cubicBezTo>
                    <a:pt x="7" y="5"/>
                    <a:pt x="0" y="17"/>
                    <a:pt x="11" y="23"/>
                  </a:cubicBezTo>
                  <a:cubicBezTo>
                    <a:pt x="13" y="25"/>
                    <a:pt x="16" y="25"/>
                    <a:pt x="18" y="25"/>
                  </a:cubicBezTo>
                  <a:cubicBezTo>
                    <a:pt x="28" y="25"/>
                    <a:pt x="36" y="18"/>
                    <a:pt x="32" y="10"/>
                  </a:cubicBezTo>
                  <a:cubicBezTo>
                    <a:pt x="28" y="4"/>
                    <a:pt x="22" y="0"/>
                    <a:pt x="1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91">
              <a:extLst>
                <a:ext uri="{FF2B5EF4-FFF2-40B4-BE49-F238E27FC236}">
                  <a16:creationId xmlns:a16="http://schemas.microsoft.com/office/drawing/2014/main" id="{906D3C21-6A66-443E-A517-2FF8E10D4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728"/>
              <a:ext cx="93" cy="70"/>
            </a:xfrm>
            <a:custGeom>
              <a:avLst/>
              <a:gdLst>
                <a:gd name="T0" fmla="*/ 21 w 35"/>
                <a:gd name="T1" fmla="*/ 0 h 26"/>
                <a:gd name="T2" fmla="*/ 15 w 35"/>
                <a:gd name="T3" fmla="*/ 2 h 26"/>
                <a:gd name="T4" fmla="*/ 8 w 35"/>
                <a:gd name="T5" fmla="*/ 18 h 26"/>
                <a:gd name="T6" fmla="*/ 23 w 35"/>
                <a:gd name="T7" fmla="*/ 26 h 26"/>
                <a:gd name="T8" fmla="*/ 34 w 35"/>
                <a:gd name="T9" fmla="*/ 18 h 26"/>
                <a:gd name="T10" fmla="*/ 21 w 3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2" y="24"/>
                    <a:pt x="18" y="26"/>
                    <a:pt x="23" y="26"/>
                  </a:cubicBezTo>
                  <a:cubicBezTo>
                    <a:pt x="28" y="26"/>
                    <a:pt x="33" y="23"/>
                    <a:pt x="34" y="18"/>
                  </a:cubicBezTo>
                  <a:cubicBezTo>
                    <a:pt x="35" y="11"/>
                    <a:pt x="29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92">
              <a:extLst>
                <a:ext uri="{FF2B5EF4-FFF2-40B4-BE49-F238E27FC236}">
                  <a16:creationId xmlns:a16="http://schemas.microsoft.com/office/drawing/2014/main" id="{55014C36-4D5D-47E5-BEB4-C01DAE96F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897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4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93">
              <a:extLst>
                <a:ext uri="{FF2B5EF4-FFF2-40B4-BE49-F238E27FC236}">
                  <a16:creationId xmlns:a16="http://schemas.microsoft.com/office/drawing/2014/main" id="{AFF78DFE-B8AF-4F54-BB82-7C7C0645C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948"/>
              <a:ext cx="27" cy="6"/>
            </a:xfrm>
            <a:custGeom>
              <a:avLst/>
              <a:gdLst>
                <a:gd name="T0" fmla="*/ 10 w 10"/>
                <a:gd name="T1" fmla="*/ 0 h 2"/>
                <a:gd name="T2" fmla="*/ 0 w 10"/>
                <a:gd name="T3" fmla="*/ 2 h 2"/>
                <a:gd name="T4" fmla="*/ 10 w 10"/>
                <a:gd name="T5" fmla="*/ 1 h 2"/>
                <a:gd name="T6" fmla="*/ 1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1"/>
                    <a:pt x="4" y="2"/>
                    <a:pt x="0" y="2"/>
                  </a:cubicBez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94">
              <a:extLst>
                <a:ext uri="{FF2B5EF4-FFF2-40B4-BE49-F238E27FC236}">
                  <a16:creationId xmlns:a16="http://schemas.microsoft.com/office/drawing/2014/main" id="{96BE34A3-30B2-4BCB-B901-0370D66A8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889"/>
              <a:ext cx="83" cy="70"/>
            </a:xfrm>
            <a:custGeom>
              <a:avLst/>
              <a:gdLst>
                <a:gd name="T0" fmla="*/ 12 w 31"/>
                <a:gd name="T1" fmla="*/ 0 h 26"/>
                <a:gd name="T2" fmla="*/ 3 w 31"/>
                <a:gd name="T3" fmla="*/ 7 h 26"/>
                <a:gd name="T4" fmla="*/ 7 w 31"/>
                <a:gd name="T5" fmla="*/ 26 h 26"/>
                <a:gd name="T6" fmla="*/ 16 w 31"/>
                <a:gd name="T7" fmla="*/ 24 h 26"/>
                <a:gd name="T8" fmla="*/ 26 w 31"/>
                <a:gd name="T9" fmla="*/ 22 h 26"/>
                <a:gd name="T10" fmla="*/ 27 w 31"/>
                <a:gd name="T11" fmla="*/ 9 h 26"/>
                <a:gd name="T12" fmla="*/ 12 w 3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12" y="0"/>
                  </a:moveTo>
                  <a:cubicBezTo>
                    <a:pt x="9" y="0"/>
                    <a:pt x="6" y="2"/>
                    <a:pt x="3" y="7"/>
                  </a:cubicBezTo>
                  <a:cubicBezTo>
                    <a:pt x="3" y="7"/>
                    <a:pt x="0" y="20"/>
                    <a:pt x="7" y="26"/>
                  </a:cubicBezTo>
                  <a:cubicBezTo>
                    <a:pt x="10" y="25"/>
                    <a:pt x="13" y="25"/>
                    <a:pt x="16" y="24"/>
                  </a:cubicBezTo>
                  <a:cubicBezTo>
                    <a:pt x="20" y="24"/>
                    <a:pt x="23" y="23"/>
                    <a:pt x="26" y="22"/>
                  </a:cubicBezTo>
                  <a:cubicBezTo>
                    <a:pt x="30" y="19"/>
                    <a:pt x="31" y="13"/>
                    <a:pt x="27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95">
              <a:extLst>
                <a:ext uri="{FF2B5EF4-FFF2-40B4-BE49-F238E27FC236}">
                  <a16:creationId xmlns:a16="http://schemas.microsoft.com/office/drawing/2014/main" id="{B38BE061-895D-45D3-83A6-604DA95F4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951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9 w 19"/>
                <a:gd name="T3" fmla="*/ 1 h 4"/>
                <a:gd name="T4" fmla="*/ 0 w 19"/>
                <a:gd name="T5" fmla="*/ 3 h 4"/>
                <a:gd name="T6" fmla="*/ 2 w 19"/>
                <a:gd name="T7" fmla="*/ 4 h 4"/>
                <a:gd name="T8" fmla="*/ 18 w 19"/>
                <a:gd name="T9" fmla="*/ 1 h 4"/>
                <a:gd name="T10" fmla="*/ 19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1"/>
                    <a:pt x="9" y="1"/>
                  </a:cubicBezTo>
                  <a:cubicBezTo>
                    <a:pt x="6" y="2"/>
                    <a:pt x="3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7" y="3"/>
                    <a:pt x="13" y="2"/>
                    <a:pt x="18" y="1"/>
                  </a:cubicBezTo>
                  <a:cubicBezTo>
                    <a:pt x="18" y="1"/>
                    <a:pt x="19" y="0"/>
                    <a:pt x="19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96">
              <a:extLst>
                <a:ext uri="{FF2B5EF4-FFF2-40B4-BE49-F238E27FC236}">
                  <a16:creationId xmlns:a16="http://schemas.microsoft.com/office/drawing/2014/main" id="{0760000D-2720-41CF-A916-04B10A72A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712"/>
              <a:ext cx="94" cy="75"/>
            </a:xfrm>
            <a:custGeom>
              <a:avLst/>
              <a:gdLst>
                <a:gd name="T0" fmla="*/ 13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3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3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3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97">
              <a:extLst>
                <a:ext uri="{FF2B5EF4-FFF2-40B4-BE49-F238E27FC236}">
                  <a16:creationId xmlns:a16="http://schemas.microsoft.com/office/drawing/2014/main" id="{41111CFF-110C-4FF4-B3E6-76B978740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98">
              <a:extLst>
                <a:ext uri="{FF2B5EF4-FFF2-40B4-BE49-F238E27FC236}">
                  <a16:creationId xmlns:a16="http://schemas.microsoft.com/office/drawing/2014/main" id="{FFF0721B-B670-4A29-9D82-5244F57E2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897"/>
              <a:ext cx="35" cy="11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3 h 4"/>
                <a:gd name="T4" fmla="*/ 0 w 13"/>
                <a:gd name="T5" fmla="*/ 4 h 4"/>
                <a:gd name="T6" fmla="*/ 13 w 13"/>
                <a:gd name="T7" fmla="*/ 2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99">
              <a:extLst>
                <a:ext uri="{FF2B5EF4-FFF2-40B4-BE49-F238E27FC236}">
                  <a16:creationId xmlns:a16="http://schemas.microsoft.com/office/drawing/2014/main" id="{B78CF91A-B664-4E28-AC64-FD580841E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572"/>
              <a:ext cx="99" cy="333"/>
            </a:xfrm>
            <a:custGeom>
              <a:avLst/>
              <a:gdLst>
                <a:gd name="T0" fmla="*/ 0 w 37"/>
                <a:gd name="T1" fmla="*/ 0 h 124"/>
                <a:gd name="T2" fmla="*/ 17 w 37"/>
                <a:gd name="T3" fmla="*/ 84 h 124"/>
                <a:gd name="T4" fmla="*/ 24 w 37"/>
                <a:gd name="T5" fmla="*/ 124 h 124"/>
                <a:gd name="T6" fmla="*/ 37 w 37"/>
                <a:gd name="T7" fmla="*/ 121 h 124"/>
                <a:gd name="T8" fmla="*/ 34 w 37"/>
                <a:gd name="T9" fmla="*/ 82 h 124"/>
                <a:gd name="T10" fmla="*/ 19 w 37"/>
                <a:gd name="T11" fmla="*/ 1 h 124"/>
                <a:gd name="T12" fmla="*/ 0 w 37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4">
                  <a:moveTo>
                    <a:pt x="0" y="0"/>
                  </a:moveTo>
                  <a:cubicBezTo>
                    <a:pt x="6" y="28"/>
                    <a:pt x="12" y="56"/>
                    <a:pt x="17" y="84"/>
                  </a:cubicBezTo>
                  <a:cubicBezTo>
                    <a:pt x="19" y="96"/>
                    <a:pt x="22" y="110"/>
                    <a:pt x="24" y="124"/>
                  </a:cubicBezTo>
                  <a:cubicBezTo>
                    <a:pt x="29" y="123"/>
                    <a:pt x="33" y="122"/>
                    <a:pt x="37" y="121"/>
                  </a:cubicBezTo>
                  <a:cubicBezTo>
                    <a:pt x="36" y="108"/>
                    <a:pt x="36" y="92"/>
                    <a:pt x="34" y="82"/>
                  </a:cubicBezTo>
                  <a:cubicBezTo>
                    <a:pt x="29" y="55"/>
                    <a:pt x="24" y="28"/>
                    <a:pt x="19" y="1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00">
              <a:extLst>
                <a:ext uri="{FF2B5EF4-FFF2-40B4-BE49-F238E27FC236}">
                  <a16:creationId xmlns:a16="http://schemas.microsoft.com/office/drawing/2014/main" id="{B3D32B98-FBF4-4C66-95D7-1FBF30891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876"/>
              <a:ext cx="45" cy="8"/>
            </a:xfrm>
            <a:custGeom>
              <a:avLst/>
              <a:gdLst>
                <a:gd name="T0" fmla="*/ 17 w 17"/>
                <a:gd name="T1" fmla="*/ 0 h 3"/>
                <a:gd name="T2" fmla="*/ 0 w 17"/>
                <a:gd name="T3" fmla="*/ 2 h 3"/>
                <a:gd name="T4" fmla="*/ 0 w 17"/>
                <a:gd name="T5" fmla="*/ 3 h 3"/>
                <a:gd name="T6" fmla="*/ 17 w 17"/>
                <a:gd name="T7" fmla="*/ 1 h 3"/>
                <a:gd name="T8" fmla="*/ 17 w 1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1" y="0"/>
                    <a:pt x="5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5" y="2"/>
                    <a:pt x="11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01">
              <a:extLst>
                <a:ext uri="{FF2B5EF4-FFF2-40B4-BE49-F238E27FC236}">
                  <a16:creationId xmlns:a16="http://schemas.microsoft.com/office/drawing/2014/main" id="{6A1B981D-07F1-40DD-871E-E4AE257D3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583"/>
              <a:ext cx="72" cy="298"/>
            </a:xfrm>
            <a:custGeom>
              <a:avLst/>
              <a:gdLst>
                <a:gd name="T0" fmla="*/ 0 w 27"/>
                <a:gd name="T1" fmla="*/ 0 h 111"/>
                <a:gd name="T2" fmla="*/ 10 w 27"/>
                <a:gd name="T3" fmla="*/ 111 h 111"/>
                <a:gd name="T4" fmla="*/ 27 w 27"/>
                <a:gd name="T5" fmla="*/ 109 h 111"/>
                <a:gd name="T6" fmla="*/ 17 w 27"/>
                <a:gd name="T7" fmla="*/ 1 h 111"/>
                <a:gd name="T8" fmla="*/ 0 w 27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1">
                  <a:moveTo>
                    <a:pt x="0" y="0"/>
                  </a:moveTo>
                  <a:cubicBezTo>
                    <a:pt x="6" y="37"/>
                    <a:pt x="9" y="74"/>
                    <a:pt x="10" y="111"/>
                  </a:cubicBezTo>
                  <a:cubicBezTo>
                    <a:pt x="15" y="110"/>
                    <a:pt x="21" y="109"/>
                    <a:pt x="27" y="109"/>
                  </a:cubicBezTo>
                  <a:cubicBezTo>
                    <a:pt x="24" y="73"/>
                    <a:pt x="21" y="37"/>
                    <a:pt x="17" y="1"/>
                  </a:cubicBezTo>
                  <a:cubicBezTo>
                    <a:pt x="11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02">
              <a:extLst>
                <a:ext uri="{FF2B5EF4-FFF2-40B4-BE49-F238E27FC236}">
                  <a16:creationId xmlns:a16="http://schemas.microsoft.com/office/drawing/2014/main" id="{84AD05F6-4E3E-44F1-9FCC-F77C13F7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863"/>
              <a:ext cx="59" cy="5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1 h 2"/>
                <a:gd name="T4" fmla="*/ 0 w 22"/>
                <a:gd name="T5" fmla="*/ 2 h 2"/>
                <a:gd name="T6" fmla="*/ 22 w 22"/>
                <a:gd name="T7" fmla="*/ 1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8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8" y="2"/>
                    <a:pt x="15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03">
              <a:extLst>
                <a:ext uri="{FF2B5EF4-FFF2-40B4-BE49-F238E27FC236}">
                  <a16:creationId xmlns:a16="http://schemas.microsoft.com/office/drawing/2014/main" id="{B23CA427-AB95-46D6-9B6D-0BCF56FE7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591"/>
              <a:ext cx="83" cy="274"/>
            </a:xfrm>
            <a:custGeom>
              <a:avLst/>
              <a:gdLst>
                <a:gd name="T0" fmla="*/ 0 w 31"/>
                <a:gd name="T1" fmla="*/ 0 h 102"/>
                <a:gd name="T2" fmla="*/ 4 w 31"/>
                <a:gd name="T3" fmla="*/ 32 h 102"/>
                <a:gd name="T4" fmla="*/ 9 w 31"/>
                <a:gd name="T5" fmla="*/ 96 h 102"/>
                <a:gd name="T6" fmla="*/ 9 w 31"/>
                <a:gd name="T7" fmla="*/ 102 h 102"/>
                <a:gd name="T8" fmla="*/ 31 w 31"/>
                <a:gd name="T9" fmla="*/ 101 h 102"/>
                <a:gd name="T10" fmla="*/ 22 w 31"/>
                <a:gd name="T11" fmla="*/ 49 h 102"/>
                <a:gd name="T12" fmla="*/ 18 w 31"/>
                <a:gd name="T13" fmla="*/ 1 h 102"/>
                <a:gd name="T14" fmla="*/ 0 w 3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2">
                  <a:moveTo>
                    <a:pt x="0" y="0"/>
                  </a:moveTo>
                  <a:cubicBezTo>
                    <a:pt x="1" y="11"/>
                    <a:pt x="3" y="22"/>
                    <a:pt x="4" y="32"/>
                  </a:cubicBezTo>
                  <a:cubicBezTo>
                    <a:pt x="5" y="53"/>
                    <a:pt x="7" y="74"/>
                    <a:pt x="9" y="96"/>
                  </a:cubicBezTo>
                  <a:cubicBezTo>
                    <a:pt x="9" y="98"/>
                    <a:pt x="9" y="100"/>
                    <a:pt x="9" y="102"/>
                  </a:cubicBezTo>
                  <a:cubicBezTo>
                    <a:pt x="17" y="101"/>
                    <a:pt x="24" y="101"/>
                    <a:pt x="31" y="101"/>
                  </a:cubicBezTo>
                  <a:cubicBezTo>
                    <a:pt x="29" y="83"/>
                    <a:pt x="24" y="65"/>
                    <a:pt x="22" y="49"/>
                  </a:cubicBezTo>
                  <a:cubicBezTo>
                    <a:pt x="20" y="33"/>
                    <a:pt x="19" y="17"/>
                    <a:pt x="18" y="1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04">
              <a:extLst>
                <a:ext uri="{FF2B5EF4-FFF2-40B4-BE49-F238E27FC236}">
                  <a16:creationId xmlns:a16="http://schemas.microsoft.com/office/drawing/2014/main" id="{E142E0D3-84CD-44B3-BD5F-CBF664C6E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865"/>
              <a:ext cx="48" cy="8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1 h 3"/>
                <a:gd name="T4" fmla="*/ 18 w 18"/>
                <a:gd name="T5" fmla="*/ 3 h 3"/>
                <a:gd name="T6" fmla="*/ 18 w 18"/>
                <a:gd name="T7" fmla="*/ 2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"/>
                    <a:pt x="12" y="2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105">
              <a:extLst>
                <a:ext uri="{FF2B5EF4-FFF2-40B4-BE49-F238E27FC236}">
                  <a16:creationId xmlns:a16="http://schemas.microsoft.com/office/drawing/2014/main" id="{080B2791-F0D6-45EC-A350-7B4AC22BB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597"/>
              <a:ext cx="80" cy="274"/>
            </a:xfrm>
            <a:custGeom>
              <a:avLst/>
              <a:gdLst>
                <a:gd name="T0" fmla="*/ 0 w 30"/>
                <a:gd name="T1" fmla="*/ 0 h 102"/>
                <a:gd name="T2" fmla="*/ 12 w 30"/>
                <a:gd name="T3" fmla="*/ 100 h 102"/>
                <a:gd name="T4" fmla="*/ 30 w 30"/>
                <a:gd name="T5" fmla="*/ 102 h 102"/>
                <a:gd name="T6" fmla="*/ 18 w 30"/>
                <a:gd name="T7" fmla="*/ 0 h 102"/>
                <a:gd name="T8" fmla="*/ 0 w 3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0" y="0"/>
                  </a:moveTo>
                  <a:cubicBezTo>
                    <a:pt x="4" y="33"/>
                    <a:pt x="9" y="66"/>
                    <a:pt x="12" y="100"/>
                  </a:cubicBezTo>
                  <a:cubicBezTo>
                    <a:pt x="18" y="100"/>
                    <a:pt x="24" y="101"/>
                    <a:pt x="30" y="102"/>
                  </a:cubicBezTo>
                  <a:cubicBezTo>
                    <a:pt x="27" y="68"/>
                    <a:pt x="22" y="34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106">
              <a:extLst>
                <a:ext uri="{FF2B5EF4-FFF2-40B4-BE49-F238E27FC236}">
                  <a16:creationId xmlns:a16="http://schemas.microsoft.com/office/drawing/2014/main" id="{C79CC4D6-9ACE-47A4-9549-A5938E4E6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578"/>
              <a:ext cx="94" cy="53"/>
            </a:xfrm>
            <a:custGeom>
              <a:avLst/>
              <a:gdLst>
                <a:gd name="T0" fmla="*/ 5 w 35"/>
                <a:gd name="T1" fmla="*/ 0 h 20"/>
                <a:gd name="T2" fmla="*/ 9 w 35"/>
                <a:gd name="T3" fmla="*/ 18 h 20"/>
                <a:gd name="T4" fmla="*/ 17 w 35"/>
                <a:gd name="T5" fmla="*/ 20 h 20"/>
                <a:gd name="T6" fmla="*/ 30 w 35"/>
                <a:gd name="T7" fmla="*/ 5 h 20"/>
                <a:gd name="T8" fmla="*/ 27 w 35"/>
                <a:gd name="T9" fmla="*/ 1 h 20"/>
                <a:gd name="T10" fmla="*/ 5 w 3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0">
                  <a:moveTo>
                    <a:pt x="5" y="0"/>
                  </a:moveTo>
                  <a:cubicBezTo>
                    <a:pt x="4" y="3"/>
                    <a:pt x="0" y="13"/>
                    <a:pt x="9" y="18"/>
                  </a:cubicBezTo>
                  <a:cubicBezTo>
                    <a:pt x="12" y="19"/>
                    <a:pt x="14" y="20"/>
                    <a:pt x="17" y="20"/>
                  </a:cubicBezTo>
                  <a:cubicBezTo>
                    <a:pt x="26" y="20"/>
                    <a:pt x="35" y="12"/>
                    <a:pt x="30" y="5"/>
                  </a:cubicBezTo>
                  <a:cubicBezTo>
                    <a:pt x="29" y="4"/>
                    <a:pt x="29" y="3"/>
                    <a:pt x="27" y="1"/>
                  </a:cubicBezTo>
                  <a:cubicBezTo>
                    <a:pt x="20" y="1"/>
                    <a:pt x="13" y="1"/>
                    <a:pt x="5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107">
              <a:extLst>
                <a:ext uri="{FF2B5EF4-FFF2-40B4-BE49-F238E27FC236}">
                  <a16:creationId xmlns:a16="http://schemas.microsoft.com/office/drawing/2014/main" id="{9202F4E0-206D-4DA3-B3B7-3B2A98E1F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707"/>
              <a:ext cx="91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0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3"/>
                    <a:pt x="17" y="26"/>
                    <a:pt x="22" y="26"/>
                  </a:cubicBezTo>
                  <a:cubicBezTo>
                    <a:pt x="28" y="26"/>
                    <a:pt x="33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108">
              <a:extLst>
                <a:ext uri="{FF2B5EF4-FFF2-40B4-BE49-F238E27FC236}">
                  <a16:creationId xmlns:a16="http://schemas.microsoft.com/office/drawing/2014/main" id="{6CB695AE-8FC8-42D7-BAEE-8BE71A5C0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87"/>
              <a:ext cx="56" cy="10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3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109">
              <a:extLst>
                <a:ext uri="{FF2B5EF4-FFF2-40B4-BE49-F238E27FC236}">
                  <a16:creationId xmlns:a16="http://schemas.microsoft.com/office/drawing/2014/main" id="{CD3A602A-AF0F-4408-99CE-6FD70EE1F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73"/>
              <a:ext cx="53" cy="22"/>
            </a:xfrm>
            <a:custGeom>
              <a:avLst/>
              <a:gdLst>
                <a:gd name="T0" fmla="*/ 10 w 20"/>
                <a:gd name="T1" fmla="*/ 0 h 8"/>
                <a:gd name="T2" fmla="*/ 0 w 20"/>
                <a:gd name="T3" fmla="*/ 7 h 8"/>
                <a:gd name="T4" fmla="*/ 0 w 20"/>
                <a:gd name="T5" fmla="*/ 8 h 8"/>
                <a:gd name="T6" fmla="*/ 20 w 20"/>
                <a:gd name="T7" fmla="*/ 5 h 8"/>
                <a:gd name="T8" fmla="*/ 1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cubicBezTo>
                    <a:pt x="7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7"/>
                    <a:pt x="13" y="6"/>
                    <a:pt x="20" y="5"/>
                  </a:cubicBezTo>
                  <a:cubicBezTo>
                    <a:pt x="17" y="2"/>
                    <a:pt x="13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110">
              <a:extLst>
                <a:ext uri="{FF2B5EF4-FFF2-40B4-BE49-F238E27FC236}">
                  <a16:creationId xmlns:a16="http://schemas.microsoft.com/office/drawing/2014/main" id="{27607C79-0BCE-4950-B22F-4D1161D25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691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111">
              <a:extLst>
                <a:ext uri="{FF2B5EF4-FFF2-40B4-BE49-F238E27FC236}">
                  <a16:creationId xmlns:a16="http://schemas.microsoft.com/office/drawing/2014/main" id="{FED76B2A-E59C-4477-AB22-FDF846CA0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594"/>
              <a:ext cx="69" cy="24"/>
            </a:xfrm>
            <a:custGeom>
              <a:avLst/>
              <a:gdLst>
                <a:gd name="T0" fmla="*/ 0 w 26"/>
                <a:gd name="T1" fmla="*/ 0 h 9"/>
                <a:gd name="T2" fmla="*/ 9 w 26"/>
                <a:gd name="T3" fmla="*/ 8 h 9"/>
                <a:gd name="T4" fmla="*/ 12 w 26"/>
                <a:gd name="T5" fmla="*/ 9 h 9"/>
                <a:gd name="T6" fmla="*/ 26 w 26"/>
                <a:gd name="T7" fmla="*/ 1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1" y="4"/>
                    <a:pt x="4" y="7"/>
                    <a:pt x="9" y="8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8" y="9"/>
                    <a:pt x="24" y="5"/>
                    <a:pt x="26" y="1"/>
                  </a:cubicBezTo>
                  <a:cubicBezTo>
                    <a:pt x="17" y="0"/>
                    <a:pt x="9" y="0"/>
                    <a:pt x="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112">
              <a:extLst>
                <a:ext uri="{FF2B5EF4-FFF2-40B4-BE49-F238E27FC236}">
                  <a16:creationId xmlns:a16="http://schemas.microsoft.com/office/drawing/2014/main" id="{1BA9427A-9B3E-40D1-A314-D545CB0CE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887"/>
              <a:ext cx="40" cy="13"/>
            </a:xfrm>
            <a:custGeom>
              <a:avLst/>
              <a:gdLst>
                <a:gd name="T0" fmla="*/ 0 w 15"/>
                <a:gd name="T1" fmla="*/ 0 h 5"/>
                <a:gd name="T2" fmla="*/ 1 w 15"/>
                <a:gd name="T3" fmla="*/ 2 h 5"/>
                <a:gd name="T4" fmla="*/ 15 w 15"/>
                <a:gd name="T5" fmla="*/ 5 h 5"/>
                <a:gd name="T6" fmla="*/ 15 w 15"/>
                <a:gd name="T7" fmla="*/ 4 h 5"/>
                <a:gd name="T8" fmla="*/ 0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5" y="3"/>
                    <a:pt x="9" y="4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9" y="3"/>
                    <a:pt x="4" y="1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113">
              <a:extLst>
                <a:ext uri="{FF2B5EF4-FFF2-40B4-BE49-F238E27FC236}">
                  <a16:creationId xmlns:a16="http://schemas.microsoft.com/office/drawing/2014/main" id="{00960348-D2E9-4B4A-89C4-CDFF738E9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594"/>
              <a:ext cx="96" cy="303"/>
            </a:xfrm>
            <a:custGeom>
              <a:avLst/>
              <a:gdLst>
                <a:gd name="T0" fmla="*/ 18 w 36"/>
                <a:gd name="T1" fmla="*/ 0 h 113"/>
                <a:gd name="T2" fmla="*/ 0 w 36"/>
                <a:gd name="T3" fmla="*/ 0 h 113"/>
                <a:gd name="T4" fmla="*/ 16 w 36"/>
                <a:gd name="T5" fmla="*/ 79 h 113"/>
                <a:gd name="T6" fmla="*/ 21 w 36"/>
                <a:gd name="T7" fmla="*/ 109 h 113"/>
                <a:gd name="T8" fmla="*/ 36 w 36"/>
                <a:gd name="T9" fmla="*/ 113 h 113"/>
                <a:gd name="T10" fmla="*/ 33 w 36"/>
                <a:gd name="T11" fmla="*/ 77 h 113"/>
                <a:gd name="T12" fmla="*/ 18 w 3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3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5" y="27"/>
                    <a:pt x="11" y="53"/>
                    <a:pt x="16" y="79"/>
                  </a:cubicBezTo>
                  <a:cubicBezTo>
                    <a:pt x="17" y="89"/>
                    <a:pt x="20" y="99"/>
                    <a:pt x="21" y="109"/>
                  </a:cubicBezTo>
                  <a:cubicBezTo>
                    <a:pt x="25" y="110"/>
                    <a:pt x="30" y="112"/>
                    <a:pt x="36" y="113"/>
                  </a:cubicBezTo>
                  <a:cubicBezTo>
                    <a:pt x="34" y="100"/>
                    <a:pt x="35" y="87"/>
                    <a:pt x="33" y="77"/>
                  </a:cubicBezTo>
                  <a:cubicBezTo>
                    <a:pt x="28" y="51"/>
                    <a:pt x="23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114">
              <a:extLst>
                <a:ext uri="{FF2B5EF4-FFF2-40B4-BE49-F238E27FC236}">
                  <a16:creationId xmlns:a16="http://schemas.microsoft.com/office/drawing/2014/main" id="{FF7B24C4-66CC-4D9F-BF17-B197D32D5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930"/>
              <a:ext cx="48" cy="16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1 h 6"/>
                <a:gd name="T4" fmla="*/ 18 w 18"/>
                <a:gd name="T5" fmla="*/ 6 h 6"/>
                <a:gd name="T6" fmla="*/ 18 w 18"/>
                <a:gd name="T7" fmla="*/ 4 h 6"/>
                <a:gd name="T8" fmla="*/ 0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3"/>
                    <a:pt x="12" y="4"/>
                    <a:pt x="18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2" y="3"/>
                    <a:pt x="6" y="2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115">
              <a:extLst>
                <a:ext uri="{FF2B5EF4-FFF2-40B4-BE49-F238E27FC236}">
                  <a16:creationId xmlns:a16="http://schemas.microsoft.com/office/drawing/2014/main" id="{6B27D8E7-D8F3-4C1B-AF9D-F1928A15E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583"/>
              <a:ext cx="75" cy="357"/>
            </a:xfrm>
            <a:custGeom>
              <a:avLst/>
              <a:gdLst>
                <a:gd name="T0" fmla="*/ 16 w 28"/>
                <a:gd name="T1" fmla="*/ 0 h 133"/>
                <a:gd name="T2" fmla="*/ 0 w 28"/>
                <a:gd name="T3" fmla="*/ 1 h 133"/>
                <a:gd name="T4" fmla="*/ 10 w 28"/>
                <a:gd name="T5" fmla="*/ 129 h 133"/>
                <a:gd name="T6" fmla="*/ 28 w 28"/>
                <a:gd name="T7" fmla="*/ 133 h 133"/>
                <a:gd name="T8" fmla="*/ 16 w 2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3">
                  <a:moveTo>
                    <a:pt x="16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6" y="44"/>
                    <a:pt x="10" y="87"/>
                    <a:pt x="10" y="129"/>
                  </a:cubicBezTo>
                  <a:cubicBezTo>
                    <a:pt x="16" y="131"/>
                    <a:pt x="22" y="132"/>
                    <a:pt x="28" y="133"/>
                  </a:cubicBezTo>
                  <a:cubicBezTo>
                    <a:pt x="25" y="89"/>
                    <a:pt x="22" y="45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116">
              <a:extLst>
                <a:ext uri="{FF2B5EF4-FFF2-40B4-BE49-F238E27FC236}">
                  <a16:creationId xmlns:a16="http://schemas.microsoft.com/office/drawing/2014/main" id="{23AB0F87-128E-4615-A88E-A01144C00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117">
              <a:extLst>
                <a:ext uri="{FF2B5EF4-FFF2-40B4-BE49-F238E27FC236}">
                  <a16:creationId xmlns:a16="http://schemas.microsoft.com/office/drawing/2014/main" id="{765EE40A-349A-49D7-B155-F9171C208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578"/>
              <a:ext cx="99" cy="395"/>
            </a:xfrm>
            <a:custGeom>
              <a:avLst/>
              <a:gdLst>
                <a:gd name="T0" fmla="*/ 16 w 37"/>
                <a:gd name="T1" fmla="*/ 0 h 147"/>
                <a:gd name="T2" fmla="*/ 0 w 37"/>
                <a:gd name="T3" fmla="*/ 0 h 147"/>
                <a:gd name="T4" fmla="*/ 4 w 37"/>
                <a:gd name="T5" fmla="*/ 41 h 147"/>
                <a:gd name="T6" fmla="*/ 10 w 37"/>
                <a:gd name="T7" fmla="*/ 104 h 147"/>
                <a:gd name="T8" fmla="*/ 13 w 37"/>
                <a:gd name="T9" fmla="*/ 145 h 147"/>
                <a:gd name="T10" fmla="*/ 15 w 37"/>
                <a:gd name="T11" fmla="*/ 145 h 147"/>
                <a:gd name="T12" fmla="*/ 32 w 37"/>
                <a:gd name="T13" fmla="*/ 147 h 147"/>
                <a:gd name="T14" fmla="*/ 23 w 37"/>
                <a:gd name="T15" fmla="*/ 57 h 147"/>
                <a:gd name="T16" fmla="*/ 18 w 37"/>
                <a:gd name="T17" fmla="*/ 0 h 147"/>
                <a:gd name="T18" fmla="*/ 16 w 37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47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4"/>
                    <a:pt x="3" y="28"/>
                    <a:pt x="4" y="41"/>
                  </a:cubicBezTo>
                  <a:cubicBezTo>
                    <a:pt x="6" y="62"/>
                    <a:pt x="8" y="83"/>
                    <a:pt x="10" y="104"/>
                  </a:cubicBezTo>
                  <a:cubicBezTo>
                    <a:pt x="11" y="117"/>
                    <a:pt x="10" y="132"/>
                    <a:pt x="13" y="145"/>
                  </a:cubicBezTo>
                  <a:cubicBezTo>
                    <a:pt x="13" y="145"/>
                    <a:pt x="14" y="145"/>
                    <a:pt x="15" y="145"/>
                  </a:cubicBezTo>
                  <a:cubicBezTo>
                    <a:pt x="21" y="146"/>
                    <a:pt x="26" y="146"/>
                    <a:pt x="32" y="147"/>
                  </a:cubicBezTo>
                  <a:cubicBezTo>
                    <a:pt x="37" y="118"/>
                    <a:pt x="27" y="85"/>
                    <a:pt x="23" y="57"/>
                  </a:cubicBezTo>
                  <a:cubicBezTo>
                    <a:pt x="21" y="39"/>
                    <a:pt x="20" y="2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118">
              <a:extLst>
                <a:ext uri="{FF2B5EF4-FFF2-40B4-BE49-F238E27FC236}">
                  <a16:creationId xmlns:a16="http://schemas.microsoft.com/office/drawing/2014/main" id="{8CA4AC11-0D79-49D5-BB88-96EAF1713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1" cy="11"/>
            </a:xfrm>
            <a:custGeom>
              <a:avLst/>
              <a:gdLst>
                <a:gd name="T0" fmla="*/ 0 w 19"/>
                <a:gd name="T1" fmla="*/ 0 h 4"/>
                <a:gd name="T2" fmla="*/ 0 w 19"/>
                <a:gd name="T3" fmla="*/ 1 h 4"/>
                <a:gd name="T4" fmla="*/ 19 w 19"/>
                <a:gd name="T5" fmla="*/ 4 h 4"/>
                <a:gd name="T6" fmla="*/ 19 w 19"/>
                <a:gd name="T7" fmla="*/ 2 h 4"/>
                <a:gd name="T8" fmla="*/ 2 w 19"/>
                <a:gd name="T9" fmla="*/ 0 h 4"/>
                <a:gd name="T10" fmla="*/ 0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13" y="3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3" y="1"/>
                    <a:pt x="8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119">
              <a:extLst>
                <a:ext uri="{FF2B5EF4-FFF2-40B4-BE49-F238E27FC236}">
                  <a16:creationId xmlns:a16="http://schemas.microsoft.com/office/drawing/2014/main" id="{0BF9B739-57F4-4447-BCF7-970914622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580"/>
              <a:ext cx="91" cy="393"/>
            </a:xfrm>
            <a:custGeom>
              <a:avLst/>
              <a:gdLst>
                <a:gd name="T0" fmla="*/ 0 w 34"/>
                <a:gd name="T1" fmla="*/ 0 h 146"/>
                <a:gd name="T2" fmla="*/ 15 w 34"/>
                <a:gd name="T3" fmla="*/ 146 h 146"/>
                <a:gd name="T4" fmla="*/ 25 w 34"/>
                <a:gd name="T5" fmla="*/ 145 h 146"/>
                <a:gd name="T6" fmla="*/ 34 w 34"/>
                <a:gd name="T7" fmla="*/ 145 h 146"/>
                <a:gd name="T8" fmla="*/ 17 w 34"/>
                <a:gd name="T9" fmla="*/ 2 h 146"/>
                <a:gd name="T10" fmla="*/ 0 w 34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6">
                  <a:moveTo>
                    <a:pt x="0" y="0"/>
                  </a:moveTo>
                  <a:cubicBezTo>
                    <a:pt x="5" y="49"/>
                    <a:pt x="14" y="97"/>
                    <a:pt x="15" y="146"/>
                  </a:cubicBezTo>
                  <a:cubicBezTo>
                    <a:pt x="18" y="146"/>
                    <a:pt x="21" y="146"/>
                    <a:pt x="25" y="145"/>
                  </a:cubicBezTo>
                  <a:cubicBezTo>
                    <a:pt x="28" y="145"/>
                    <a:pt x="31" y="145"/>
                    <a:pt x="34" y="145"/>
                  </a:cubicBezTo>
                  <a:cubicBezTo>
                    <a:pt x="31" y="97"/>
                    <a:pt x="24" y="49"/>
                    <a:pt x="17" y="2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120">
              <a:extLst>
                <a:ext uri="{FF2B5EF4-FFF2-40B4-BE49-F238E27FC236}">
                  <a16:creationId xmlns:a16="http://schemas.microsoft.com/office/drawing/2014/main" id="{02F74A47-D6F3-4C23-8D82-118FEEDE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986"/>
              <a:ext cx="48" cy="3"/>
            </a:xfrm>
            <a:custGeom>
              <a:avLst/>
              <a:gdLst>
                <a:gd name="T0" fmla="*/ 0 w 18"/>
                <a:gd name="T1" fmla="*/ 0 h 1"/>
                <a:gd name="T2" fmla="*/ 0 w 18"/>
                <a:gd name="T3" fmla="*/ 1 h 1"/>
                <a:gd name="T4" fmla="*/ 16 w 18"/>
                <a:gd name="T5" fmla="*/ 1 h 1"/>
                <a:gd name="T6" fmla="*/ 17 w 18"/>
                <a:gd name="T7" fmla="*/ 1 h 1"/>
                <a:gd name="T8" fmla="*/ 18 w 18"/>
                <a:gd name="T9" fmla="*/ 0 h 1"/>
                <a:gd name="T10" fmla="*/ 16 w 18"/>
                <a:gd name="T11" fmla="*/ 0 h 1"/>
                <a:gd name="T12" fmla="*/ 0 w 1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121">
              <a:extLst>
                <a:ext uri="{FF2B5EF4-FFF2-40B4-BE49-F238E27FC236}">
                  <a16:creationId xmlns:a16="http://schemas.microsoft.com/office/drawing/2014/main" id="{AF71CB54-97F6-467B-AE7D-452F600C9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8"/>
              <a:ext cx="51" cy="8"/>
            </a:xfrm>
            <a:custGeom>
              <a:avLst/>
              <a:gdLst>
                <a:gd name="T0" fmla="*/ 19 w 19"/>
                <a:gd name="T1" fmla="*/ 0 h 3"/>
                <a:gd name="T2" fmla="*/ 0 w 19"/>
                <a:gd name="T3" fmla="*/ 1 h 3"/>
                <a:gd name="T4" fmla="*/ 1 w 19"/>
                <a:gd name="T5" fmla="*/ 3 h 3"/>
                <a:gd name="T6" fmla="*/ 17 w 19"/>
                <a:gd name="T7" fmla="*/ 3 h 3"/>
                <a:gd name="T8" fmla="*/ 19 w 19"/>
                <a:gd name="T9" fmla="*/ 3 h 3"/>
                <a:gd name="T10" fmla="*/ 19 w 19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cubicBezTo>
                    <a:pt x="13" y="0"/>
                    <a:pt x="6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6" y="3"/>
                    <a:pt x="12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122">
              <a:extLst>
                <a:ext uri="{FF2B5EF4-FFF2-40B4-BE49-F238E27FC236}">
                  <a16:creationId xmlns:a16="http://schemas.microsoft.com/office/drawing/2014/main" id="{5D57D524-3CDA-40CC-BB75-C93D4F5EF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0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10 w 19"/>
                <a:gd name="T3" fmla="*/ 0 h 4"/>
                <a:gd name="T4" fmla="*/ 0 w 19"/>
                <a:gd name="T5" fmla="*/ 1 h 4"/>
                <a:gd name="T6" fmla="*/ 0 w 19"/>
                <a:gd name="T7" fmla="*/ 2 h 4"/>
                <a:gd name="T8" fmla="*/ 0 w 19"/>
                <a:gd name="T9" fmla="*/ 4 h 4"/>
                <a:gd name="T10" fmla="*/ 19 w 19"/>
                <a:gd name="T11" fmla="*/ 3 h 4"/>
                <a:gd name="T12" fmla="*/ 19 w 19"/>
                <a:gd name="T13" fmla="*/ 2 h 4"/>
                <a:gd name="T14" fmla="*/ 19 w 19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0"/>
                    <a:pt x="10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6" y="4"/>
                    <a:pt x="13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9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123">
              <a:extLst>
                <a:ext uri="{FF2B5EF4-FFF2-40B4-BE49-F238E27FC236}">
                  <a16:creationId xmlns:a16="http://schemas.microsoft.com/office/drawing/2014/main" id="{6650E95E-79BB-455E-9058-FD31100BC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588"/>
              <a:ext cx="91" cy="54"/>
            </a:xfrm>
            <a:custGeom>
              <a:avLst/>
              <a:gdLst>
                <a:gd name="T0" fmla="*/ 26 w 34"/>
                <a:gd name="T1" fmla="*/ 0 h 20"/>
                <a:gd name="T2" fmla="*/ 3 w 34"/>
                <a:gd name="T3" fmla="*/ 2 h 20"/>
                <a:gd name="T4" fmla="*/ 8 w 34"/>
                <a:gd name="T5" fmla="*/ 18 h 20"/>
                <a:gd name="T6" fmla="*/ 16 w 34"/>
                <a:gd name="T7" fmla="*/ 20 h 20"/>
                <a:gd name="T8" fmla="*/ 29 w 34"/>
                <a:gd name="T9" fmla="*/ 5 h 20"/>
                <a:gd name="T10" fmla="*/ 26 w 3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0">
                  <a:moveTo>
                    <a:pt x="26" y="0"/>
                  </a:moveTo>
                  <a:cubicBezTo>
                    <a:pt x="18" y="1"/>
                    <a:pt x="10" y="1"/>
                    <a:pt x="3" y="2"/>
                  </a:cubicBezTo>
                  <a:cubicBezTo>
                    <a:pt x="2" y="6"/>
                    <a:pt x="0" y="13"/>
                    <a:pt x="8" y="18"/>
                  </a:cubicBezTo>
                  <a:cubicBezTo>
                    <a:pt x="10" y="19"/>
                    <a:pt x="13" y="20"/>
                    <a:pt x="16" y="20"/>
                  </a:cubicBezTo>
                  <a:cubicBezTo>
                    <a:pt x="25" y="20"/>
                    <a:pt x="34" y="12"/>
                    <a:pt x="29" y="5"/>
                  </a:cubicBezTo>
                  <a:cubicBezTo>
                    <a:pt x="28" y="3"/>
                    <a:pt x="27" y="2"/>
                    <a:pt x="2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124">
              <a:extLst>
                <a:ext uri="{FF2B5EF4-FFF2-40B4-BE49-F238E27FC236}">
                  <a16:creationId xmlns:a16="http://schemas.microsoft.com/office/drawing/2014/main" id="{D46762F9-4EE7-497B-9EB2-FCCA85D43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715"/>
              <a:ext cx="90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3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3"/>
                  </a:cubicBezTo>
                  <a:cubicBezTo>
                    <a:pt x="15" y="3"/>
                    <a:pt x="0" y="5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125">
              <a:extLst>
                <a:ext uri="{FF2B5EF4-FFF2-40B4-BE49-F238E27FC236}">
                  <a16:creationId xmlns:a16="http://schemas.microsoft.com/office/drawing/2014/main" id="{78DF7E11-4070-437C-BD26-301FAEDF0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905"/>
              <a:ext cx="72" cy="22"/>
            </a:xfrm>
            <a:custGeom>
              <a:avLst/>
              <a:gdLst>
                <a:gd name="T0" fmla="*/ 0 w 27"/>
                <a:gd name="T1" fmla="*/ 0 h 8"/>
                <a:gd name="T2" fmla="*/ 0 w 27"/>
                <a:gd name="T3" fmla="*/ 1 h 8"/>
                <a:gd name="T4" fmla="*/ 27 w 27"/>
                <a:gd name="T5" fmla="*/ 8 h 8"/>
                <a:gd name="T6" fmla="*/ 27 w 27"/>
                <a:gd name="T7" fmla="*/ 6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8" y="3"/>
                    <a:pt x="17" y="5"/>
                    <a:pt x="27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17" y="4"/>
                    <a:pt x="8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126">
              <a:extLst>
                <a:ext uri="{FF2B5EF4-FFF2-40B4-BE49-F238E27FC236}">
                  <a16:creationId xmlns:a16="http://schemas.microsoft.com/office/drawing/2014/main" id="{37F97315-1FA0-4219-865C-35265CFF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884"/>
              <a:ext cx="72" cy="38"/>
            </a:xfrm>
            <a:custGeom>
              <a:avLst/>
              <a:gdLst>
                <a:gd name="T0" fmla="*/ 10 w 27"/>
                <a:gd name="T1" fmla="*/ 0 h 14"/>
                <a:gd name="T2" fmla="*/ 0 w 27"/>
                <a:gd name="T3" fmla="*/ 7 h 14"/>
                <a:gd name="T4" fmla="*/ 0 w 27"/>
                <a:gd name="T5" fmla="*/ 8 h 14"/>
                <a:gd name="T6" fmla="*/ 27 w 27"/>
                <a:gd name="T7" fmla="*/ 14 h 14"/>
                <a:gd name="T8" fmla="*/ 24 w 27"/>
                <a:gd name="T9" fmla="*/ 9 h 14"/>
                <a:gd name="T10" fmla="*/ 10 w 2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10" y="0"/>
                  </a:moveTo>
                  <a:cubicBezTo>
                    <a:pt x="6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0"/>
                    <a:pt x="17" y="12"/>
                    <a:pt x="27" y="14"/>
                  </a:cubicBezTo>
                  <a:cubicBezTo>
                    <a:pt x="27" y="13"/>
                    <a:pt x="26" y="11"/>
                    <a:pt x="24" y="9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127">
              <a:extLst>
                <a:ext uri="{FF2B5EF4-FFF2-40B4-BE49-F238E27FC236}">
                  <a16:creationId xmlns:a16="http://schemas.microsoft.com/office/drawing/2014/main" id="{20E450AD-5382-40B3-B2AE-D12A253F4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876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128">
              <a:extLst>
                <a:ext uri="{FF2B5EF4-FFF2-40B4-BE49-F238E27FC236}">
                  <a16:creationId xmlns:a16="http://schemas.microsoft.com/office/drawing/2014/main" id="{853CFC31-B8E9-4F7E-8E69-0C7152FB9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701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1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7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129">
              <a:extLst>
                <a:ext uri="{FF2B5EF4-FFF2-40B4-BE49-F238E27FC236}">
                  <a16:creationId xmlns:a16="http://schemas.microsoft.com/office/drawing/2014/main" id="{E13AE3DA-9E4A-4383-9213-FC73EFC9B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578"/>
              <a:ext cx="83" cy="48"/>
            </a:xfrm>
            <a:custGeom>
              <a:avLst/>
              <a:gdLst>
                <a:gd name="T0" fmla="*/ 1 w 31"/>
                <a:gd name="T1" fmla="*/ 0 h 18"/>
                <a:gd name="T2" fmla="*/ 9 w 31"/>
                <a:gd name="T3" fmla="*/ 18 h 18"/>
                <a:gd name="T4" fmla="*/ 13 w 31"/>
                <a:gd name="T5" fmla="*/ 18 h 18"/>
                <a:gd name="T6" fmla="*/ 26 w 31"/>
                <a:gd name="T7" fmla="*/ 1 h 18"/>
                <a:gd name="T8" fmla="*/ 1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1" y="0"/>
                  </a:moveTo>
                  <a:cubicBezTo>
                    <a:pt x="0" y="5"/>
                    <a:pt x="0" y="16"/>
                    <a:pt x="9" y="18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23" y="18"/>
                    <a:pt x="31" y="9"/>
                    <a:pt x="26" y="1"/>
                  </a:cubicBezTo>
                  <a:cubicBezTo>
                    <a:pt x="18" y="1"/>
                    <a:pt x="9" y="0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130">
              <a:extLst>
                <a:ext uri="{FF2B5EF4-FFF2-40B4-BE49-F238E27FC236}">
                  <a16:creationId xmlns:a16="http://schemas.microsoft.com/office/drawing/2014/main" id="{A19EBE98-0593-414B-AF05-871467305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599"/>
              <a:ext cx="102" cy="349"/>
            </a:xfrm>
            <a:custGeom>
              <a:avLst/>
              <a:gdLst>
                <a:gd name="T0" fmla="*/ 0 w 38"/>
                <a:gd name="T1" fmla="*/ 0 h 130"/>
                <a:gd name="T2" fmla="*/ 17 w 38"/>
                <a:gd name="T3" fmla="*/ 88 h 130"/>
                <a:gd name="T4" fmla="*/ 25 w 38"/>
                <a:gd name="T5" fmla="*/ 130 h 130"/>
                <a:gd name="T6" fmla="*/ 38 w 38"/>
                <a:gd name="T7" fmla="*/ 125 h 130"/>
                <a:gd name="T8" fmla="*/ 34 w 38"/>
                <a:gd name="T9" fmla="*/ 86 h 130"/>
                <a:gd name="T10" fmla="*/ 19 w 38"/>
                <a:gd name="T11" fmla="*/ 4 h 130"/>
                <a:gd name="T12" fmla="*/ 0 w 38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30">
                  <a:moveTo>
                    <a:pt x="0" y="0"/>
                  </a:moveTo>
                  <a:cubicBezTo>
                    <a:pt x="6" y="29"/>
                    <a:pt x="12" y="59"/>
                    <a:pt x="17" y="88"/>
                  </a:cubicBezTo>
                  <a:cubicBezTo>
                    <a:pt x="20" y="101"/>
                    <a:pt x="23" y="116"/>
                    <a:pt x="25" y="130"/>
                  </a:cubicBezTo>
                  <a:cubicBezTo>
                    <a:pt x="29" y="129"/>
                    <a:pt x="33" y="127"/>
                    <a:pt x="38" y="125"/>
                  </a:cubicBezTo>
                  <a:cubicBezTo>
                    <a:pt x="36" y="112"/>
                    <a:pt x="36" y="96"/>
                    <a:pt x="34" y="86"/>
                  </a:cubicBezTo>
                  <a:cubicBezTo>
                    <a:pt x="29" y="59"/>
                    <a:pt x="24" y="31"/>
                    <a:pt x="19" y="4"/>
                  </a:cubicBezTo>
                  <a:cubicBezTo>
                    <a:pt x="13" y="2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131">
              <a:extLst>
                <a:ext uri="{FF2B5EF4-FFF2-40B4-BE49-F238E27FC236}">
                  <a16:creationId xmlns:a16="http://schemas.microsoft.com/office/drawing/2014/main" id="{A0FCFADE-6C49-4F77-AC42-052FDF72A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967"/>
              <a:ext cx="37" cy="14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4 w 14"/>
                <a:gd name="T7" fmla="*/ 1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9" y="1"/>
                    <a:pt x="5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5" y="4"/>
                    <a:pt x="10" y="3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132">
              <a:extLst>
                <a:ext uri="{FF2B5EF4-FFF2-40B4-BE49-F238E27FC236}">
                  <a16:creationId xmlns:a16="http://schemas.microsoft.com/office/drawing/2014/main" id="{CEA68433-B169-44BD-8CF7-91CB627DF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43"/>
              <a:ext cx="40" cy="35"/>
            </a:xfrm>
            <a:custGeom>
              <a:avLst/>
              <a:gdLst>
                <a:gd name="T0" fmla="*/ 13 w 15"/>
                <a:gd name="T1" fmla="*/ 0 h 13"/>
                <a:gd name="T2" fmla="*/ 0 w 15"/>
                <a:gd name="T3" fmla="*/ 5 h 13"/>
                <a:gd name="T4" fmla="*/ 1 w 15"/>
                <a:gd name="T5" fmla="*/ 13 h 13"/>
                <a:gd name="T6" fmla="*/ 15 w 15"/>
                <a:gd name="T7" fmla="*/ 9 h 13"/>
                <a:gd name="T8" fmla="*/ 13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3" y="0"/>
                  </a:moveTo>
                  <a:cubicBezTo>
                    <a:pt x="9" y="2"/>
                    <a:pt x="5" y="4"/>
                    <a:pt x="0" y="5"/>
                  </a:cubicBezTo>
                  <a:cubicBezTo>
                    <a:pt x="0" y="8"/>
                    <a:pt x="1" y="10"/>
                    <a:pt x="1" y="13"/>
                  </a:cubicBezTo>
                  <a:cubicBezTo>
                    <a:pt x="6" y="12"/>
                    <a:pt x="10" y="10"/>
                    <a:pt x="15" y="9"/>
                  </a:cubicBezTo>
                  <a:cubicBezTo>
                    <a:pt x="14" y="6"/>
                    <a:pt x="13" y="3"/>
                    <a:pt x="13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133">
              <a:extLst>
                <a:ext uri="{FF2B5EF4-FFF2-40B4-BE49-F238E27FC236}">
                  <a16:creationId xmlns:a16="http://schemas.microsoft.com/office/drawing/2014/main" id="{FFBA253E-FC8C-408E-B1D0-CABCA37A6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35"/>
              <a:ext cx="35" cy="22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5 h 8"/>
                <a:gd name="T4" fmla="*/ 0 w 13"/>
                <a:gd name="T5" fmla="*/ 8 h 8"/>
                <a:gd name="T6" fmla="*/ 13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2"/>
                    <a:pt x="4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5" y="7"/>
                    <a:pt x="9" y="5"/>
                    <a:pt x="13" y="3"/>
                  </a:cubicBezTo>
                  <a:cubicBezTo>
                    <a:pt x="13" y="2"/>
                    <a:pt x="13" y="1"/>
                    <a:pt x="13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134">
              <a:extLst>
                <a:ext uri="{FF2B5EF4-FFF2-40B4-BE49-F238E27FC236}">
                  <a16:creationId xmlns:a16="http://schemas.microsoft.com/office/drawing/2014/main" id="{82110F19-11F8-4AAE-BF08-E127F3539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629"/>
              <a:ext cx="64" cy="40"/>
            </a:xfrm>
            <a:custGeom>
              <a:avLst/>
              <a:gdLst>
                <a:gd name="T0" fmla="*/ 1 w 24"/>
                <a:gd name="T1" fmla="*/ 0 h 15"/>
                <a:gd name="T2" fmla="*/ 7 w 24"/>
                <a:gd name="T3" fmla="*/ 13 h 15"/>
                <a:gd name="T4" fmla="*/ 15 w 24"/>
                <a:gd name="T5" fmla="*/ 15 h 15"/>
                <a:gd name="T6" fmla="*/ 24 w 24"/>
                <a:gd name="T7" fmla="*/ 13 h 15"/>
                <a:gd name="T8" fmla="*/ 1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0" y="4"/>
                    <a:pt x="1" y="10"/>
                    <a:pt x="7" y="13"/>
                  </a:cubicBezTo>
                  <a:cubicBezTo>
                    <a:pt x="9" y="15"/>
                    <a:pt x="12" y="15"/>
                    <a:pt x="15" y="15"/>
                  </a:cubicBezTo>
                  <a:cubicBezTo>
                    <a:pt x="18" y="15"/>
                    <a:pt x="21" y="14"/>
                    <a:pt x="24" y="13"/>
                  </a:cubicBezTo>
                  <a:cubicBezTo>
                    <a:pt x="17" y="8"/>
                    <a:pt x="10" y="3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135">
              <a:extLst>
                <a:ext uri="{FF2B5EF4-FFF2-40B4-BE49-F238E27FC236}">
                  <a16:creationId xmlns:a16="http://schemas.microsoft.com/office/drawing/2014/main" id="{A7690A1D-E397-4117-A561-BC5C72C17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744"/>
              <a:ext cx="90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136">
              <a:extLst>
                <a:ext uri="{FF2B5EF4-FFF2-40B4-BE49-F238E27FC236}">
                  <a16:creationId xmlns:a16="http://schemas.microsoft.com/office/drawing/2014/main" id="{BBCF8F5D-D24C-4952-B55F-691D5D001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" y="924"/>
              <a:ext cx="53" cy="35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12 h 13"/>
                <a:gd name="T4" fmla="*/ 0 w 20"/>
                <a:gd name="T5" fmla="*/ 13 h 13"/>
                <a:gd name="T6" fmla="*/ 20 w 20"/>
                <a:gd name="T7" fmla="*/ 0 h 13"/>
                <a:gd name="T8" fmla="*/ 19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4" y="5"/>
                    <a:pt x="7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8" y="10"/>
                    <a:pt x="14" y="6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137">
              <a:extLst>
                <a:ext uri="{FF2B5EF4-FFF2-40B4-BE49-F238E27FC236}">
                  <a16:creationId xmlns:a16="http://schemas.microsoft.com/office/drawing/2014/main" id="{601FDA87-1F10-41D6-B297-ED360E89C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914"/>
              <a:ext cx="53" cy="43"/>
            </a:xfrm>
            <a:custGeom>
              <a:avLst/>
              <a:gdLst>
                <a:gd name="T0" fmla="*/ 11 w 20"/>
                <a:gd name="T1" fmla="*/ 0 h 16"/>
                <a:gd name="T2" fmla="*/ 1 w 20"/>
                <a:gd name="T3" fmla="*/ 7 h 16"/>
                <a:gd name="T4" fmla="*/ 1 w 20"/>
                <a:gd name="T5" fmla="*/ 16 h 16"/>
                <a:gd name="T6" fmla="*/ 20 w 20"/>
                <a:gd name="T7" fmla="*/ 4 h 16"/>
                <a:gd name="T8" fmla="*/ 11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1" y="0"/>
                  </a:moveTo>
                  <a:cubicBezTo>
                    <a:pt x="7" y="0"/>
                    <a:pt x="4" y="2"/>
                    <a:pt x="1" y="7"/>
                  </a:cubicBezTo>
                  <a:cubicBezTo>
                    <a:pt x="1" y="7"/>
                    <a:pt x="0" y="11"/>
                    <a:pt x="1" y="16"/>
                  </a:cubicBezTo>
                  <a:cubicBezTo>
                    <a:pt x="8" y="13"/>
                    <a:pt x="15" y="9"/>
                    <a:pt x="20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1" name="文本框 210">
            <a:extLst>
              <a:ext uri="{FF2B5EF4-FFF2-40B4-BE49-F238E27FC236}">
                <a16:creationId xmlns:a16="http://schemas.microsoft.com/office/drawing/2014/main" id="{AECEE1B2-BEC3-44FF-93EF-7FF8F5D89CAA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sp>
        <p:nvSpPr>
          <p:cNvPr id="212" name="文本框 211">
            <a:extLst>
              <a:ext uri="{FF2B5EF4-FFF2-40B4-BE49-F238E27FC236}">
                <a16:creationId xmlns:a16="http://schemas.microsoft.com/office/drawing/2014/main" id="{1D009B0C-ACFB-4779-BA93-673BA54DB7AC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grpSp>
        <p:nvGrpSpPr>
          <p:cNvPr id="222" name="组合 221">
            <a:extLst>
              <a:ext uri="{FF2B5EF4-FFF2-40B4-BE49-F238E27FC236}">
                <a16:creationId xmlns:a16="http://schemas.microsoft.com/office/drawing/2014/main" id="{D09CFD5A-72E9-4E8B-8B50-9BFD599AA0F8}"/>
              </a:ext>
            </a:extLst>
          </p:cNvPr>
          <p:cNvGrpSpPr/>
          <p:nvPr/>
        </p:nvGrpSpPr>
        <p:grpSpPr>
          <a:xfrm>
            <a:off x="1043676" y="2160813"/>
            <a:ext cx="3297280" cy="2550888"/>
            <a:chOff x="1043676" y="2160813"/>
            <a:chExt cx="3297280" cy="2550888"/>
          </a:xfrm>
        </p:grpSpPr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36E32ACF-E8AA-4914-B74C-3C7E5C7294D7}"/>
                </a:ext>
              </a:extLst>
            </p:cNvPr>
            <p:cNvGrpSpPr/>
            <p:nvPr/>
          </p:nvGrpSpPr>
          <p:grpSpPr>
            <a:xfrm>
              <a:off x="1043676" y="2160813"/>
              <a:ext cx="3297280" cy="2550888"/>
              <a:chOff x="1743075" y="1765300"/>
              <a:chExt cx="3660776" cy="2832100"/>
            </a:xfrm>
          </p:grpSpPr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86290790-BB25-45CA-8CA2-EEFD82AC8742}"/>
                  </a:ext>
                </a:extLst>
              </p:cNvPr>
              <p:cNvSpPr/>
              <p:nvPr/>
            </p:nvSpPr>
            <p:spPr>
              <a:xfrm>
                <a:off x="1895475" y="2143125"/>
                <a:ext cx="3305175" cy="2333625"/>
              </a:xfrm>
              <a:custGeom>
                <a:avLst/>
                <a:gdLst>
                  <a:gd name="connsiteX0" fmla="*/ 0 w 3305175"/>
                  <a:gd name="connsiteY0" fmla="*/ 609600 h 2333625"/>
                  <a:gd name="connsiteX1" fmla="*/ 76200 w 3305175"/>
                  <a:gd name="connsiteY1" fmla="*/ 371475 h 2333625"/>
                  <a:gd name="connsiteX2" fmla="*/ 266700 w 3305175"/>
                  <a:gd name="connsiteY2" fmla="*/ 247650 h 2333625"/>
                  <a:gd name="connsiteX3" fmla="*/ 657225 w 3305175"/>
                  <a:gd name="connsiteY3" fmla="*/ 247650 h 2333625"/>
                  <a:gd name="connsiteX4" fmla="*/ 1057275 w 3305175"/>
                  <a:gd name="connsiteY4" fmla="*/ 276225 h 2333625"/>
                  <a:gd name="connsiteX5" fmla="*/ 1400175 w 3305175"/>
                  <a:gd name="connsiteY5" fmla="*/ 152400 h 2333625"/>
                  <a:gd name="connsiteX6" fmla="*/ 1609725 w 3305175"/>
                  <a:gd name="connsiteY6" fmla="*/ 238125 h 2333625"/>
                  <a:gd name="connsiteX7" fmla="*/ 2057400 w 3305175"/>
                  <a:gd name="connsiteY7" fmla="*/ 142875 h 2333625"/>
                  <a:gd name="connsiteX8" fmla="*/ 2533650 w 3305175"/>
                  <a:gd name="connsiteY8" fmla="*/ 0 h 2333625"/>
                  <a:gd name="connsiteX9" fmla="*/ 2886075 w 3305175"/>
                  <a:gd name="connsiteY9" fmla="*/ 19050 h 2333625"/>
                  <a:gd name="connsiteX10" fmla="*/ 3143250 w 3305175"/>
                  <a:gd name="connsiteY10" fmla="*/ 142875 h 2333625"/>
                  <a:gd name="connsiteX11" fmla="*/ 3305175 w 3305175"/>
                  <a:gd name="connsiteY11" fmla="*/ 352425 h 2333625"/>
                  <a:gd name="connsiteX12" fmla="*/ 3209925 w 3305175"/>
                  <a:gd name="connsiteY12" fmla="*/ 847725 h 2333625"/>
                  <a:gd name="connsiteX13" fmla="*/ 3048000 w 3305175"/>
                  <a:gd name="connsiteY13" fmla="*/ 1104900 h 2333625"/>
                  <a:gd name="connsiteX14" fmla="*/ 2905125 w 3305175"/>
                  <a:gd name="connsiteY14" fmla="*/ 1190625 h 2333625"/>
                  <a:gd name="connsiteX15" fmla="*/ 2990850 w 3305175"/>
                  <a:gd name="connsiteY15" fmla="*/ 1390650 h 2333625"/>
                  <a:gd name="connsiteX16" fmla="*/ 3200400 w 3305175"/>
                  <a:gd name="connsiteY16" fmla="*/ 1609725 h 2333625"/>
                  <a:gd name="connsiteX17" fmla="*/ 3276600 w 3305175"/>
                  <a:gd name="connsiteY17" fmla="*/ 1838325 h 2333625"/>
                  <a:gd name="connsiteX18" fmla="*/ 3067050 w 3305175"/>
                  <a:gd name="connsiteY18" fmla="*/ 2105025 h 2333625"/>
                  <a:gd name="connsiteX19" fmla="*/ 2876550 w 3305175"/>
                  <a:gd name="connsiteY19" fmla="*/ 2181225 h 2333625"/>
                  <a:gd name="connsiteX20" fmla="*/ 2486025 w 3305175"/>
                  <a:gd name="connsiteY20" fmla="*/ 2152650 h 2333625"/>
                  <a:gd name="connsiteX21" fmla="*/ 1981200 w 3305175"/>
                  <a:gd name="connsiteY21" fmla="*/ 2133600 h 2333625"/>
                  <a:gd name="connsiteX22" fmla="*/ 1609725 w 3305175"/>
                  <a:gd name="connsiteY22" fmla="*/ 2133600 h 2333625"/>
                  <a:gd name="connsiteX23" fmla="*/ 1085850 w 3305175"/>
                  <a:gd name="connsiteY23" fmla="*/ 2276475 h 2333625"/>
                  <a:gd name="connsiteX24" fmla="*/ 742950 w 3305175"/>
                  <a:gd name="connsiteY24" fmla="*/ 2333625 h 2333625"/>
                  <a:gd name="connsiteX25" fmla="*/ 400050 w 3305175"/>
                  <a:gd name="connsiteY25" fmla="*/ 2190750 h 2333625"/>
                  <a:gd name="connsiteX26" fmla="*/ 200025 w 3305175"/>
                  <a:gd name="connsiteY26" fmla="*/ 1962150 h 2333625"/>
                  <a:gd name="connsiteX27" fmla="*/ 95250 w 3305175"/>
                  <a:gd name="connsiteY27" fmla="*/ 1714500 h 2333625"/>
                  <a:gd name="connsiteX28" fmla="*/ 76200 w 3305175"/>
                  <a:gd name="connsiteY28" fmla="*/ 1447800 h 2333625"/>
                  <a:gd name="connsiteX29" fmla="*/ 209550 w 3305175"/>
                  <a:gd name="connsiteY29" fmla="*/ 1285875 h 2333625"/>
                  <a:gd name="connsiteX30" fmla="*/ 238125 w 3305175"/>
                  <a:gd name="connsiteY30" fmla="*/ 1200150 h 2333625"/>
                  <a:gd name="connsiteX31" fmla="*/ 57150 w 3305175"/>
                  <a:gd name="connsiteY31" fmla="*/ 904875 h 2333625"/>
                  <a:gd name="connsiteX32" fmla="*/ 0 w 3305175"/>
                  <a:gd name="connsiteY32" fmla="*/ 609600 h 2333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05175" h="2333625">
                    <a:moveTo>
                      <a:pt x="0" y="609600"/>
                    </a:moveTo>
                    <a:lnTo>
                      <a:pt x="76200" y="371475"/>
                    </a:lnTo>
                    <a:lnTo>
                      <a:pt x="266700" y="247650"/>
                    </a:lnTo>
                    <a:lnTo>
                      <a:pt x="657225" y="247650"/>
                    </a:lnTo>
                    <a:lnTo>
                      <a:pt x="1057275" y="276225"/>
                    </a:lnTo>
                    <a:lnTo>
                      <a:pt x="1400175" y="152400"/>
                    </a:lnTo>
                    <a:lnTo>
                      <a:pt x="1609725" y="238125"/>
                    </a:lnTo>
                    <a:lnTo>
                      <a:pt x="2057400" y="142875"/>
                    </a:lnTo>
                    <a:lnTo>
                      <a:pt x="2533650" y="0"/>
                    </a:lnTo>
                    <a:lnTo>
                      <a:pt x="2886075" y="19050"/>
                    </a:lnTo>
                    <a:lnTo>
                      <a:pt x="3143250" y="142875"/>
                    </a:lnTo>
                    <a:lnTo>
                      <a:pt x="3305175" y="352425"/>
                    </a:lnTo>
                    <a:lnTo>
                      <a:pt x="3209925" y="847725"/>
                    </a:lnTo>
                    <a:lnTo>
                      <a:pt x="3048000" y="1104900"/>
                    </a:lnTo>
                    <a:lnTo>
                      <a:pt x="2905125" y="1190625"/>
                    </a:lnTo>
                    <a:lnTo>
                      <a:pt x="2990850" y="1390650"/>
                    </a:lnTo>
                    <a:lnTo>
                      <a:pt x="3200400" y="1609725"/>
                    </a:lnTo>
                    <a:lnTo>
                      <a:pt x="3276600" y="1838325"/>
                    </a:lnTo>
                    <a:lnTo>
                      <a:pt x="3067050" y="2105025"/>
                    </a:lnTo>
                    <a:lnTo>
                      <a:pt x="2876550" y="2181225"/>
                    </a:lnTo>
                    <a:lnTo>
                      <a:pt x="2486025" y="2152650"/>
                    </a:lnTo>
                    <a:lnTo>
                      <a:pt x="1981200" y="2133600"/>
                    </a:lnTo>
                    <a:lnTo>
                      <a:pt x="1609725" y="2133600"/>
                    </a:lnTo>
                    <a:lnTo>
                      <a:pt x="1085850" y="2276475"/>
                    </a:lnTo>
                    <a:lnTo>
                      <a:pt x="742950" y="2333625"/>
                    </a:lnTo>
                    <a:lnTo>
                      <a:pt x="400050" y="2190750"/>
                    </a:lnTo>
                    <a:lnTo>
                      <a:pt x="200025" y="1962150"/>
                    </a:lnTo>
                    <a:lnTo>
                      <a:pt x="95250" y="1714500"/>
                    </a:lnTo>
                    <a:lnTo>
                      <a:pt x="76200" y="1447800"/>
                    </a:lnTo>
                    <a:lnTo>
                      <a:pt x="209550" y="1285875"/>
                    </a:lnTo>
                    <a:lnTo>
                      <a:pt x="238125" y="1200150"/>
                    </a:lnTo>
                    <a:lnTo>
                      <a:pt x="57150" y="904875"/>
                    </a:lnTo>
                    <a:lnTo>
                      <a:pt x="0" y="6096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3" name="组合 62">
                <a:extLst>
                  <a:ext uri="{FF2B5EF4-FFF2-40B4-BE49-F238E27FC236}">
                    <a16:creationId xmlns:a16="http://schemas.microsoft.com/office/drawing/2014/main" id="{EA247915-C075-4FDE-93CF-B11A252702AD}"/>
                  </a:ext>
                </a:extLst>
              </p:cNvPr>
              <p:cNvGrpSpPr/>
              <p:nvPr/>
            </p:nvGrpSpPr>
            <p:grpSpPr>
              <a:xfrm>
                <a:off x="1743075" y="1765300"/>
                <a:ext cx="3660776" cy="2832100"/>
                <a:chOff x="1743075" y="1765300"/>
                <a:chExt cx="3660776" cy="2832100"/>
              </a:xfrm>
            </p:grpSpPr>
            <p:sp>
              <p:nvSpPr>
                <p:cNvPr id="5" name="Freeform 5">
                  <a:extLst>
                    <a:ext uri="{FF2B5EF4-FFF2-40B4-BE49-F238E27FC236}">
                      <a16:creationId xmlns:a16="http://schemas.microsoft.com/office/drawing/2014/main" id="{B55DA580-D392-4A02-B5E1-C99678CE7C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78000" y="1982788"/>
                  <a:ext cx="3621088" cy="2601913"/>
                </a:xfrm>
                <a:custGeom>
                  <a:avLst/>
                  <a:gdLst>
                    <a:gd name="T0" fmla="*/ 809 w 853"/>
                    <a:gd name="T1" fmla="*/ 415 h 612"/>
                    <a:gd name="T2" fmla="*/ 775 w 853"/>
                    <a:gd name="T3" fmla="*/ 359 h 612"/>
                    <a:gd name="T4" fmla="*/ 728 w 853"/>
                    <a:gd name="T5" fmla="*/ 329 h 612"/>
                    <a:gd name="T6" fmla="*/ 818 w 853"/>
                    <a:gd name="T7" fmla="*/ 110 h 612"/>
                    <a:gd name="T8" fmla="*/ 716 w 853"/>
                    <a:gd name="T9" fmla="*/ 15 h 612"/>
                    <a:gd name="T10" fmla="*/ 547 w 853"/>
                    <a:gd name="T11" fmla="*/ 31 h 612"/>
                    <a:gd name="T12" fmla="*/ 455 w 853"/>
                    <a:gd name="T13" fmla="*/ 67 h 612"/>
                    <a:gd name="T14" fmla="*/ 375 w 853"/>
                    <a:gd name="T15" fmla="*/ 58 h 612"/>
                    <a:gd name="T16" fmla="*/ 371 w 853"/>
                    <a:gd name="T17" fmla="*/ 56 h 612"/>
                    <a:gd name="T18" fmla="*/ 345 w 853"/>
                    <a:gd name="T19" fmla="*/ 56 h 612"/>
                    <a:gd name="T20" fmla="*/ 194 w 853"/>
                    <a:gd name="T21" fmla="*/ 66 h 612"/>
                    <a:gd name="T22" fmla="*/ 48 w 853"/>
                    <a:gd name="T23" fmla="*/ 94 h 612"/>
                    <a:gd name="T24" fmla="*/ 5 w 853"/>
                    <a:gd name="T25" fmla="*/ 229 h 612"/>
                    <a:gd name="T26" fmla="*/ 67 w 853"/>
                    <a:gd name="T27" fmla="*/ 330 h 612"/>
                    <a:gd name="T28" fmla="*/ 19 w 853"/>
                    <a:gd name="T29" fmla="*/ 402 h 612"/>
                    <a:gd name="T30" fmla="*/ 49 w 853"/>
                    <a:gd name="T31" fmla="*/ 513 h 612"/>
                    <a:gd name="T32" fmla="*/ 245 w 853"/>
                    <a:gd name="T33" fmla="*/ 599 h 612"/>
                    <a:gd name="T34" fmla="*/ 384 w 853"/>
                    <a:gd name="T35" fmla="*/ 565 h 612"/>
                    <a:gd name="T36" fmla="*/ 523 w 853"/>
                    <a:gd name="T37" fmla="*/ 550 h 612"/>
                    <a:gd name="T38" fmla="*/ 774 w 853"/>
                    <a:gd name="T39" fmla="*/ 539 h 612"/>
                    <a:gd name="T40" fmla="*/ 817 w 853"/>
                    <a:gd name="T41" fmla="*/ 434 h 612"/>
                    <a:gd name="T42" fmla="*/ 809 w 853"/>
                    <a:gd name="T43" fmla="*/ 415 h 612"/>
                    <a:gd name="T44" fmla="*/ 749 w 853"/>
                    <a:gd name="T45" fmla="*/ 506 h 612"/>
                    <a:gd name="T46" fmla="*/ 535 w 853"/>
                    <a:gd name="T47" fmla="*/ 509 h 612"/>
                    <a:gd name="T48" fmla="*/ 302 w 853"/>
                    <a:gd name="T49" fmla="*/ 543 h 612"/>
                    <a:gd name="T50" fmla="*/ 189 w 853"/>
                    <a:gd name="T51" fmla="*/ 561 h 612"/>
                    <a:gd name="T52" fmla="*/ 111 w 853"/>
                    <a:gd name="T53" fmla="*/ 523 h 612"/>
                    <a:gd name="T54" fmla="*/ 58 w 853"/>
                    <a:gd name="T55" fmla="*/ 435 h 612"/>
                    <a:gd name="T56" fmla="*/ 69 w 853"/>
                    <a:gd name="T57" fmla="*/ 381 h 612"/>
                    <a:gd name="T58" fmla="*/ 102 w 853"/>
                    <a:gd name="T59" fmla="*/ 335 h 612"/>
                    <a:gd name="T60" fmla="*/ 99 w 853"/>
                    <a:gd name="T61" fmla="*/ 320 h 612"/>
                    <a:gd name="T62" fmla="*/ 94 w 853"/>
                    <a:gd name="T63" fmla="*/ 311 h 612"/>
                    <a:gd name="T64" fmla="*/ 46 w 853"/>
                    <a:gd name="T65" fmla="*/ 197 h 612"/>
                    <a:gd name="T66" fmla="*/ 62 w 853"/>
                    <a:gd name="T67" fmla="*/ 138 h 612"/>
                    <a:gd name="T68" fmla="*/ 113 w 853"/>
                    <a:gd name="T69" fmla="*/ 112 h 612"/>
                    <a:gd name="T70" fmla="*/ 257 w 853"/>
                    <a:gd name="T71" fmla="*/ 117 h 612"/>
                    <a:gd name="T72" fmla="*/ 368 w 853"/>
                    <a:gd name="T73" fmla="*/ 89 h 612"/>
                    <a:gd name="T74" fmla="*/ 466 w 853"/>
                    <a:gd name="T75" fmla="*/ 106 h 612"/>
                    <a:gd name="T76" fmla="*/ 541 w 853"/>
                    <a:gd name="T77" fmla="*/ 77 h 612"/>
                    <a:gd name="T78" fmla="*/ 620 w 853"/>
                    <a:gd name="T79" fmla="*/ 56 h 612"/>
                    <a:gd name="T80" fmla="*/ 753 w 853"/>
                    <a:gd name="T81" fmla="*/ 84 h 612"/>
                    <a:gd name="T82" fmla="*/ 785 w 853"/>
                    <a:gd name="T83" fmla="*/ 195 h 612"/>
                    <a:gd name="T84" fmla="*/ 696 w 853"/>
                    <a:gd name="T85" fmla="*/ 298 h 612"/>
                    <a:gd name="T86" fmla="*/ 682 w 853"/>
                    <a:gd name="T87" fmla="*/ 324 h 612"/>
                    <a:gd name="T88" fmla="*/ 689 w 853"/>
                    <a:gd name="T89" fmla="*/ 335 h 612"/>
                    <a:gd name="T90" fmla="*/ 695 w 853"/>
                    <a:gd name="T91" fmla="*/ 352 h 612"/>
                    <a:gd name="T92" fmla="*/ 741 w 853"/>
                    <a:gd name="T93" fmla="*/ 393 h 612"/>
                    <a:gd name="T94" fmla="*/ 777 w 853"/>
                    <a:gd name="T95" fmla="*/ 432 h 612"/>
                    <a:gd name="T96" fmla="*/ 749 w 853"/>
                    <a:gd name="T97" fmla="*/ 506 h 6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853" h="612">
                      <a:moveTo>
                        <a:pt x="809" y="415"/>
                      </a:moveTo>
                      <a:cubicBezTo>
                        <a:pt x="813" y="395"/>
                        <a:pt x="788" y="372"/>
                        <a:pt x="775" y="359"/>
                      </a:cubicBezTo>
                      <a:cubicBezTo>
                        <a:pt x="761" y="346"/>
                        <a:pt x="745" y="336"/>
                        <a:pt x="728" y="329"/>
                      </a:cubicBezTo>
                      <a:cubicBezTo>
                        <a:pt x="805" y="287"/>
                        <a:pt x="853" y="197"/>
                        <a:pt x="818" y="110"/>
                      </a:cubicBezTo>
                      <a:cubicBezTo>
                        <a:pt x="800" y="64"/>
                        <a:pt x="764" y="28"/>
                        <a:pt x="716" y="15"/>
                      </a:cubicBezTo>
                      <a:cubicBezTo>
                        <a:pt x="661" y="0"/>
                        <a:pt x="600" y="15"/>
                        <a:pt x="547" y="31"/>
                      </a:cubicBezTo>
                      <a:cubicBezTo>
                        <a:pt x="515" y="41"/>
                        <a:pt x="486" y="56"/>
                        <a:pt x="455" y="67"/>
                      </a:cubicBezTo>
                      <a:cubicBezTo>
                        <a:pt x="430" y="75"/>
                        <a:pt x="395" y="79"/>
                        <a:pt x="375" y="58"/>
                      </a:cubicBezTo>
                      <a:cubicBezTo>
                        <a:pt x="374" y="57"/>
                        <a:pt x="372" y="56"/>
                        <a:pt x="371" y="56"/>
                      </a:cubicBezTo>
                      <a:cubicBezTo>
                        <a:pt x="364" y="50"/>
                        <a:pt x="353" y="49"/>
                        <a:pt x="345" y="56"/>
                      </a:cubicBezTo>
                      <a:cubicBezTo>
                        <a:pt x="303" y="94"/>
                        <a:pt x="244" y="70"/>
                        <a:pt x="194" y="66"/>
                      </a:cubicBezTo>
                      <a:cubicBezTo>
                        <a:pt x="147" y="63"/>
                        <a:pt x="88" y="64"/>
                        <a:pt x="48" y="94"/>
                      </a:cubicBezTo>
                      <a:cubicBezTo>
                        <a:pt x="6" y="125"/>
                        <a:pt x="0" y="180"/>
                        <a:pt x="5" y="229"/>
                      </a:cubicBezTo>
                      <a:cubicBezTo>
                        <a:pt x="8" y="268"/>
                        <a:pt x="26" y="319"/>
                        <a:pt x="67" y="330"/>
                      </a:cubicBezTo>
                      <a:cubicBezTo>
                        <a:pt x="43" y="347"/>
                        <a:pt x="24" y="374"/>
                        <a:pt x="19" y="402"/>
                      </a:cubicBezTo>
                      <a:cubicBezTo>
                        <a:pt x="12" y="441"/>
                        <a:pt x="28" y="482"/>
                        <a:pt x="49" y="513"/>
                      </a:cubicBezTo>
                      <a:cubicBezTo>
                        <a:pt x="93" y="580"/>
                        <a:pt x="166" y="612"/>
                        <a:pt x="245" y="599"/>
                      </a:cubicBezTo>
                      <a:cubicBezTo>
                        <a:pt x="292" y="592"/>
                        <a:pt x="338" y="575"/>
                        <a:pt x="384" y="565"/>
                      </a:cubicBezTo>
                      <a:cubicBezTo>
                        <a:pt x="430" y="555"/>
                        <a:pt x="476" y="548"/>
                        <a:pt x="523" y="550"/>
                      </a:cubicBezTo>
                      <a:cubicBezTo>
                        <a:pt x="605" y="553"/>
                        <a:pt x="699" y="594"/>
                        <a:pt x="774" y="539"/>
                      </a:cubicBezTo>
                      <a:cubicBezTo>
                        <a:pt x="806" y="515"/>
                        <a:pt x="826" y="474"/>
                        <a:pt x="817" y="434"/>
                      </a:cubicBezTo>
                      <a:cubicBezTo>
                        <a:pt x="815" y="427"/>
                        <a:pt x="812" y="421"/>
                        <a:pt x="809" y="415"/>
                      </a:cubicBezTo>
                      <a:close/>
                      <a:moveTo>
                        <a:pt x="749" y="506"/>
                      </a:moveTo>
                      <a:cubicBezTo>
                        <a:pt x="688" y="550"/>
                        <a:pt x="602" y="514"/>
                        <a:pt x="535" y="509"/>
                      </a:cubicBezTo>
                      <a:cubicBezTo>
                        <a:pt x="456" y="504"/>
                        <a:pt x="378" y="523"/>
                        <a:pt x="302" y="543"/>
                      </a:cubicBezTo>
                      <a:cubicBezTo>
                        <a:pt x="266" y="553"/>
                        <a:pt x="227" y="566"/>
                        <a:pt x="189" y="561"/>
                      </a:cubicBezTo>
                      <a:cubicBezTo>
                        <a:pt x="160" y="557"/>
                        <a:pt x="133" y="542"/>
                        <a:pt x="111" y="523"/>
                      </a:cubicBezTo>
                      <a:cubicBezTo>
                        <a:pt x="86" y="500"/>
                        <a:pt x="65" y="469"/>
                        <a:pt x="58" y="435"/>
                      </a:cubicBezTo>
                      <a:cubicBezTo>
                        <a:pt x="55" y="415"/>
                        <a:pt x="58" y="398"/>
                        <a:pt x="69" y="381"/>
                      </a:cubicBezTo>
                      <a:cubicBezTo>
                        <a:pt x="79" y="365"/>
                        <a:pt x="94" y="352"/>
                        <a:pt x="102" y="335"/>
                      </a:cubicBezTo>
                      <a:cubicBezTo>
                        <a:pt x="105" y="330"/>
                        <a:pt x="103" y="323"/>
                        <a:pt x="99" y="320"/>
                      </a:cubicBezTo>
                      <a:cubicBezTo>
                        <a:pt x="99" y="317"/>
                        <a:pt x="97" y="313"/>
                        <a:pt x="94" y="311"/>
                      </a:cubicBezTo>
                      <a:cubicBezTo>
                        <a:pt x="56" y="284"/>
                        <a:pt x="45" y="242"/>
                        <a:pt x="46" y="197"/>
                      </a:cubicBezTo>
                      <a:cubicBezTo>
                        <a:pt x="46" y="177"/>
                        <a:pt x="49" y="154"/>
                        <a:pt x="62" y="138"/>
                      </a:cubicBezTo>
                      <a:cubicBezTo>
                        <a:pt x="74" y="123"/>
                        <a:pt x="94" y="116"/>
                        <a:pt x="113" y="112"/>
                      </a:cubicBezTo>
                      <a:cubicBezTo>
                        <a:pt x="161" y="102"/>
                        <a:pt x="209" y="111"/>
                        <a:pt x="257" y="117"/>
                      </a:cubicBezTo>
                      <a:cubicBezTo>
                        <a:pt x="296" y="122"/>
                        <a:pt x="341" y="119"/>
                        <a:pt x="368" y="89"/>
                      </a:cubicBezTo>
                      <a:cubicBezTo>
                        <a:pt x="390" y="117"/>
                        <a:pt x="430" y="118"/>
                        <a:pt x="466" y="106"/>
                      </a:cubicBezTo>
                      <a:cubicBezTo>
                        <a:pt x="491" y="97"/>
                        <a:pt x="515" y="86"/>
                        <a:pt x="541" y="77"/>
                      </a:cubicBezTo>
                      <a:cubicBezTo>
                        <a:pt x="567" y="68"/>
                        <a:pt x="593" y="61"/>
                        <a:pt x="620" y="56"/>
                      </a:cubicBezTo>
                      <a:cubicBezTo>
                        <a:pt x="667" y="47"/>
                        <a:pt x="718" y="48"/>
                        <a:pt x="753" y="84"/>
                      </a:cubicBezTo>
                      <a:cubicBezTo>
                        <a:pt x="781" y="113"/>
                        <a:pt x="794" y="156"/>
                        <a:pt x="785" y="195"/>
                      </a:cubicBezTo>
                      <a:cubicBezTo>
                        <a:pt x="775" y="241"/>
                        <a:pt x="740" y="280"/>
                        <a:pt x="696" y="298"/>
                      </a:cubicBezTo>
                      <a:cubicBezTo>
                        <a:pt x="686" y="303"/>
                        <a:pt x="678" y="312"/>
                        <a:pt x="682" y="324"/>
                      </a:cubicBezTo>
                      <a:cubicBezTo>
                        <a:pt x="683" y="329"/>
                        <a:pt x="686" y="333"/>
                        <a:pt x="689" y="335"/>
                      </a:cubicBezTo>
                      <a:cubicBezTo>
                        <a:pt x="688" y="341"/>
                        <a:pt x="689" y="347"/>
                        <a:pt x="695" y="352"/>
                      </a:cubicBezTo>
                      <a:cubicBezTo>
                        <a:pt x="710" y="365"/>
                        <a:pt x="725" y="379"/>
                        <a:pt x="741" y="393"/>
                      </a:cubicBezTo>
                      <a:cubicBezTo>
                        <a:pt x="754" y="404"/>
                        <a:pt x="769" y="415"/>
                        <a:pt x="777" y="432"/>
                      </a:cubicBezTo>
                      <a:cubicBezTo>
                        <a:pt x="788" y="458"/>
                        <a:pt x="771" y="491"/>
                        <a:pt x="749" y="506"/>
                      </a:cubicBezTo>
                      <a:close/>
                    </a:path>
                  </a:pathLst>
                </a:custGeom>
                <a:solidFill>
                  <a:srgbClr val="FF9409">
                    <a:alpha val="64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D9D11683-F944-4113-AAA8-9D7DE796A0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43075" y="1765300"/>
                  <a:ext cx="3660776" cy="2832100"/>
                </a:xfrm>
                <a:custGeom>
                  <a:avLst/>
                  <a:gdLst>
                    <a:gd name="T0" fmla="*/ 746 w 862"/>
                    <a:gd name="T1" fmla="*/ 379 h 666"/>
                    <a:gd name="T2" fmla="*/ 826 w 862"/>
                    <a:gd name="T3" fmla="*/ 259 h 666"/>
                    <a:gd name="T4" fmla="*/ 782 w 862"/>
                    <a:gd name="T5" fmla="*/ 95 h 666"/>
                    <a:gd name="T6" fmla="*/ 630 w 862"/>
                    <a:gd name="T7" fmla="*/ 69 h 666"/>
                    <a:gd name="T8" fmla="*/ 432 w 862"/>
                    <a:gd name="T9" fmla="*/ 124 h 666"/>
                    <a:gd name="T10" fmla="*/ 377 w 862"/>
                    <a:gd name="T11" fmla="*/ 89 h 666"/>
                    <a:gd name="T12" fmla="*/ 377 w 862"/>
                    <a:gd name="T13" fmla="*/ 82 h 666"/>
                    <a:gd name="T14" fmla="*/ 379 w 862"/>
                    <a:gd name="T15" fmla="*/ 73 h 666"/>
                    <a:gd name="T16" fmla="*/ 412 w 862"/>
                    <a:gd name="T17" fmla="*/ 43 h 666"/>
                    <a:gd name="T18" fmla="*/ 452 w 862"/>
                    <a:gd name="T19" fmla="*/ 85 h 666"/>
                    <a:gd name="T20" fmla="*/ 422 w 862"/>
                    <a:gd name="T21" fmla="*/ 95 h 666"/>
                    <a:gd name="T22" fmla="*/ 416 w 862"/>
                    <a:gd name="T23" fmla="*/ 65 h 666"/>
                    <a:gd name="T24" fmla="*/ 410 w 862"/>
                    <a:gd name="T25" fmla="*/ 59 h 666"/>
                    <a:gd name="T26" fmla="*/ 426 w 862"/>
                    <a:gd name="T27" fmla="*/ 107 h 666"/>
                    <a:gd name="T28" fmla="*/ 463 w 862"/>
                    <a:gd name="T29" fmla="*/ 66 h 666"/>
                    <a:gd name="T30" fmla="*/ 401 w 862"/>
                    <a:gd name="T31" fmla="*/ 38 h 666"/>
                    <a:gd name="T32" fmla="*/ 379 w 862"/>
                    <a:gd name="T33" fmla="*/ 55 h 666"/>
                    <a:gd name="T34" fmla="*/ 307 w 862"/>
                    <a:gd name="T35" fmla="*/ 13 h 666"/>
                    <a:gd name="T36" fmla="*/ 282 w 862"/>
                    <a:gd name="T37" fmla="*/ 67 h 666"/>
                    <a:gd name="T38" fmla="*/ 329 w 862"/>
                    <a:gd name="T39" fmla="*/ 75 h 666"/>
                    <a:gd name="T40" fmla="*/ 324 w 862"/>
                    <a:gd name="T41" fmla="*/ 70 h 666"/>
                    <a:gd name="T42" fmla="*/ 289 w 862"/>
                    <a:gd name="T43" fmla="*/ 60 h 666"/>
                    <a:gd name="T44" fmla="*/ 318 w 862"/>
                    <a:gd name="T45" fmla="*/ 20 h 666"/>
                    <a:gd name="T46" fmla="*/ 370 w 862"/>
                    <a:gd name="T47" fmla="*/ 71 h 666"/>
                    <a:gd name="T48" fmla="*/ 368 w 862"/>
                    <a:gd name="T49" fmla="*/ 79 h 666"/>
                    <a:gd name="T50" fmla="*/ 367 w 862"/>
                    <a:gd name="T51" fmla="*/ 82 h 666"/>
                    <a:gd name="T52" fmla="*/ 292 w 862"/>
                    <a:gd name="T53" fmla="*/ 120 h 666"/>
                    <a:gd name="T54" fmla="*/ 205 w 862"/>
                    <a:gd name="T55" fmla="*/ 115 h 666"/>
                    <a:gd name="T56" fmla="*/ 112 w 862"/>
                    <a:gd name="T57" fmla="*/ 111 h 666"/>
                    <a:gd name="T58" fmla="*/ 52 w 862"/>
                    <a:gd name="T59" fmla="*/ 140 h 666"/>
                    <a:gd name="T60" fmla="*/ 4 w 862"/>
                    <a:gd name="T61" fmla="*/ 263 h 666"/>
                    <a:gd name="T62" fmla="*/ 75 w 862"/>
                    <a:gd name="T63" fmla="*/ 378 h 666"/>
                    <a:gd name="T64" fmla="*/ 47 w 862"/>
                    <a:gd name="T65" fmla="*/ 567 h 666"/>
                    <a:gd name="T66" fmla="*/ 256 w 862"/>
                    <a:gd name="T67" fmla="*/ 656 h 666"/>
                    <a:gd name="T68" fmla="*/ 549 w 862"/>
                    <a:gd name="T69" fmla="*/ 607 h 666"/>
                    <a:gd name="T70" fmla="*/ 806 w 862"/>
                    <a:gd name="T71" fmla="*/ 582 h 666"/>
                    <a:gd name="T72" fmla="*/ 746 w 862"/>
                    <a:gd name="T73" fmla="*/ 379 h 666"/>
                    <a:gd name="T74" fmla="*/ 794 w 862"/>
                    <a:gd name="T75" fmla="*/ 580 h 666"/>
                    <a:gd name="T76" fmla="*/ 555 w 862"/>
                    <a:gd name="T77" fmla="*/ 598 h 666"/>
                    <a:gd name="T78" fmla="*/ 310 w 862"/>
                    <a:gd name="T79" fmla="*/ 637 h 666"/>
                    <a:gd name="T80" fmla="*/ 82 w 862"/>
                    <a:gd name="T81" fmla="*/ 598 h 666"/>
                    <a:gd name="T82" fmla="*/ 34 w 862"/>
                    <a:gd name="T83" fmla="*/ 489 h 666"/>
                    <a:gd name="T84" fmla="*/ 87 w 862"/>
                    <a:gd name="T85" fmla="*/ 383 h 666"/>
                    <a:gd name="T86" fmla="*/ 87 w 862"/>
                    <a:gd name="T87" fmla="*/ 374 h 666"/>
                    <a:gd name="T88" fmla="*/ 20 w 862"/>
                    <a:gd name="T89" fmla="*/ 209 h 666"/>
                    <a:gd name="T90" fmla="*/ 82 w 862"/>
                    <a:gd name="T91" fmla="*/ 130 h 666"/>
                    <a:gd name="T92" fmla="*/ 196 w 862"/>
                    <a:gd name="T93" fmla="*/ 124 h 666"/>
                    <a:gd name="T94" fmla="*/ 303 w 862"/>
                    <a:gd name="T95" fmla="*/ 130 h 666"/>
                    <a:gd name="T96" fmla="*/ 369 w 862"/>
                    <a:gd name="T97" fmla="*/ 98 h 666"/>
                    <a:gd name="T98" fmla="*/ 369 w 862"/>
                    <a:gd name="T99" fmla="*/ 97 h 666"/>
                    <a:gd name="T100" fmla="*/ 371 w 862"/>
                    <a:gd name="T101" fmla="*/ 104 h 666"/>
                    <a:gd name="T102" fmla="*/ 453 w 862"/>
                    <a:gd name="T103" fmla="*/ 132 h 666"/>
                    <a:gd name="T104" fmla="*/ 578 w 862"/>
                    <a:gd name="T105" fmla="*/ 95 h 666"/>
                    <a:gd name="T106" fmla="*/ 793 w 862"/>
                    <a:gd name="T107" fmla="*/ 120 h 666"/>
                    <a:gd name="T108" fmla="*/ 815 w 862"/>
                    <a:gd name="T109" fmla="*/ 262 h 666"/>
                    <a:gd name="T110" fmla="*/ 729 w 862"/>
                    <a:gd name="T111" fmla="*/ 371 h 666"/>
                    <a:gd name="T112" fmla="*/ 728 w 862"/>
                    <a:gd name="T113" fmla="*/ 381 h 666"/>
                    <a:gd name="T114" fmla="*/ 794 w 862"/>
                    <a:gd name="T115" fmla="*/ 580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862" h="666">
                      <a:moveTo>
                        <a:pt x="746" y="379"/>
                      </a:moveTo>
                      <a:cubicBezTo>
                        <a:pt x="797" y="367"/>
                        <a:pt x="817" y="306"/>
                        <a:pt x="826" y="259"/>
                      </a:cubicBezTo>
                      <a:cubicBezTo>
                        <a:pt x="836" y="201"/>
                        <a:pt x="828" y="135"/>
                        <a:pt x="782" y="95"/>
                      </a:cubicBezTo>
                      <a:cubicBezTo>
                        <a:pt x="740" y="59"/>
                        <a:pt x="681" y="58"/>
                        <a:pt x="630" y="69"/>
                      </a:cubicBezTo>
                      <a:cubicBezTo>
                        <a:pt x="563" y="83"/>
                        <a:pt x="502" y="121"/>
                        <a:pt x="432" y="124"/>
                      </a:cubicBezTo>
                      <a:cubicBezTo>
                        <a:pt x="407" y="126"/>
                        <a:pt x="380" y="118"/>
                        <a:pt x="377" y="89"/>
                      </a:cubicBezTo>
                      <a:cubicBezTo>
                        <a:pt x="377" y="86"/>
                        <a:pt x="377" y="84"/>
                        <a:pt x="377" y="82"/>
                      </a:cubicBezTo>
                      <a:cubicBezTo>
                        <a:pt x="378" y="79"/>
                        <a:pt x="379" y="76"/>
                        <a:pt x="379" y="73"/>
                      </a:cubicBezTo>
                      <a:cubicBezTo>
                        <a:pt x="384" y="58"/>
                        <a:pt x="397" y="46"/>
                        <a:pt x="412" y="43"/>
                      </a:cubicBezTo>
                      <a:cubicBezTo>
                        <a:pt x="435" y="38"/>
                        <a:pt x="465" y="59"/>
                        <a:pt x="452" y="85"/>
                      </a:cubicBezTo>
                      <a:cubicBezTo>
                        <a:pt x="447" y="96"/>
                        <a:pt x="432" y="101"/>
                        <a:pt x="422" y="95"/>
                      </a:cubicBezTo>
                      <a:cubicBezTo>
                        <a:pt x="411" y="89"/>
                        <a:pt x="408" y="75"/>
                        <a:pt x="416" y="65"/>
                      </a:cubicBezTo>
                      <a:cubicBezTo>
                        <a:pt x="420" y="61"/>
                        <a:pt x="414" y="54"/>
                        <a:pt x="410" y="59"/>
                      </a:cubicBezTo>
                      <a:cubicBezTo>
                        <a:pt x="395" y="75"/>
                        <a:pt x="403" y="104"/>
                        <a:pt x="426" y="107"/>
                      </a:cubicBezTo>
                      <a:cubicBezTo>
                        <a:pt x="449" y="110"/>
                        <a:pt x="468" y="88"/>
                        <a:pt x="463" y="66"/>
                      </a:cubicBezTo>
                      <a:cubicBezTo>
                        <a:pt x="457" y="38"/>
                        <a:pt x="425" y="27"/>
                        <a:pt x="401" y="38"/>
                      </a:cubicBezTo>
                      <a:cubicBezTo>
                        <a:pt x="392" y="41"/>
                        <a:pt x="384" y="47"/>
                        <a:pt x="379" y="55"/>
                      </a:cubicBezTo>
                      <a:cubicBezTo>
                        <a:pt x="372" y="25"/>
                        <a:pt x="342" y="0"/>
                        <a:pt x="307" y="13"/>
                      </a:cubicBezTo>
                      <a:cubicBezTo>
                        <a:pt x="287" y="21"/>
                        <a:pt x="270" y="46"/>
                        <a:pt x="282" y="67"/>
                      </a:cubicBezTo>
                      <a:cubicBezTo>
                        <a:pt x="292" y="83"/>
                        <a:pt x="315" y="89"/>
                        <a:pt x="329" y="75"/>
                      </a:cubicBezTo>
                      <a:cubicBezTo>
                        <a:pt x="333" y="72"/>
                        <a:pt x="327" y="67"/>
                        <a:pt x="324" y="70"/>
                      </a:cubicBezTo>
                      <a:cubicBezTo>
                        <a:pt x="313" y="80"/>
                        <a:pt x="295" y="73"/>
                        <a:pt x="289" y="60"/>
                      </a:cubicBezTo>
                      <a:cubicBezTo>
                        <a:pt x="281" y="41"/>
                        <a:pt x="301" y="23"/>
                        <a:pt x="318" y="20"/>
                      </a:cubicBezTo>
                      <a:cubicBezTo>
                        <a:pt x="349" y="14"/>
                        <a:pt x="374" y="42"/>
                        <a:pt x="370" y="71"/>
                      </a:cubicBezTo>
                      <a:cubicBezTo>
                        <a:pt x="370" y="73"/>
                        <a:pt x="369" y="76"/>
                        <a:pt x="368" y="79"/>
                      </a:cubicBezTo>
                      <a:cubicBezTo>
                        <a:pt x="368" y="80"/>
                        <a:pt x="368" y="81"/>
                        <a:pt x="367" y="82"/>
                      </a:cubicBezTo>
                      <a:cubicBezTo>
                        <a:pt x="355" y="111"/>
                        <a:pt x="320" y="120"/>
                        <a:pt x="292" y="120"/>
                      </a:cubicBezTo>
                      <a:cubicBezTo>
                        <a:pt x="263" y="121"/>
                        <a:pt x="234" y="117"/>
                        <a:pt x="205" y="115"/>
                      </a:cubicBezTo>
                      <a:cubicBezTo>
                        <a:pt x="174" y="113"/>
                        <a:pt x="142" y="107"/>
                        <a:pt x="112" y="111"/>
                      </a:cubicBezTo>
                      <a:cubicBezTo>
                        <a:pt x="89" y="113"/>
                        <a:pt x="69" y="124"/>
                        <a:pt x="52" y="140"/>
                      </a:cubicBezTo>
                      <a:cubicBezTo>
                        <a:pt x="18" y="171"/>
                        <a:pt x="0" y="218"/>
                        <a:pt x="4" y="263"/>
                      </a:cubicBezTo>
                      <a:cubicBezTo>
                        <a:pt x="8" y="310"/>
                        <a:pt x="35" y="353"/>
                        <a:pt x="75" y="378"/>
                      </a:cubicBezTo>
                      <a:cubicBezTo>
                        <a:pt x="11" y="416"/>
                        <a:pt x="15" y="510"/>
                        <a:pt x="47" y="567"/>
                      </a:cubicBezTo>
                      <a:cubicBezTo>
                        <a:pt x="90" y="643"/>
                        <a:pt x="174" y="666"/>
                        <a:pt x="256" y="656"/>
                      </a:cubicBezTo>
                      <a:cubicBezTo>
                        <a:pt x="355" y="645"/>
                        <a:pt x="448" y="595"/>
                        <a:pt x="549" y="607"/>
                      </a:cubicBezTo>
                      <a:cubicBezTo>
                        <a:pt x="632" y="616"/>
                        <a:pt x="739" y="655"/>
                        <a:pt x="806" y="582"/>
                      </a:cubicBezTo>
                      <a:cubicBezTo>
                        <a:pt x="862" y="519"/>
                        <a:pt x="814" y="416"/>
                        <a:pt x="746" y="379"/>
                      </a:cubicBezTo>
                      <a:close/>
                      <a:moveTo>
                        <a:pt x="794" y="580"/>
                      </a:moveTo>
                      <a:cubicBezTo>
                        <a:pt x="730" y="643"/>
                        <a:pt x="632" y="608"/>
                        <a:pt x="555" y="598"/>
                      </a:cubicBezTo>
                      <a:cubicBezTo>
                        <a:pt x="470" y="587"/>
                        <a:pt x="391" y="618"/>
                        <a:pt x="310" y="637"/>
                      </a:cubicBezTo>
                      <a:cubicBezTo>
                        <a:pt x="233" y="655"/>
                        <a:pt x="142" y="659"/>
                        <a:pt x="82" y="598"/>
                      </a:cubicBezTo>
                      <a:cubicBezTo>
                        <a:pt x="54" y="569"/>
                        <a:pt x="36" y="530"/>
                        <a:pt x="34" y="489"/>
                      </a:cubicBezTo>
                      <a:cubicBezTo>
                        <a:pt x="32" y="448"/>
                        <a:pt x="47" y="402"/>
                        <a:pt x="87" y="383"/>
                      </a:cubicBezTo>
                      <a:cubicBezTo>
                        <a:pt x="90" y="381"/>
                        <a:pt x="90" y="376"/>
                        <a:pt x="87" y="374"/>
                      </a:cubicBezTo>
                      <a:cubicBezTo>
                        <a:pt x="29" y="341"/>
                        <a:pt x="0" y="273"/>
                        <a:pt x="20" y="209"/>
                      </a:cubicBezTo>
                      <a:cubicBezTo>
                        <a:pt x="30" y="177"/>
                        <a:pt x="52" y="146"/>
                        <a:pt x="82" y="130"/>
                      </a:cubicBezTo>
                      <a:cubicBezTo>
                        <a:pt x="116" y="112"/>
                        <a:pt x="159" y="122"/>
                        <a:pt x="196" y="124"/>
                      </a:cubicBezTo>
                      <a:cubicBezTo>
                        <a:pt x="231" y="127"/>
                        <a:pt x="268" y="133"/>
                        <a:pt x="303" y="130"/>
                      </a:cubicBezTo>
                      <a:cubicBezTo>
                        <a:pt x="328" y="128"/>
                        <a:pt x="354" y="119"/>
                        <a:pt x="369" y="98"/>
                      </a:cubicBezTo>
                      <a:cubicBezTo>
                        <a:pt x="369" y="98"/>
                        <a:pt x="369" y="98"/>
                        <a:pt x="369" y="97"/>
                      </a:cubicBezTo>
                      <a:cubicBezTo>
                        <a:pt x="370" y="100"/>
                        <a:pt x="371" y="102"/>
                        <a:pt x="371" y="104"/>
                      </a:cubicBezTo>
                      <a:cubicBezTo>
                        <a:pt x="385" y="138"/>
                        <a:pt x="423" y="137"/>
                        <a:pt x="453" y="132"/>
                      </a:cubicBezTo>
                      <a:cubicBezTo>
                        <a:pt x="496" y="126"/>
                        <a:pt x="537" y="109"/>
                        <a:pt x="578" y="95"/>
                      </a:cubicBezTo>
                      <a:cubicBezTo>
                        <a:pt x="646" y="70"/>
                        <a:pt x="742" y="51"/>
                        <a:pt x="793" y="120"/>
                      </a:cubicBezTo>
                      <a:cubicBezTo>
                        <a:pt x="822" y="161"/>
                        <a:pt x="824" y="214"/>
                        <a:pt x="815" y="262"/>
                      </a:cubicBezTo>
                      <a:cubicBezTo>
                        <a:pt x="806" y="308"/>
                        <a:pt x="786" y="370"/>
                        <a:pt x="729" y="371"/>
                      </a:cubicBezTo>
                      <a:cubicBezTo>
                        <a:pt x="724" y="372"/>
                        <a:pt x="723" y="379"/>
                        <a:pt x="728" y="381"/>
                      </a:cubicBezTo>
                      <a:cubicBezTo>
                        <a:pt x="799" y="408"/>
                        <a:pt x="856" y="519"/>
                        <a:pt x="794" y="580"/>
                      </a:cubicBezTo>
                      <a:close/>
                    </a:path>
                  </a:pathLst>
                </a:custGeom>
                <a:solidFill>
                  <a:srgbClr val="FF94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13" name="组合 212">
              <a:extLst>
                <a:ext uri="{FF2B5EF4-FFF2-40B4-BE49-F238E27FC236}">
                  <a16:creationId xmlns:a16="http://schemas.microsoft.com/office/drawing/2014/main" id="{1EA42105-6697-427C-8D02-B1FBA153F04E}"/>
                </a:ext>
              </a:extLst>
            </p:cNvPr>
            <p:cNvGrpSpPr/>
            <p:nvPr/>
          </p:nvGrpSpPr>
          <p:grpSpPr>
            <a:xfrm>
              <a:off x="1316018" y="2896968"/>
              <a:ext cx="2444493" cy="1289951"/>
              <a:chOff x="5654598" y="2135234"/>
              <a:chExt cx="2444493" cy="1289951"/>
            </a:xfrm>
          </p:grpSpPr>
          <p:sp>
            <p:nvSpPr>
              <p:cNvPr id="214" name="文本框 213">
                <a:extLst>
                  <a:ext uri="{FF2B5EF4-FFF2-40B4-BE49-F238E27FC236}">
                    <a16:creationId xmlns:a16="http://schemas.microsoft.com/office/drawing/2014/main" id="{95FA203F-3CDF-40EB-B75B-245064C36801}"/>
                  </a:ext>
                </a:extLst>
              </p:cNvPr>
              <p:cNvSpPr txBox="1"/>
              <p:nvPr/>
            </p:nvSpPr>
            <p:spPr>
              <a:xfrm>
                <a:off x="5654598" y="2135234"/>
                <a:ext cx="20697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342900" indent="-342900" algn="ctr">
                  <a:buFont typeface="Wingdings" panose="05000000000000000000" pitchFamily="2" charset="2"/>
                  <a:buChar char="ü"/>
                </a:pPr>
                <a:r>
                  <a:rPr lang="zh-CN" altLang="en-US" sz="2000" dirty="0">
                    <a:pattFill prst="wdDnDiag">
                      <a:fgClr>
                        <a:schemeClr val="tx1">
                          <a:lumMod val="65000"/>
                          <a:lumOff val="35000"/>
                        </a:schemeClr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  <a:latin typeface="华康海报体W12" panose="040B0C09000000000000" pitchFamily="81" charset="-122"/>
                    <a:ea typeface="华康海报体W12" panose="040B0C09000000000000" pitchFamily="81" charset="-122"/>
                  </a:rPr>
                  <a:t>标题文字添加</a:t>
                </a:r>
              </a:p>
            </p:txBody>
          </p:sp>
          <p:sp>
            <p:nvSpPr>
              <p:cNvPr id="215" name="文本框 214">
                <a:extLst>
                  <a:ext uri="{FF2B5EF4-FFF2-40B4-BE49-F238E27FC236}">
                    <a16:creationId xmlns:a16="http://schemas.microsoft.com/office/drawing/2014/main" id="{28B0E7A1-E7E9-471D-B2CE-AAD1602B4BA1}"/>
                  </a:ext>
                </a:extLst>
              </p:cNvPr>
              <p:cNvSpPr txBox="1"/>
              <p:nvPr/>
            </p:nvSpPr>
            <p:spPr>
              <a:xfrm>
                <a:off x="6001796" y="2594188"/>
                <a:ext cx="2097295" cy="83099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3600" b="0">
                    <a:solidFill>
                      <a:srgbClr val="1C75BC"/>
                    </a:solidFill>
                    <a:latin typeface="汉仪趣黑W" panose="00020600040101010101" pitchFamily="18" charset="-122"/>
                    <a:ea typeface="汉仪趣黑W" panose="00020600040101010101" pitchFamily="18" charset="-122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黑荔枝体简" panose="00020600040101010101" pitchFamily="18" charset="-122"/>
                    <a:ea typeface="汉仪黑荔枝体简" panose="00020600040101010101" pitchFamily="18" charset="-122"/>
                  </a:rPr>
                  <a:t>感谢您的使用，您的文字内容添加到此处，文字动画效果不变。</a:t>
                </a:r>
              </a:p>
            </p:txBody>
          </p:sp>
        </p:grpSp>
      </p:grpSp>
      <p:grpSp>
        <p:nvGrpSpPr>
          <p:cNvPr id="223" name="组合 222">
            <a:extLst>
              <a:ext uri="{FF2B5EF4-FFF2-40B4-BE49-F238E27FC236}">
                <a16:creationId xmlns:a16="http://schemas.microsoft.com/office/drawing/2014/main" id="{C10AC3F2-4952-4727-809A-EC08A8AD8C70}"/>
              </a:ext>
            </a:extLst>
          </p:cNvPr>
          <p:cNvGrpSpPr/>
          <p:nvPr/>
        </p:nvGrpSpPr>
        <p:grpSpPr>
          <a:xfrm>
            <a:off x="4460018" y="2160813"/>
            <a:ext cx="3297280" cy="2550888"/>
            <a:chOff x="4460018" y="2160813"/>
            <a:chExt cx="3297280" cy="2550888"/>
          </a:xfrm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63F31C37-9C1E-4B02-A338-76DF5D0F7A19}"/>
                </a:ext>
              </a:extLst>
            </p:cNvPr>
            <p:cNvGrpSpPr/>
            <p:nvPr/>
          </p:nvGrpSpPr>
          <p:grpSpPr>
            <a:xfrm>
              <a:off x="4460018" y="2160813"/>
              <a:ext cx="3297280" cy="2550888"/>
              <a:chOff x="1743075" y="1765300"/>
              <a:chExt cx="3660776" cy="2832100"/>
            </a:xfrm>
          </p:grpSpPr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5BE6868A-BE54-4DD8-A46C-1C09062EF375}"/>
                  </a:ext>
                </a:extLst>
              </p:cNvPr>
              <p:cNvSpPr/>
              <p:nvPr/>
            </p:nvSpPr>
            <p:spPr>
              <a:xfrm>
                <a:off x="1895475" y="2143125"/>
                <a:ext cx="3305175" cy="2333625"/>
              </a:xfrm>
              <a:custGeom>
                <a:avLst/>
                <a:gdLst>
                  <a:gd name="connsiteX0" fmla="*/ 0 w 3305175"/>
                  <a:gd name="connsiteY0" fmla="*/ 609600 h 2333625"/>
                  <a:gd name="connsiteX1" fmla="*/ 76200 w 3305175"/>
                  <a:gd name="connsiteY1" fmla="*/ 371475 h 2333625"/>
                  <a:gd name="connsiteX2" fmla="*/ 266700 w 3305175"/>
                  <a:gd name="connsiteY2" fmla="*/ 247650 h 2333625"/>
                  <a:gd name="connsiteX3" fmla="*/ 657225 w 3305175"/>
                  <a:gd name="connsiteY3" fmla="*/ 247650 h 2333625"/>
                  <a:gd name="connsiteX4" fmla="*/ 1057275 w 3305175"/>
                  <a:gd name="connsiteY4" fmla="*/ 276225 h 2333625"/>
                  <a:gd name="connsiteX5" fmla="*/ 1400175 w 3305175"/>
                  <a:gd name="connsiteY5" fmla="*/ 152400 h 2333625"/>
                  <a:gd name="connsiteX6" fmla="*/ 1609725 w 3305175"/>
                  <a:gd name="connsiteY6" fmla="*/ 238125 h 2333625"/>
                  <a:gd name="connsiteX7" fmla="*/ 2057400 w 3305175"/>
                  <a:gd name="connsiteY7" fmla="*/ 142875 h 2333625"/>
                  <a:gd name="connsiteX8" fmla="*/ 2533650 w 3305175"/>
                  <a:gd name="connsiteY8" fmla="*/ 0 h 2333625"/>
                  <a:gd name="connsiteX9" fmla="*/ 2886075 w 3305175"/>
                  <a:gd name="connsiteY9" fmla="*/ 19050 h 2333625"/>
                  <a:gd name="connsiteX10" fmla="*/ 3143250 w 3305175"/>
                  <a:gd name="connsiteY10" fmla="*/ 142875 h 2333625"/>
                  <a:gd name="connsiteX11" fmla="*/ 3305175 w 3305175"/>
                  <a:gd name="connsiteY11" fmla="*/ 352425 h 2333625"/>
                  <a:gd name="connsiteX12" fmla="*/ 3209925 w 3305175"/>
                  <a:gd name="connsiteY12" fmla="*/ 847725 h 2333625"/>
                  <a:gd name="connsiteX13" fmla="*/ 3048000 w 3305175"/>
                  <a:gd name="connsiteY13" fmla="*/ 1104900 h 2333625"/>
                  <a:gd name="connsiteX14" fmla="*/ 2905125 w 3305175"/>
                  <a:gd name="connsiteY14" fmla="*/ 1190625 h 2333625"/>
                  <a:gd name="connsiteX15" fmla="*/ 2990850 w 3305175"/>
                  <a:gd name="connsiteY15" fmla="*/ 1390650 h 2333625"/>
                  <a:gd name="connsiteX16" fmla="*/ 3200400 w 3305175"/>
                  <a:gd name="connsiteY16" fmla="*/ 1609725 h 2333625"/>
                  <a:gd name="connsiteX17" fmla="*/ 3276600 w 3305175"/>
                  <a:gd name="connsiteY17" fmla="*/ 1838325 h 2333625"/>
                  <a:gd name="connsiteX18" fmla="*/ 3067050 w 3305175"/>
                  <a:gd name="connsiteY18" fmla="*/ 2105025 h 2333625"/>
                  <a:gd name="connsiteX19" fmla="*/ 2876550 w 3305175"/>
                  <a:gd name="connsiteY19" fmla="*/ 2181225 h 2333625"/>
                  <a:gd name="connsiteX20" fmla="*/ 2486025 w 3305175"/>
                  <a:gd name="connsiteY20" fmla="*/ 2152650 h 2333625"/>
                  <a:gd name="connsiteX21" fmla="*/ 1981200 w 3305175"/>
                  <a:gd name="connsiteY21" fmla="*/ 2133600 h 2333625"/>
                  <a:gd name="connsiteX22" fmla="*/ 1609725 w 3305175"/>
                  <a:gd name="connsiteY22" fmla="*/ 2133600 h 2333625"/>
                  <a:gd name="connsiteX23" fmla="*/ 1085850 w 3305175"/>
                  <a:gd name="connsiteY23" fmla="*/ 2276475 h 2333625"/>
                  <a:gd name="connsiteX24" fmla="*/ 742950 w 3305175"/>
                  <a:gd name="connsiteY24" fmla="*/ 2333625 h 2333625"/>
                  <a:gd name="connsiteX25" fmla="*/ 400050 w 3305175"/>
                  <a:gd name="connsiteY25" fmla="*/ 2190750 h 2333625"/>
                  <a:gd name="connsiteX26" fmla="*/ 200025 w 3305175"/>
                  <a:gd name="connsiteY26" fmla="*/ 1962150 h 2333625"/>
                  <a:gd name="connsiteX27" fmla="*/ 95250 w 3305175"/>
                  <a:gd name="connsiteY27" fmla="*/ 1714500 h 2333625"/>
                  <a:gd name="connsiteX28" fmla="*/ 76200 w 3305175"/>
                  <a:gd name="connsiteY28" fmla="*/ 1447800 h 2333625"/>
                  <a:gd name="connsiteX29" fmla="*/ 209550 w 3305175"/>
                  <a:gd name="connsiteY29" fmla="*/ 1285875 h 2333625"/>
                  <a:gd name="connsiteX30" fmla="*/ 238125 w 3305175"/>
                  <a:gd name="connsiteY30" fmla="*/ 1200150 h 2333625"/>
                  <a:gd name="connsiteX31" fmla="*/ 57150 w 3305175"/>
                  <a:gd name="connsiteY31" fmla="*/ 904875 h 2333625"/>
                  <a:gd name="connsiteX32" fmla="*/ 0 w 3305175"/>
                  <a:gd name="connsiteY32" fmla="*/ 609600 h 2333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05175" h="2333625">
                    <a:moveTo>
                      <a:pt x="0" y="609600"/>
                    </a:moveTo>
                    <a:lnTo>
                      <a:pt x="76200" y="371475"/>
                    </a:lnTo>
                    <a:lnTo>
                      <a:pt x="266700" y="247650"/>
                    </a:lnTo>
                    <a:lnTo>
                      <a:pt x="657225" y="247650"/>
                    </a:lnTo>
                    <a:lnTo>
                      <a:pt x="1057275" y="276225"/>
                    </a:lnTo>
                    <a:lnTo>
                      <a:pt x="1400175" y="152400"/>
                    </a:lnTo>
                    <a:lnTo>
                      <a:pt x="1609725" y="238125"/>
                    </a:lnTo>
                    <a:lnTo>
                      <a:pt x="2057400" y="142875"/>
                    </a:lnTo>
                    <a:lnTo>
                      <a:pt x="2533650" y="0"/>
                    </a:lnTo>
                    <a:lnTo>
                      <a:pt x="2886075" y="19050"/>
                    </a:lnTo>
                    <a:lnTo>
                      <a:pt x="3143250" y="142875"/>
                    </a:lnTo>
                    <a:lnTo>
                      <a:pt x="3305175" y="352425"/>
                    </a:lnTo>
                    <a:lnTo>
                      <a:pt x="3209925" y="847725"/>
                    </a:lnTo>
                    <a:lnTo>
                      <a:pt x="3048000" y="1104900"/>
                    </a:lnTo>
                    <a:lnTo>
                      <a:pt x="2905125" y="1190625"/>
                    </a:lnTo>
                    <a:lnTo>
                      <a:pt x="2990850" y="1390650"/>
                    </a:lnTo>
                    <a:lnTo>
                      <a:pt x="3200400" y="1609725"/>
                    </a:lnTo>
                    <a:lnTo>
                      <a:pt x="3276600" y="1838325"/>
                    </a:lnTo>
                    <a:lnTo>
                      <a:pt x="3067050" y="2105025"/>
                    </a:lnTo>
                    <a:lnTo>
                      <a:pt x="2876550" y="2181225"/>
                    </a:lnTo>
                    <a:lnTo>
                      <a:pt x="2486025" y="2152650"/>
                    </a:lnTo>
                    <a:lnTo>
                      <a:pt x="1981200" y="2133600"/>
                    </a:lnTo>
                    <a:lnTo>
                      <a:pt x="1609725" y="2133600"/>
                    </a:lnTo>
                    <a:lnTo>
                      <a:pt x="1085850" y="2276475"/>
                    </a:lnTo>
                    <a:lnTo>
                      <a:pt x="742950" y="2333625"/>
                    </a:lnTo>
                    <a:lnTo>
                      <a:pt x="400050" y="2190750"/>
                    </a:lnTo>
                    <a:lnTo>
                      <a:pt x="200025" y="1962150"/>
                    </a:lnTo>
                    <a:lnTo>
                      <a:pt x="95250" y="1714500"/>
                    </a:lnTo>
                    <a:lnTo>
                      <a:pt x="76200" y="1447800"/>
                    </a:lnTo>
                    <a:lnTo>
                      <a:pt x="209550" y="1285875"/>
                    </a:lnTo>
                    <a:lnTo>
                      <a:pt x="238125" y="1200150"/>
                    </a:lnTo>
                    <a:lnTo>
                      <a:pt x="57150" y="904875"/>
                    </a:lnTo>
                    <a:lnTo>
                      <a:pt x="0" y="6096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96284B79-88B0-4BFA-B7EF-786961663A11}"/>
                  </a:ext>
                </a:extLst>
              </p:cNvPr>
              <p:cNvGrpSpPr/>
              <p:nvPr/>
            </p:nvGrpSpPr>
            <p:grpSpPr>
              <a:xfrm>
                <a:off x="1743075" y="1765300"/>
                <a:ext cx="3660776" cy="2832100"/>
                <a:chOff x="1743075" y="1765300"/>
                <a:chExt cx="3660776" cy="2832100"/>
              </a:xfrm>
            </p:grpSpPr>
            <p:sp>
              <p:nvSpPr>
                <p:cNvPr id="69" name="Freeform 5">
                  <a:extLst>
                    <a:ext uri="{FF2B5EF4-FFF2-40B4-BE49-F238E27FC236}">
                      <a16:creationId xmlns:a16="http://schemas.microsoft.com/office/drawing/2014/main" id="{171A390C-2DB5-41AB-9DA5-4845FBF123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78000" y="1982788"/>
                  <a:ext cx="3621088" cy="2601913"/>
                </a:xfrm>
                <a:custGeom>
                  <a:avLst/>
                  <a:gdLst>
                    <a:gd name="T0" fmla="*/ 809 w 853"/>
                    <a:gd name="T1" fmla="*/ 415 h 612"/>
                    <a:gd name="T2" fmla="*/ 775 w 853"/>
                    <a:gd name="T3" fmla="*/ 359 h 612"/>
                    <a:gd name="T4" fmla="*/ 728 w 853"/>
                    <a:gd name="T5" fmla="*/ 329 h 612"/>
                    <a:gd name="T6" fmla="*/ 818 w 853"/>
                    <a:gd name="T7" fmla="*/ 110 h 612"/>
                    <a:gd name="T8" fmla="*/ 716 w 853"/>
                    <a:gd name="T9" fmla="*/ 15 h 612"/>
                    <a:gd name="T10" fmla="*/ 547 w 853"/>
                    <a:gd name="T11" fmla="*/ 31 h 612"/>
                    <a:gd name="T12" fmla="*/ 455 w 853"/>
                    <a:gd name="T13" fmla="*/ 67 h 612"/>
                    <a:gd name="T14" fmla="*/ 375 w 853"/>
                    <a:gd name="T15" fmla="*/ 58 h 612"/>
                    <a:gd name="T16" fmla="*/ 371 w 853"/>
                    <a:gd name="T17" fmla="*/ 56 h 612"/>
                    <a:gd name="T18" fmla="*/ 345 w 853"/>
                    <a:gd name="T19" fmla="*/ 56 h 612"/>
                    <a:gd name="T20" fmla="*/ 194 w 853"/>
                    <a:gd name="T21" fmla="*/ 66 h 612"/>
                    <a:gd name="T22" fmla="*/ 48 w 853"/>
                    <a:gd name="T23" fmla="*/ 94 h 612"/>
                    <a:gd name="T24" fmla="*/ 5 w 853"/>
                    <a:gd name="T25" fmla="*/ 229 h 612"/>
                    <a:gd name="T26" fmla="*/ 67 w 853"/>
                    <a:gd name="T27" fmla="*/ 330 h 612"/>
                    <a:gd name="T28" fmla="*/ 19 w 853"/>
                    <a:gd name="T29" fmla="*/ 402 h 612"/>
                    <a:gd name="T30" fmla="*/ 49 w 853"/>
                    <a:gd name="T31" fmla="*/ 513 h 612"/>
                    <a:gd name="T32" fmla="*/ 245 w 853"/>
                    <a:gd name="T33" fmla="*/ 599 h 612"/>
                    <a:gd name="T34" fmla="*/ 384 w 853"/>
                    <a:gd name="T35" fmla="*/ 565 h 612"/>
                    <a:gd name="T36" fmla="*/ 523 w 853"/>
                    <a:gd name="T37" fmla="*/ 550 h 612"/>
                    <a:gd name="T38" fmla="*/ 774 w 853"/>
                    <a:gd name="T39" fmla="*/ 539 h 612"/>
                    <a:gd name="T40" fmla="*/ 817 w 853"/>
                    <a:gd name="T41" fmla="*/ 434 h 612"/>
                    <a:gd name="T42" fmla="*/ 809 w 853"/>
                    <a:gd name="T43" fmla="*/ 415 h 612"/>
                    <a:gd name="T44" fmla="*/ 749 w 853"/>
                    <a:gd name="T45" fmla="*/ 506 h 612"/>
                    <a:gd name="T46" fmla="*/ 535 w 853"/>
                    <a:gd name="T47" fmla="*/ 509 h 612"/>
                    <a:gd name="T48" fmla="*/ 302 w 853"/>
                    <a:gd name="T49" fmla="*/ 543 h 612"/>
                    <a:gd name="T50" fmla="*/ 189 w 853"/>
                    <a:gd name="T51" fmla="*/ 561 h 612"/>
                    <a:gd name="T52" fmla="*/ 111 w 853"/>
                    <a:gd name="T53" fmla="*/ 523 h 612"/>
                    <a:gd name="T54" fmla="*/ 58 w 853"/>
                    <a:gd name="T55" fmla="*/ 435 h 612"/>
                    <a:gd name="T56" fmla="*/ 69 w 853"/>
                    <a:gd name="T57" fmla="*/ 381 h 612"/>
                    <a:gd name="T58" fmla="*/ 102 w 853"/>
                    <a:gd name="T59" fmla="*/ 335 h 612"/>
                    <a:gd name="T60" fmla="*/ 99 w 853"/>
                    <a:gd name="T61" fmla="*/ 320 h 612"/>
                    <a:gd name="T62" fmla="*/ 94 w 853"/>
                    <a:gd name="T63" fmla="*/ 311 h 612"/>
                    <a:gd name="T64" fmla="*/ 46 w 853"/>
                    <a:gd name="T65" fmla="*/ 197 h 612"/>
                    <a:gd name="T66" fmla="*/ 62 w 853"/>
                    <a:gd name="T67" fmla="*/ 138 h 612"/>
                    <a:gd name="T68" fmla="*/ 113 w 853"/>
                    <a:gd name="T69" fmla="*/ 112 h 612"/>
                    <a:gd name="T70" fmla="*/ 257 w 853"/>
                    <a:gd name="T71" fmla="*/ 117 h 612"/>
                    <a:gd name="T72" fmla="*/ 368 w 853"/>
                    <a:gd name="T73" fmla="*/ 89 h 612"/>
                    <a:gd name="T74" fmla="*/ 466 w 853"/>
                    <a:gd name="T75" fmla="*/ 106 h 612"/>
                    <a:gd name="T76" fmla="*/ 541 w 853"/>
                    <a:gd name="T77" fmla="*/ 77 h 612"/>
                    <a:gd name="T78" fmla="*/ 620 w 853"/>
                    <a:gd name="T79" fmla="*/ 56 h 612"/>
                    <a:gd name="T80" fmla="*/ 753 w 853"/>
                    <a:gd name="T81" fmla="*/ 84 h 612"/>
                    <a:gd name="T82" fmla="*/ 785 w 853"/>
                    <a:gd name="T83" fmla="*/ 195 h 612"/>
                    <a:gd name="T84" fmla="*/ 696 w 853"/>
                    <a:gd name="T85" fmla="*/ 298 h 612"/>
                    <a:gd name="T86" fmla="*/ 682 w 853"/>
                    <a:gd name="T87" fmla="*/ 324 h 612"/>
                    <a:gd name="T88" fmla="*/ 689 w 853"/>
                    <a:gd name="T89" fmla="*/ 335 h 612"/>
                    <a:gd name="T90" fmla="*/ 695 w 853"/>
                    <a:gd name="T91" fmla="*/ 352 h 612"/>
                    <a:gd name="T92" fmla="*/ 741 w 853"/>
                    <a:gd name="T93" fmla="*/ 393 h 612"/>
                    <a:gd name="T94" fmla="*/ 777 w 853"/>
                    <a:gd name="T95" fmla="*/ 432 h 612"/>
                    <a:gd name="T96" fmla="*/ 749 w 853"/>
                    <a:gd name="T97" fmla="*/ 506 h 6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853" h="612">
                      <a:moveTo>
                        <a:pt x="809" y="415"/>
                      </a:moveTo>
                      <a:cubicBezTo>
                        <a:pt x="813" y="395"/>
                        <a:pt x="788" y="372"/>
                        <a:pt x="775" y="359"/>
                      </a:cubicBezTo>
                      <a:cubicBezTo>
                        <a:pt x="761" y="346"/>
                        <a:pt x="745" y="336"/>
                        <a:pt x="728" y="329"/>
                      </a:cubicBezTo>
                      <a:cubicBezTo>
                        <a:pt x="805" y="287"/>
                        <a:pt x="853" y="197"/>
                        <a:pt x="818" y="110"/>
                      </a:cubicBezTo>
                      <a:cubicBezTo>
                        <a:pt x="800" y="64"/>
                        <a:pt x="764" y="28"/>
                        <a:pt x="716" y="15"/>
                      </a:cubicBezTo>
                      <a:cubicBezTo>
                        <a:pt x="661" y="0"/>
                        <a:pt x="600" y="15"/>
                        <a:pt x="547" y="31"/>
                      </a:cubicBezTo>
                      <a:cubicBezTo>
                        <a:pt x="515" y="41"/>
                        <a:pt x="486" y="56"/>
                        <a:pt x="455" y="67"/>
                      </a:cubicBezTo>
                      <a:cubicBezTo>
                        <a:pt x="430" y="75"/>
                        <a:pt x="395" y="79"/>
                        <a:pt x="375" y="58"/>
                      </a:cubicBezTo>
                      <a:cubicBezTo>
                        <a:pt x="374" y="57"/>
                        <a:pt x="372" y="56"/>
                        <a:pt x="371" y="56"/>
                      </a:cubicBezTo>
                      <a:cubicBezTo>
                        <a:pt x="364" y="50"/>
                        <a:pt x="353" y="49"/>
                        <a:pt x="345" y="56"/>
                      </a:cubicBezTo>
                      <a:cubicBezTo>
                        <a:pt x="303" y="94"/>
                        <a:pt x="244" y="70"/>
                        <a:pt x="194" y="66"/>
                      </a:cubicBezTo>
                      <a:cubicBezTo>
                        <a:pt x="147" y="63"/>
                        <a:pt x="88" y="64"/>
                        <a:pt x="48" y="94"/>
                      </a:cubicBezTo>
                      <a:cubicBezTo>
                        <a:pt x="6" y="125"/>
                        <a:pt x="0" y="180"/>
                        <a:pt x="5" y="229"/>
                      </a:cubicBezTo>
                      <a:cubicBezTo>
                        <a:pt x="8" y="268"/>
                        <a:pt x="26" y="319"/>
                        <a:pt x="67" y="330"/>
                      </a:cubicBezTo>
                      <a:cubicBezTo>
                        <a:pt x="43" y="347"/>
                        <a:pt x="24" y="374"/>
                        <a:pt x="19" y="402"/>
                      </a:cubicBezTo>
                      <a:cubicBezTo>
                        <a:pt x="12" y="441"/>
                        <a:pt x="28" y="482"/>
                        <a:pt x="49" y="513"/>
                      </a:cubicBezTo>
                      <a:cubicBezTo>
                        <a:pt x="93" y="580"/>
                        <a:pt x="166" y="612"/>
                        <a:pt x="245" y="599"/>
                      </a:cubicBezTo>
                      <a:cubicBezTo>
                        <a:pt x="292" y="592"/>
                        <a:pt x="338" y="575"/>
                        <a:pt x="384" y="565"/>
                      </a:cubicBezTo>
                      <a:cubicBezTo>
                        <a:pt x="430" y="555"/>
                        <a:pt x="476" y="548"/>
                        <a:pt x="523" y="550"/>
                      </a:cubicBezTo>
                      <a:cubicBezTo>
                        <a:pt x="605" y="553"/>
                        <a:pt x="699" y="594"/>
                        <a:pt x="774" y="539"/>
                      </a:cubicBezTo>
                      <a:cubicBezTo>
                        <a:pt x="806" y="515"/>
                        <a:pt x="826" y="474"/>
                        <a:pt x="817" y="434"/>
                      </a:cubicBezTo>
                      <a:cubicBezTo>
                        <a:pt x="815" y="427"/>
                        <a:pt x="812" y="421"/>
                        <a:pt x="809" y="415"/>
                      </a:cubicBezTo>
                      <a:close/>
                      <a:moveTo>
                        <a:pt x="749" y="506"/>
                      </a:moveTo>
                      <a:cubicBezTo>
                        <a:pt x="688" y="550"/>
                        <a:pt x="602" y="514"/>
                        <a:pt x="535" y="509"/>
                      </a:cubicBezTo>
                      <a:cubicBezTo>
                        <a:pt x="456" y="504"/>
                        <a:pt x="378" y="523"/>
                        <a:pt x="302" y="543"/>
                      </a:cubicBezTo>
                      <a:cubicBezTo>
                        <a:pt x="266" y="553"/>
                        <a:pt x="227" y="566"/>
                        <a:pt x="189" y="561"/>
                      </a:cubicBezTo>
                      <a:cubicBezTo>
                        <a:pt x="160" y="557"/>
                        <a:pt x="133" y="542"/>
                        <a:pt x="111" y="523"/>
                      </a:cubicBezTo>
                      <a:cubicBezTo>
                        <a:pt x="86" y="500"/>
                        <a:pt x="65" y="469"/>
                        <a:pt x="58" y="435"/>
                      </a:cubicBezTo>
                      <a:cubicBezTo>
                        <a:pt x="55" y="415"/>
                        <a:pt x="58" y="398"/>
                        <a:pt x="69" y="381"/>
                      </a:cubicBezTo>
                      <a:cubicBezTo>
                        <a:pt x="79" y="365"/>
                        <a:pt x="94" y="352"/>
                        <a:pt x="102" y="335"/>
                      </a:cubicBezTo>
                      <a:cubicBezTo>
                        <a:pt x="105" y="330"/>
                        <a:pt x="103" y="323"/>
                        <a:pt x="99" y="320"/>
                      </a:cubicBezTo>
                      <a:cubicBezTo>
                        <a:pt x="99" y="317"/>
                        <a:pt x="97" y="313"/>
                        <a:pt x="94" y="311"/>
                      </a:cubicBezTo>
                      <a:cubicBezTo>
                        <a:pt x="56" y="284"/>
                        <a:pt x="45" y="242"/>
                        <a:pt x="46" y="197"/>
                      </a:cubicBezTo>
                      <a:cubicBezTo>
                        <a:pt x="46" y="177"/>
                        <a:pt x="49" y="154"/>
                        <a:pt x="62" y="138"/>
                      </a:cubicBezTo>
                      <a:cubicBezTo>
                        <a:pt x="74" y="123"/>
                        <a:pt x="94" y="116"/>
                        <a:pt x="113" y="112"/>
                      </a:cubicBezTo>
                      <a:cubicBezTo>
                        <a:pt x="161" y="102"/>
                        <a:pt x="209" y="111"/>
                        <a:pt x="257" y="117"/>
                      </a:cubicBezTo>
                      <a:cubicBezTo>
                        <a:pt x="296" y="122"/>
                        <a:pt x="341" y="119"/>
                        <a:pt x="368" y="89"/>
                      </a:cubicBezTo>
                      <a:cubicBezTo>
                        <a:pt x="390" y="117"/>
                        <a:pt x="430" y="118"/>
                        <a:pt x="466" y="106"/>
                      </a:cubicBezTo>
                      <a:cubicBezTo>
                        <a:pt x="491" y="97"/>
                        <a:pt x="515" y="86"/>
                        <a:pt x="541" y="77"/>
                      </a:cubicBezTo>
                      <a:cubicBezTo>
                        <a:pt x="567" y="68"/>
                        <a:pt x="593" y="61"/>
                        <a:pt x="620" y="56"/>
                      </a:cubicBezTo>
                      <a:cubicBezTo>
                        <a:pt x="667" y="47"/>
                        <a:pt x="718" y="48"/>
                        <a:pt x="753" y="84"/>
                      </a:cubicBezTo>
                      <a:cubicBezTo>
                        <a:pt x="781" y="113"/>
                        <a:pt x="794" y="156"/>
                        <a:pt x="785" y="195"/>
                      </a:cubicBezTo>
                      <a:cubicBezTo>
                        <a:pt x="775" y="241"/>
                        <a:pt x="740" y="280"/>
                        <a:pt x="696" y="298"/>
                      </a:cubicBezTo>
                      <a:cubicBezTo>
                        <a:pt x="686" y="303"/>
                        <a:pt x="678" y="312"/>
                        <a:pt x="682" y="324"/>
                      </a:cubicBezTo>
                      <a:cubicBezTo>
                        <a:pt x="683" y="329"/>
                        <a:pt x="686" y="333"/>
                        <a:pt x="689" y="335"/>
                      </a:cubicBezTo>
                      <a:cubicBezTo>
                        <a:pt x="688" y="341"/>
                        <a:pt x="689" y="347"/>
                        <a:pt x="695" y="352"/>
                      </a:cubicBezTo>
                      <a:cubicBezTo>
                        <a:pt x="710" y="365"/>
                        <a:pt x="725" y="379"/>
                        <a:pt x="741" y="393"/>
                      </a:cubicBezTo>
                      <a:cubicBezTo>
                        <a:pt x="754" y="404"/>
                        <a:pt x="769" y="415"/>
                        <a:pt x="777" y="432"/>
                      </a:cubicBezTo>
                      <a:cubicBezTo>
                        <a:pt x="788" y="458"/>
                        <a:pt x="771" y="491"/>
                        <a:pt x="749" y="506"/>
                      </a:cubicBezTo>
                      <a:close/>
                    </a:path>
                  </a:pathLst>
                </a:custGeom>
                <a:solidFill>
                  <a:srgbClr val="7363E3">
                    <a:alpha val="64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" name="Freeform 6">
                  <a:extLst>
                    <a:ext uri="{FF2B5EF4-FFF2-40B4-BE49-F238E27FC236}">
                      <a16:creationId xmlns:a16="http://schemas.microsoft.com/office/drawing/2014/main" id="{798C1403-CCCF-4A40-9C97-469183DCA0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43075" y="1765300"/>
                  <a:ext cx="3660776" cy="2832100"/>
                </a:xfrm>
                <a:custGeom>
                  <a:avLst/>
                  <a:gdLst>
                    <a:gd name="T0" fmla="*/ 746 w 862"/>
                    <a:gd name="T1" fmla="*/ 379 h 666"/>
                    <a:gd name="T2" fmla="*/ 826 w 862"/>
                    <a:gd name="T3" fmla="*/ 259 h 666"/>
                    <a:gd name="T4" fmla="*/ 782 w 862"/>
                    <a:gd name="T5" fmla="*/ 95 h 666"/>
                    <a:gd name="T6" fmla="*/ 630 w 862"/>
                    <a:gd name="T7" fmla="*/ 69 h 666"/>
                    <a:gd name="T8" fmla="*/ 432 w 862"/>
                    <a:gd name="T9" fmla="*/ 124 h 666"/>
                    <a:gd name="T10" fmla="*/ 377 w 862"/>
                    <a:gd name="T11" fmla="*/ 89 h 666"/>
                    <a:gd name="T12" fmla="*/ 377 w 862"/>
                    <a:gd name="T13" fmla="*/ 82 h 666"/>
                    <a:gd name="T14" fmla="*/ 379 w 862"/>
                    <a:gd name="T15" fmla="*/ 73 h 666"/>
                    <a:gd name="T16" fmla="*/ 412 w 862"/>
                    <a:gd name="T17" fmla="*/ 43 h 666"/>
                    <a:gd name="T18" fmla="*/ 452 w 862"/>
                    <a:gd name="T19" fmla="*/ 85 h 666"/>
                    <a:gd name="T20" fmla="*/ 422 w 862"/>
                    <a:gd name="T21" fmla="*/ 95 h 666"/>
                    <a:gd name="T22" fmla="*/ 416 w 862"/>
                    <a:gd name="T23" fmla="*/ 65 h 666"/>
                    <a:gd name="T24" fmla="*/ 410 w 862"/>
                    <a:gd name="T25" fmla="*/ 59 h 666"/>
                    <a:gd name="T26" fmla="*/ 426 w 862"/>
                    <a:gd name="T27" fmla="*/ 107 h 666"/>
                    <a:gd name="T28" fmla="*/ 463 w 862"/>
                    <a:gd name="T29" fmla="*/ 66 h 666"/>
                    <a:gd name="T30" fmla="*/ 401 w 862"/>
                    <a:gd name="T31" fmla="*/ 38 h 666"/>
                    <a:gd name="T32" fmla="*/ 379 w 862"/>
                    <a:gd name="T33" fmla="*/ 55 h 666"/>
                    <a:gd name="T34" fmla="*/ 307 w 862"/>
                    <a:gd name="T35" fmla="*/ 13 h 666"/>
                    <a:gd name="T36" fmla="*/ 282 w 862"/>
                    <a:gd name="T37" fmla="*/ 67 h 666"/>
                    <a:gd name="T38" fmla="*/ 329 w 862"/>
                    <a:gd name="T39" fmla="*/ 75 h 666"/>
                    <a:gd name="T40" fmla="*/ 324 w 862"/>
                    <a:gd name="T41" fmla="*/ 70 h 666"/>
                    <a:gd name="T42" fmla="*/ 289 w 862"/>
                    <a:gd name="T43" fmla="*/ 60 h 666"/>
                    <a:gd name="T44" fmla="*/ 318 w 862"/>
                    <a:gd name="T45" fmla="*/ 20 h 666"/>
                    <a:gd name="T46" fmla="*/ 370 w 862"/>
                    <a:gd name="T47" fmla="*/ 71 h 666"/>
                    <a:gd name="T48" fmla="*/ 368 w 862"/>
                    <a:gd name="T49" fmla="*/ 79 h 666"/>
                    <a:gd name="T50" fmla="*/ 367 w 862"/>
                    <a:gd name="T51" fmla="*/ 82 h 666"/>
                    <a:gd name="T52" fmla="*/ 292 w 862"/>
                    <a:gd name="T53" fmla="*/ 120 h 666"/>
                    <a:gd name="T54" fmla="*/ 205 w 862"/>
                    <a:gd name="T55" fmla="*/ 115 h 666"/>
                    <a:gd name="T56" fmla="*/ 112 w 862"/>
                    <a:gd name="T57" fmla="*/ 111 h 666"/>
                    <a:gd name="T58" fmla="*/ 52 w 862"/>
                    <a:gd name="T59" fmla="*/ 140 h 666"/>
                    <a:gd name="T60" fmla="*/ 4 w 862"/>
                    <a:gd name="T61" fmla="*/ 263 h 666"/>
                    <a:gd name="T62" fmla="*/ 75 w 862"/>
                    <a:gd name="T63" fmla="*/ 378 h 666"/>
                    <a:gd name="T64" fmla="*/ 47 w 862"/>
                    <a:gd name="T65" fmla="*/ 567 h 666"/>
                    <a:gd name="T66" fmla="*/ 256 w 862"/>
                    <a:gd name="T67" fmla="*/ 656 h 666"/>
                    <a:gd name="T68" fmla="*/ 549 w 862"/>
                    <a:gd name="T69" fmla="*/ 607 h 666"/>
                    <a:gd name="T70" fmla="*/ 806 w 862"/>
                    <a:gd name="T71" fmla="*/ 582 h 666"/>
                    <a:gd name="T72" fmla="*/ 746 w 862"/>
                    <a:gd name="T73" fmla="*/ 379 h 666"/>
                    <a:gd name="T74" fmla="*/ 794 w 862"/>
                    <a:gd name="T75" fmla="*/ 580 h 666"/>
                    <a:gd name="T76" fmla="*/ 555 w 862"/>
                    <a:gd name="T77" fmla="*/ 598 h 666"/>
                    <a:gd name="T78" fmla="*/ 310 w 862"/>
                    <a:gd name="T79" fmla="*/ 637 h 666"/>
                    <a:gd name="T80" fmla="*/ 82 w 862"/>
                    <a:gd name="T81" fmla="*/ 598 h 666"/>
                    <a:gd name="T82" fmla="*/ 34 w 862"/>
                    <a:gd name="T83" fmla="*/ 489 h 666"/>
                    <a:gd name="T84" fmla="*/ 87 w 862"/>
                    <a:gd name="T85" fmla="*/ 383 h 666"/>
                    <a:gd name="T86" fmla="*/ 87 w 862"/>
                    <a:gd name="T87" fmla="*/ 374 h 666"/>
                    <a:gd name="T88" fmla="*/ 20 w 862"/>
                    <a:gd name="T89" fmla="*/ 209 h 666"/>
                    <a:gd name="T90" fmla="*/ 82 w 862"/>
                    <a:gd name="T91" fmla="*/ 130 h 666"/>
                    <a:gd name="T92" fmla="*/ 196 w 862"/>
                    <a:gd name="T93" fmla="*/ 124 h 666"/>
                    <a:gd name="T94" fmla="*/ 303 w 862"/>
                    <a:gd name="T95" fmla="*/ 130 h 666"/>
                    <a:gd name="T96" fmla="*/ 369 w 862"/>
                    <a:gd name="T97" fmla="*/ 98 h 666"/>
                    <a:gd name="T98" fmla="*/ 369 w 862"/>
                    <a:gd name="T99" fmla="*/ 97 h 666"/>
                    <a:gd name="T100" fmla="*/ 371 w 862"/>
                    <a:gd name="T101" fmla="*/ 104 h 666"/>
                    <a:gd name="T102" fmla="*/ 453 w 862"/>
                    <a:gd name="T103" fmla="*/ 132 h 666"/>
                    <a:gd name="T104" fmla="*/ 578 w 862"/>
                    <a:gd name="T105" fmla="*/ 95 h 666"/>
                    <a:gd name="T106" fmla="*/ 793 w 862"/>
                    <a:gd name="T107" fmla="*/ 120 h 666"/>
                    <a:gd name="T108" fmla="*/ 815 w 862"/>
                    <a:gd name="T109" fmla="*/ 262 h 666"/>
                    <a:gd name="T110" fmla="*/ 729 w 862"/>
                    <a:gd name="T111" fmla="*/ 371 h 666"/>
                    <a:gd name="T112" fmla="*/ 728 w 862"/>
                    <a:gd name="T113" fmla="*/ 381 h 666"/>
                    <a:gd name="T114" fmla="*/ 794 w 862"/>
                    <a:gd name="T115" fmla="*/ 580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862" h="666">
                      <a:moveTo>
                        <a:pt x="746" y="379"/>
                      </a:moveTo>
                      <a:cubicBezTo>
                        <a:pt x="797" y="367"/>
                        <a:pt x="817" y="306"/>
                        <a:pt x="826" y="259"/>
                      </a:cubicBezTo>
                      <a:cubicBezTo>
                        <a:pt x="836" y="201"/>
                        <a:pt x="828" y="135"/>
                        <a:pt x="782" y="95"/>
                      </a:cubicBezTo>
                      <a:cubicBezTo>
                        <a:pt x="740" y="59"/>
                        <a:pt x="681" y="58"/>
                        <a:pt x="630" y="69"/>
                      </a:cubicBezTo>
                      <a:cubicBezTo>
                        <a:pt x="563" y="83"/>
                        <a:pt x="502" y="121"/>
                        <a:pt x="432" y="124"/>
                      </a:cubicBezTo>
                      <a:cubicBezTo>
                        <a:pt x="407" y="126"/>
                        <a:pt x="380" y="118"/>
                        <a:pt x="377" y="89"/>
                      </a:cubicBezTo>
                      <a:cubicBezTo>
                        <a:pt x="377" y="86"/>
                        <a:pt x="377" y="84"/>
                        <a:pt x="377" y="82"/>
                      </a:cubicBezTo>
                      <a:cubicBezTo>
                        <a:pt x="378" y="79"/>
                        <a:pt x="379" y="76"/>
                        <a:pt x="379" y="73"/>
                      </a:cubicBezTo>
                      <a:cubicBezTo>
                        <a:pt x="384" y="58"/>
                        <a:pt x="397" y="46"/>
                        <a:pt x="412" y="43"/>
                      </a:cubicBezTo>
                      <a:cubicBezTo>
                        <a:pt x="435" y="38"/>
                        <a:pt x="465" y="59"/>
                        <a:pt x="452" y="85"/>
                      </a:cubicBezTo>
                      <a:cubicBezTo>
                        <a:pt x="447" y="96"/>
                        <a:pt x="432" y="101"/>
                        <a:pt x="422" y="95"/>
                      </a:cubicBezTo>
                      <a:cubicBezTo>
                        <a:pt x="411" y="89"/>
                        <a:pt x="408" y="75"/>
                        <a:pt x="416" y="65"/>
                      </a:cubicBezTo>
                      <a:cubicBezTo>
                        <a:pt x="420" y="61"/>
                        <a:pt x="414" y="54"/>
                        <a:pt x="410" y="59"/>
                      </a:cubicBezTo>
                      <a:cubicBezTo>
                        <a:pt x="395" y="75"/>
                        <a:pt x="403" y="104"/>
                        <a:pt x="426" y="107"/>
                      </a:cubicBezTo>
                      <a:cubicBezTo>
                        <a:pt x="449" y="110"/>
                        <a:pt x="468" y="88"/>
                        <a:pt x="463" y="66"/>
                      </a:cubicBezTo>
                      <a:cubicBezTo>
                        <a:pt x="457" y="38"/>
                        <a:pt x="425" y="27"/>
                        <a:pt x="401" y="38"/>
                      </a:cubicBezTo>
                      <a:cubicBezTo>
                        <a:pt x="392" y="41"/>
                        <a:pt x="384" y="47"/>
                        <a:pt x="379" y="55"/>
                      </a:cubicBezTo>
                      <a:cubicBezTo>
                        <a:pt x="372" y="25"/>
                        <a:pt x="342" y="0"/>
                        <a:pt x="307" y="13"/>
                      </a:cubicBezTo>
                      <a:cubicBezTo>
                        <a:pt x="287" y="21"/>
                        <a:pt x="270" y="46"/>
                        <a:pt x="282" y="67"/>
                      </a:cubicBezTo>
                      <a:cubicBezTo>
                        <a:pt x="292" y="83"/>
                        <a:pt x="315" y="89"/>
                        <a:pt x="329" y="75"/>
                      </a:cubicBezTo>
                      <a:cubicBezTo>
                        <a:pt x="333" y="72"/>
                        <a:pt x="327" y="67"/>
                        <a:pt x="324" y="70"/>
                      </a:cubicBezTo>
                      <a:cubicBezTo>
                        <a:pt x="313" y="80"/>
                        <a:pt x="295" y="73"/>
                        <a:pt x="289" y="60"/>
                      </a:cubicBezTo>
                      <a:cubicBezTo>
                        <a:pt x="281" y="41"/>
                        <a:pt x="301" y="23"/>
                        <a:pt x="318" y="20"/>
                      </a:cubicBezTo>
                      <a:cubicBezTo>
                        <a:pt x="349" y="14"/>
                        <a:pt x="374" y="42"/>
                        <a:pt x="370" y="71"/>
                      </a:cubicBezTo>
                      <a:cubicBezTo>
                        <a:pt x="370" y="73"/>
                        <a:pt x="369" y="76"/>
                        <a:pt x="368" y="79"/>
                      </a:cubicBezTo>
                      <a:cubicBezTo>
                        <a:pt x="368" y="80"/>
                        <a:pt x="368" y="81"/>
                        <a:pt x="367" y="82"/>
                      </a:cubicBezTo>
                      <a:cubicBezTo>
                        <a:pt x="355" y="111"/>
                        <a:pt x="320" y="120"/>
                        <a:pt x="292" y="120"/>
                      </a:cubicBezTo>
                      <a:cubicBezTo>
                        <a:pt x="263" y="121"/>
                        <a:pt x="234" y="117"/>
                        <a:pt x="205" y="115"/>
                      </a:cubicBezTo>
                      <a:cubicBezTo>
                        <a:pt x="174" y="113"/>
                        <a:pt x="142" y="107"/>
                        <a:pt x="112" y="111"/>
                      </a:cubicBezTo>
                      <a:cubicBezTo>
                        <a:pt x="89" y="113"/>
                        <a:pt x="69" y="124"/>
                        <a:pt x="52" y="140"/>
                      </a:cubicBezTo>
                      <a:cubicBezTo>
                        <a:pt x="18" y="171"/>
                        <a:pt x="0" y="218"/>
                        <a:pt x="4" y="263"/>
                      </a:cubicBezTo>
                      <a:cubicBezTo>
                        <a:pt x="8" y="310"/>
                        <a:pt x="35" y="353"/>
                        <a:pt x="75" y="378"/>
                      </a:cubicBezTo>
                      <a:cubicBezTo>
                        <a:pt x="11" y="416"/>
                        <a:pt x="15" y="510"/>
                        <a:pt x="47" y="567"/>
                      </a:cubicBezTo>
                      <a:cubicBezTo>
                        <a:pt x="90" y="643"/>
                        <a:pt x="174" y="666"/>
                        <a:pt x="256" y="656"/>
                      </a:cubicBezTo>
                      <a:cubicBezTo>
                        <a:pt x="355" y="645"/>
                        <a:pt x="448" y="595"/>
                        <a:pt x="549" y="607"/>
                      </a:cubicBezTo>
                      <a:cubicBezTo>
                        <a:pt x="632" y="616"/>
                        <a:pt x="739" y="655"/>
                        <a:pt x="806" y="582"/>
                      </a:cubicBezTo>
                      <a:cubicBezTo>
                        <a:pt x="862" y="519"/>
                        <a:pt x="814" y="416"/>
                        <a:pt x="746" y="379"/>
                      </a:cubicBezTo>
                      <a:close/>
                      <a:moveTo>
                        <a:pt x="794" y="580"/>
                      </a:moveTo>
                      <a:cubicBezTo>
                        <a:pt x="730" y="643"/>
                        <a:pt x="632" y="608"/>
                        <a:pt x="555" y="598"/>
                      </a:cubicBezTo>
                      <a:cubicBezTo>
                        <a:pt x="470" y="587"/>
                        <a:pt x="391" y="618"/>
                        <a:pt x="310" y="637"/>
                      </a:cubicBezTo>
                      <a:cubicBezTo>
                        <a:pt x="233" y="655"/>
                        <a:pt x="142" y="659"/>
                        <a:pt x="82" y="598"/>
                      </a:cubicBezTo>
                      <a:cubicBezTo>
                        <a:pt x="54" y="569"/>
                        <a:pt x="36" y="530"/>
                        <a:pt x="34" y="489"/>
                      </a:cubicBezTo>
                      <a:cubicBezTo>
                        <a:pt x="32" y="448"/>
                        <a:pt x="47" y="402"/>
                        <a:pt x="87" y="383"/>
                      </a:cubicBezTo>
                      <a:cubicBezTo>
                        <a:pt x="90" y="381"/>
                        <a:pt x="90" y="376"/>
                        <a:pt x="87" y="374"/>
                      </a:cubicBezTo>
                      <a:cubicBezTo>
                        <a:pt x="29" y="341"/>
                        <a:pt x="0" y="273"/>
                        <a:pt x="20" y="209"/>
                      </a:cubicBezTo>
                      <a:cubicBezTo>
                        <a:pt x="30" y="177"/>
                        <a:pt x="52" y="146"/>
                        <a:pt x="82" y="130"/>
                      </a:cubicBezTo>
                      <a:cubicBezTo>
                        <a:pt x="116" y="112"/>
                        <a:pt x="159" y="122"/>
                        <a:pt x="196" y="124"/>
                      </a:cubicBezTo>
                      <a:cubicBezTo>
                        <a:pt x="231" y="127"/>
                        <a:pt x="268" y="133"/>
                        <a:pt x="303" y="130"/>
                      </a:cubicBezTo>
                      <a:cubicBezTo>
                        <a:pt x="328" y="128"/>
                        <a:pt x="354" y="119"/>
                        <a:pt x="369" y="98"/>
                      </a:cubicBezTo>
                      <a:cubicBezTo>
                        <a:pt x="369" y="98"/>
                        <a:pt x="369" y="98"/>
                        <a:pt x="369" y="97"/>
                      </a:cubicBezTo>
                      <a:cubicBezTo>
                        <a:pt x="370" y="100"/>
                        <a:pt x="371" y="102"/>
                        <a:pt x="371" y="104"/>
                      </a:cubicBezTo>
                      <a:cubicBezTo>
                        <a:pt x="385" y="138"/>
                        <a:pt x="423" y="137"/>
                        <a:pt x="453" y="132"/>
                      </a:cubicBezTo>
                      <a:cubicBezTo>
                        <a:pt x="496" y="126"/>
                        <a:pt x="537" y="109"/>
                        <a:pt x="578" y="95"/>
                      </a:cubicBezTo>
                      <a:cubicBezTo>
                        <a:pt x="646" y="70"/>
                        <a:pt x="742" y="51"/>
                        <a:pt x="793" y="120"/>
                      </a:cubicBezTo>
                      <a:cubicBezTo>
                        <a:pt x="822" y="161"/>
                        <a:pt x="824" y="214"/>
                        <a:pt x="815" y="262"/>
                      </a:cubicBezTo>
                      <a:cubicBezTo>
                        <a:pt x="806" y="308"/>
                        <a:pt x="786" y="370"/>
                        <a:pt x="729" y="371"/>
                      </a:cubicBezTo>
                      <a:cubicBezTo>
                        <a:pt x="724" y="372"/>
                        <a:pt x="723" y="379"/>
                        <a:pt x="728" y="381"/>
                      </a:cubicBezTo>
                      <a:cubicBezTo>
                        <a:pt x="799" y="408"/>
                        <a:pt x="856" y="519"/>
                        <a:pt x="794" y="580"/>
                      </a:cubicBezTo>
                      <a:close/>
                    </a:path>
                  </a:pathLst>
                </a:custGeom>
                <a:solidFill>
                  <a:srgbClr val="7363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16" name="组合 215">
              <a:extLst>
                <a:ext uri="{FF2B5EF4-FFF2-40B4-BE49-F238E27FC236}">
                  <a16:creationId xmlns:a16="http://schemas.microsoft.com/office/drawing/2014/main" id="{3418AEFF-D5D5-4BFF-B472-6EC9E3EDB00E}"/>
                </a:ext>
              </a:extLst>
            </p:cNvPr>
            <p:cNvGrpSpPr/>
            <p:nvPr/>
          </p:nvGrpSpPr>
          <p:grpSpPr>
            <a:xfrm>
              <a:off x="4718216" y="2896968"/>
              <a:ext cx="2444493" cy="1289951"/>
              <a:chOff x="5654598" y="2135234"/>
              <a:chExt cx="2444493" cy="1289951"/>
            </a:xfrm>
          </p:grpSpPr>
          <p:sp>
            <p:nvSpPr>
              <p:cNvPr id="217" name="文本框 216">
                <a:extLst>
                  <a:ext uri="{FF2B5EF4-FFF2-40B4-BE49-F238E27FC236}">
                    <a16:creationId xmlns:a16="http://schemas.microsoft.com/office/drawing/2014/main" id="{84A47EA7-85E6-47B4-80B5-99584ACFA2B5}"/>
                  </a:ext>
                </a:extLst>
              </p:cNvPr>
              <p:cNvSpPr txBox="1"/>
              <p:nvPr/>
            </p:nvSpPr>
            <p:spPr>
              <a:xfrm>
                <a:off x="5654598" y="2135234"/>
                <a:ext cx="20697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342900" indent="-342900" algn="ctr">
                  <a:buFont typeface="Wingdings" panose="05000000000000000000" pitchFamily="2" charset="2"/>
                  <a:buChar char="ü"/>
                </a:pPr>
                <a:r>
                  <a:rPr lang="zh-CN" altLang="en-US" sz="2000" dirty="0">
                    <a:pattFill prst="wdDnDiag">
                      <a:fgClr>
                        <a:schemeClr val="tx1">
                          <a:lumMod val="65000"/>
                          <a:lumOff val="35000"/>
                        </a:schemeClr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  <a:latin typeface="华康海报体W12" panose="040B0C09000000000000" pitchFamily="81" charset="-122"/>
                    <a:ea typeface="华康海报体W12" panose="040B0C09000000000000" pitchFamily="81" charset="-122"/>
                  </a:rPr>
                  <a:t>标题文字添加</a:t>
                </a:r>
              </a:p>
            </p:txBody>
          </p:sp>
          <p:sp>
            <p:nvSpPr>
              <p:cNvPr id="218" name="文本框 217">
                <a:extLst>
                  <a:ext uri="{FF2B5EF4-FFF2-40B4-BE49-F238E27FC236}">
                    <a16:creationId xmlns:a16="http://schemas.microsoft.com/office/drawing/2014/main" id="{BECCF7BA-6975-40BE-B9D1-0E4A4BB37D38}"/>
                  </a:ext>
                </a:extLst>
              </p:cNvPr>
              <p:cNvSpPr txBox="1"/>
              <p:nvPr/>
            </p:nvSpPr>
            <p:spPr>
              <a:xfrm>
                <a:off x="6001796" y="2594188"/>
                <a:ext cx="2097295" cy="83099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3600" b="0">
                    <a:solidFill>
                      <a:srgbClr val="1C75BC"/>
                    </a:solidFill>
                    <a:latin typeface="汉仪趣黑W" panose="00020600040101010101" pitchFamily="18" charset="-122"/>
                    <a:ea typeface="汉仪趣黑W" panose="00020600040101010101" pitchFamily="18" charset="-122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黑荔枝体简" panose="00020600040101010101" pitchFamily="18" charset="-122"/>
                    <a:ea typeface="汉仪黑荔枝体简" panose="00020600040101010101" pitchFamily="18" charset="-122"/>
                  </a:rPr>
                  <a:t>感谢您的使用，您的文字内容添加到此处，文字动画效果不变。</a:t>
                </a:r>
              </a:p>
            </p:txBody>
          </p:sp>
        </p:grpSp>
      </p:grpSp>
      <p:grpSp>
        <p:nvGrpSpPr>
          <p:cNvPr id="224" name="组合 223">
            <a:extLst>
              <a:ext uri="{FF2B5EF4-FFF2-40B4-BE49-F238E27FC236}">
                <a16:creationId xmlns:a16="http://schemas.microsoft.com/office/drawing/2014/main" id="{08E12F62-8410-4884-B329-9F1A237D5188}"/>
              </a:ext>
            </a:extLst>
          </p:cNvPr>
          <p:cNvGrpSpPr/>
          <p:nvPr/>
        </p:nvGrpSpPr>
        <p:grpSpPr>
          <a:xfrm>
            <a:off x="7876360" y="2160813"/>
            <a:ext cx="3297280" cy="2550888"/>
            <a:chOff x="7876360" y="2160813"/>
            <a:chExt cx="3297280" cy="2550888"/>
          </a:xfrm>
        </p:grpSpPr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7D69C8A5-A0C3-44FA-92EC-988FD4634602}"/>
                </a:ext>
              </a:extLst>
            </p:cNvPr>
            <p:cNvGrpSpPr/>
            <p:nvPr/>
          </p:nvGrpSpPr>
          <p:grpSpPr>
            <a:xfrm>
              <a:off x="7876360" y="2160813"/>
              <a:ext cx="3297280" cy="2550888"/>
              <a:chOff x="1743075" y="1765300"/>
              <a:chExt cx="3660776" cy="2832100"/>
            </a:xfrm>
          </p:grpSpPr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id="{45E3174E-3192-4842-8112-F9AF36271A4D}"/>
                  </a:ext>
                </a:extLst>
              </p:cNvPr>
              <p:cNvSpPr/>
              <p:nvPr/>
            </p:nvSpPr>
            <p:spPr>
              <a:xfrm>
                <a:off x="1895475" y="2143125"/>
                <a:ext cx="3305175" cy="2333625"/>
              </a:xfrm>
              <a:custGeom>
                <a:avLst/>
                <a:gdLst>
                  <a:gd name="connsiteX0" fmla="*/ 0 w 3305175"/>
                  <a:gd name="connsiteY0" fmla="*/ 609600 h 2333625"/>
                  <a:gd name="connsiteX1" fmla="*/ 76200 w 3305175"/>
                  <a:gd name="connsiteY1" fmla="*/ 371475 h 2333625"/>
                  <a:gd name="connsiteX2" fmla="*/ 266700 w 3305175"/>
                  <a:gd name="connsiteY2" fmla="*/ 247650 h 2333625"/>
                  <a:gd name="connsiteX3" fmla="*/ 657225 w 3305175"/>
                  <a:gd name="connsiteY3" fmla="*/ 247650 h 2333625"/>
                  <a:gd name="connsiteX4" fmla="*/ 1057275 w 3305175"/>
                  <a:gd name="connsiteY4" fmla="*/ 276225 h 2333625"/>
                  <a:gd name="connsiteX5" fmla="*/ 1400175 w 3305175"/>
                  <a:gd name="connsiteY5" fmla="*/ 152400 h 2333625"/>
                  <a:gd name="connsiteX6" fmla="*/ 1609725 w 3305175"/>
                  <a:gd name="connsiteY6" fmla="*/ 238125 h 2333625"/>
                  <a:gd name="connsiteX7" fmla="*/ 2057400 w 3305175"/>
                  <a:gd name="connsiteY7" fmla="*/ 142875 h 2333625"/>
                  <a:gd name="connsiteX8" fmla="*/ 2533650 w 3305175"/>
                  <a:gd name="connsiteY8" fmla="*/ 0 h 2333625"/>
                  <a:gd name="connsiteX9" fmla="*/ 2886075 w 3305175"/>
                  <a:gd name="connsiteY9" fmla="*/ 19050 h 2333625"/>
                  <a:gd name="connsiteX10" fmla="*/ 3143250 w 3305175"/>
                  <a:gd name="connsiteY10" fmla="*/ 142875 h 2333625"/>
                  <a:gd name="connsiteX11" fmla="*/ 3305175 w 3305175"/>
                  <a:gd name="connsiteY11" fmla="*/ 352425 h 2333625"/>
                  <a:gd name="connsiteX12" fmla="*/ 3209925 w 3305175"/>
                  <a:gd name="connsiteY12" fmla="*/ 847725 h 2333625"/>
                  <a:gd name="connsiteX13" fmla="*/ 3048000 w 3305175"/>
                  <a:gd name="connsiteY13" fmla="*/ 1104900 h 2333625"/>
                  <a:gd name="connsiteX14" fmla="*/ 2905125 w 3305175"/>
                  <a:gd name="connsiteY14" fmla="*/ 1190625 h 2333625"/>
                  <a:gd name="connsiteX15" fmla="*/ 2990850 w 3305175"/>
                  <a:gd name="connsiteY15" fmla="*/ 1390650 h 2333625"/>
                  <a:gd name="connsiteX16" fmla="*/ 3200400 w 3305175"/>
                  <a:gd name="connsiteY16" fmla="*/ 1609725 h 2333625"/>
                  <a:gd name="connsiteX17" fmla="*/ 3276600 w 3305175"/>
                  <a:gd name="connsiteY17" fmla="*/ 1838325 h 2333625"/>
                  <a:gd name="connsiteX18" fmla="*/ 3067050 w 3305175"/>
                  <a:gd name="connsiteY18" fmla="*/ 2105025 h 2333625"/>
                  <a:gd name="connsiteX19" fmla="*/ 2876550 w 3305175"/>
                  <a:gd name="connsiteY19" fmla="*/ 2181225 h 2333625"/>
                  <a:gd name="connsiteX20" fmla="*/ 2486025 w 3305175"/>
                  <a:gd name="connsiteY20" fmla="*/ 2152650 h 2333625"/>
                  <a:gd name="connsiteX21" fmla="*/ 1981200 w 3305175"/>
                  <a:gd name="connsiteY21" fmla="*/ 2133600 h 2333625"/>
                  <a:gd name="connsiteX22" fmla="*/ 1609725 w 3305175"/>
                  <a:gd name="connsiteY22" fmla="*/ 2133600 h 2333625"/>
                  <a:gd name="connsiteX23" fmla="*/ 1085850 w 3305175"/>
                  <a:gd name="connsiteY23" fmla="*/ 2276475 h 2333625"/>
                  <a:gd name="connsiteX24" fmla="*/ 742950 w 3305175"/>
                  <a:gd name="connsiteY24" fmla="*/ 2333625 h 2333625"/>
                  <a:gd name="connsiteX25" fmla="*/ 400050 w 3305175"/>
                  <a:gd name="connsiteY25" fmla="*/ 2190750 h 2333625"/>
                  <a:gd name="connsiteX26" fmla="*/ 200025 w 3305175"/>
                  <a:gd name="connsiteY26" fmla="*/ 1962150 h 2333625"/>
                  <a:gd name="connsiteX27" fmla="*/ 95250 w 3305175"/>
                  <a:gd name="connsiteY27" fmla="*/ 1714500 h 2333625"/>
                  <a:gd name="connsiteX28" fmla="*/ 76200 w 3305175"/>
                  <a:gd name="connsiteY28" fmla="*/ 1447800 h 2333625"/>
                  <a:gd name="connsiteX29" fmla="*/ 209550 w 3305175"/>
                  <a:gd name="connsiteY29" fmla="*/ 1285875 h 2333625"/>
                  <a:gd name="connsiteX30" fmla="*/ 238125 w 3305175"/>
                  <a:gd name="connsiteY30" fmla="*/ 1200150 h 2333625"/>
                  <a:gd name="connsiteX31" fmla="*/ 57150 w 3305175"/>
                  <a:gd name="connsiteY31" fmla="*/ 904875 h 2333625"/>
                  <a:gd name="connsiteX32" fmla="*/ 0 w 3305175"/>
                  <a:gd name="connsiteY32" fmla="*/ 609600 h 2333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05175" h="2333625">
                    <a:moveTo>
                      <a:pt x="0" y="609600"/>
                    </a:moveTo>
                    <a:lnTo>
                      <a:pt x="76200" y="371475"/>
                    </a:lnTo>
                    <a:lnTo>
                      <a:pt x="266700" y="247650"/>
                    </a:lnTo>
                    <a:lnTo>
                      <a:pt x="657225" y="247650"/>
                    </a:lnTo>
                    <a:lnTo>
                      <a:pt x="1057275" y="276225"/>
                    </a:lnTo>
                    <a:lnTo>
                      <a:pt x="1400175" y="152400"/>
                    </a:lnTo>
                    <a:lnTo>
                      <a:pt x="1609725" y="238125"/>
                    </a:lnTo>
                    <a:lnTo>
                      <a:pt x="2057400" y="142875"/>
                    </a:lnTo>
                    <a:lnTo>
                      <a:pt x="2533650" y="0"/>
                    </a:lnTo>
                    <a:lnTo>
                      <a:pt x="2886075" y="19050"/>
                    </a:lnTo>
                    <a:lnTo>
                      <a:pt x="3143250" y="142875"/>
                    </a:lnTo>
                    <a:lnTo>
                      <a:pt x="3305175" y="352425"/>
                    </a:lnTo>
                    <a:lnTo>
                      <a:pt x="3209925" y="847725"/>
                    </a:lnTo>
                    <a:lnTo>
                      <a:pt x="3048000" y="1104900"/>
                    </a:lnTo>
                    <a:lnTo>
                      <a:pt x="2905125" y="1190625"/>
                    </a:lnTo>
                    <a:lnTo>
                      <a:pt x="2990850" y="1390650"/>
                    </a:lnTo>
                    <a:lnTo>
                      <a:pt x="3200400" y="1609725"/>
                    </a:lnTo>
                    <a:lnTo>
                      <a:pt x="3276600" y="1838325"/>
                    </a:lnTo>
                    <a:lnTo>
                      <a:pt x="3067050" y="2105025"/>
                    </a:lnTo>
                    <a:lnTo>
                      <a:pt x="2876550" y="2181225"/>
                    </a:lnTo>
                    <a:lnTo>
                      <a:pt x="2486025" y="2152650"/>
                    </a:lnTo>
                    <a:lnTo>
                      <a:pt x="1981200" y="2133600"/>
                    </a:lnTo>
                    <a:lnTo>
                      <a:pt x="1609725" y="2133600"/>
                    </a:lnTo>
                    <a:lnTo>
                      <a:pt x="1085850" y="2276475"/>
                    </a:lnTo>
                    <a:lnTo>
                      <a:pt x="742950" y="2333625"/>
                    </a:lnTo>
                    <a:lnTo>
                      <a:pt x="400050" y="2190750"/>
                    </a:lnTo>
                    <a:lnTo>
                      <a:pt x="200025" y="1962150"/>
                    </a:lnTo>
                    <a:lnTo>
                      <a:pt x="95250" y="1714500"/>
                    </a:lnTo>
                    <a:lnTo>
                      <a:pt x="76200" y="1447800"/>
                    </a:lnTo>
                    <a:lnTo>
                      <a:pt x="209550" y="1285875"/>
                    </a:lnTo>
                    <a:lnTo>
                      <a:pt x="238125" y="1200150"/>
                    </a:lnTo>
                    <a:lnTo>
                      <a:pt x="57150" y="904875"/>
                    </a:lnTo>
                    <a:lnTo>
                      <a:pt x="0" y="6096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3" name="组合 72">
                <a:extLst>
                  <a:ext uri="{FF2B5EF4-FFF2-40B4-BE49-F238E27FC236}">
                    <a16:creationId xmlns:a16="http://schemas.microsoft.com/office/drawing/2014/main" id="{9C0ED4A2-171E-4993-91C5-9DECA08D0C75}"/>
                  </a:ext>
                </a:extLst>
              </p:cNvPr>
              <p:cNvGrpSpPr/>
              <p:nvPr/>
            </p:nvGrpSpPr>
            <p:grpSpPr>
              <a:xfrm>
                <a:off x="1743075" y="1765300"/>
                <a:ext cx="3660776" cy="2832100"/>
                <a:chOff x="1743075" y="1765300"/>
                <a:chExt cx="3660776" cy="2832100"/>
              </a:xfrm>
            </p:grpSpPr>
            <p:sp>
              <p:nvSpPr>
                <p:cNvPr id="74" name="Freeform 5">
                  <a:extLst>
                    <a:ext uri="{FF2B5EF4-FFF2-40B4-BE49-F238E27FC236}">
                      <a16:creationId xmlns:a16="http://schemas.microsoft.com/office/drawing/2014/main" id="{C49A3D0F-3592-4779-BAD9-36F1EFEBBB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78000" y="1982788"/>
                  <a:ext cx="3621088" cy="2601913"/>
                </a:xfrm>
                <a:custGeom>
                  <a:avLst/>
                  <a:gdLst>
                    <a:gd name="T0" fmla="*/ 809 w 853"/>
                    <a:gd name="T1" fmla="*/ 415 h 612"/>
                    <a:gd name="T2" fmla="*/ 775 w 853"/>
                    <a:gd name="T3" fmla="*/ 359 h 612"/>
                    <a:gd name="T4" fmla="*/ 728 w 853"/>
                    <a:gd name="T5" fmla="*/ 329 h 612"/>
                    <a:gd name="T6" fmla="*/ 818 w 853"/>
                    <a:gd name="T7" fmla="*/ 110 h 612"/>
                    <a:gd name="T8" fmla="*/ 716 w 853"/>
                    <a:gd name="T9" fmla="*/ 15 h 612"/>
                    <a:gd name="T10" fmla="*/ 547 w 853"/>
                    <a:gd name="T11" fmla="*/ 31 h 612"/>
                    <a:gd name="T12" fmla="*/ 455 w 853"/>
                    <a:gd name="T13" fmla="*/ 67 h 612"/>
                    <a:gd name="T14" fmla="*/ 375 w 853"/>
                    <a:gd name="T15" fmla="*/ 58 h 612"/>
                    <a:gd name="T16" fmla="*/ 371 w 853"/>
                    <a:gd name="T17" fmla="*/ 56 h 612"/>
                    <a:gd name="T18" fmla="*/ 345 w 853"/>
                    <a:gd name="T19" fmla="*/ 56 h 612"/>
                    <a:gd name="T20" fmla="*/ 194 w 853"/>
                    <a:gd name="T21" fmla="*/ 66 h 612"/>
                    <a:gd name="T22" fmla="*/ 48 w 853"/>
                    <a:gd name="T23" fmla="*/ 94 h 612"/>
                    <a:gd name="T24" fmla="*/ 5 w 853"/>
                    <a:gd name="T25" fmla="*/ 229 h 612"/>
                    <a:gd name="T26" fmla="*/ 67 w 853"/>
                    <a:gd name="T27" fmla="*/ 330 h 612"/>
                    <a:gd name="T28" fmla="*/ 19 w 853"/>
                    <a:gd name="T29" fmla="*/ 402 h 612"/>
                    <a:gd name="T30" fmla="*/ 49 w 853"/>
                    <a:gd name="T31" fmla="*/ 513 h 612"/>
                    <a:gd name="T32" fmla="*/ 245 w 853"/>
                    <a:gd name="T33" fmla="*/ 599 h 612"/>
                    <a:gd name="T34" fmla="*/ 384 w 853"/>
                    <a:gd name="T35" fmla="*/ 565 h 612"/>
                    <a:gd name="T36" fmla="*/ 523 w 853"/>
                    <a:gd name="T37" fmla="*/ 550 h 612"/>
                    <a:gd name="T38" fmla="*/ 774 w 853"/>
                    <a:gd name="T39" fmla="*/ 539 h 612"/>
                    <a:gd name="T40" fmla="*/ 817 w 853"/>
                    <a:gd name="T41" fmla="*/ 434 h 612"/>
                    <a:gd name="T42" fmla="*/ 809 w 853"/>
                    <a:gd name="T43" fmla="*/ 415 h 612"/>
                    <a:gd name="T44" fmla="*/ 749 w 853"/>
                    <a:gd name="T45" fmla="*/ 506 h 612"/>
                    <a:gd name="T46" fmla="*/ 535 w 853"/>
                    <a:gd name="T47" fmla="*/ 509 h 612"/>
                    <a:gd name="T48" fmla="*/ 302 w 853"/>
                    <a:gd name="T49" fmla="*/ 543 h 612"/>
                    <a:gd name="T50" fmla="*/ 189 w 853"/>
                    <a:gd name="T51" fmla="*/ 561 h 612"/>
                    <a:gd name="T52" fmla="*/ 111 w 853"/>
                    <a:gd name="T53" fmla="*/ 523 h 612"/>
                    <a:gd name="T54" fmla="*/ 58 w 853"/>
                    <a:gd name="T55" fmla="*/ 435 h 612"/>
                    <a:gd name="T56" fmla="*/ 69 w 853"/>
                    <a:gd name="T57" fmla="*/ 381 h 612"/>
                    <a:gd name="T58" fmla="*/ 102 w 853"/>
                    <a:gd name="T59" fmla="*/ 335 h 612"/>
                    <a:gd name="T60" fmla="*/ 99 w 853"/>
                    <a:gd name="T61" fmla="*/ 320 h 612"/>
                    <a:gd name="T62" fmla="*/ 94 w 853"/>
                    <a:gd name="T63" fmla="*/ 311 h 612"/>
                    <a:gd name="T64" fmla="*/ 46 w 853"/>
                    <a:gd name="T65" fmla="*/ 197 h 612"/>
                    <a:gd name="T66" fmla="*/ 62 w 853"/>
                    <a:gd name="T67" fmla="*/ 138 h 612"/>
                    <a:gd name="T68" fmla="*/ 113 w 853"/>
                    <a:gd name="T69" fmla="*/ 112 h 612"/>
                    <a:gd name="T70" fmla="*/ 257 w 853"/>
                    <a:gd name="T71" fmla="*/ 117 h 612"/>
                    <a:gd name="T72" fmla="*/ 368 w 853"/>
                    <a:gd name="T73" fmla="*/ 89 h 612"/>
                    <a:gd name="T74" fmla="*/ 466 w 853"/>
                    <a:gd name="T75" fmla="*/ 106 h 612"/>
                    <a:gd name="T76" fmla="*/ 541 w 853"/>
                    <a:gd name="T77" fmla="*/ 77 h 612"/>
                    <a:gd name="T78" fmla="*/ 620 w 853"/>
                    <a:gd name="T79" fmla="*/ 56 h 612"/>
                    <a:gd name="T80" fmla="*/ 753 w 853"/>
                    <a:gd name="T81" fmla="*/ 84 h 612"/>
                    <a:gd name="T82" fmla="*/ 785 w 853"/>
                    <a:gd name="T83" fmla="*/ 195 h 612"/>
                    <a:gd name="T84" fmla="*/ 696 w 853"/>
                    <a:gd name="T85" fmla="*/ 298 h 612"/>
                    <a:gd name="T86" fmla="*/ 682 w 853"/>
                    <a:gd name="T87" fmla="*/ 324 h 612"/>
                    <a:gd name="T88" fmla="*/ 689 w 853"/>
                    <a:gd name="T89" fmla="*/ 335 h 612"/>
                    <a:gd name="T90" fmla="*/ 695 w 853"/>
                    <a:gd name="T91" fmla="*/ 352 h 612"/>
                    <a:gd name="T92" fmla="*/ 741 w 853"/>
                    <a:gd name="T93" fmla="*/ 393 h 612"/>
                    <a:gd name="T94" fmla="*/ 777 w 853"/>
                    <a:gd name="T95" fmla="*/ 432 h 612"/>
                    <a:gd name="T96" fmla="*/ 749 w 853"/>
                    <a:gd name="T97" fmla="*/ 506 h 6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853" h="612">
                      <a:moveTo>
                        <a:pt x="809" y="415"/>
                      </a:moveTo>
                      <a:cubicBezTo>
                        <a:pt x="813" y="395"/>
                        <a:pt x="788" y="372"/>
                        <a:pt x="775" y="359"/>
                      </a:cubicBezTo>
                      <a:cubicBezTo>
                        <a:pt x="761" y="346"/>
                        <a:pt x="745" y="336"/>
                        <a:pt x="728" y="329"/>
                      </a:cubicBezTo>
                      <a:cubicBezTo>
                        <a:pt x="805" y="287"/>
                        <a:pt x="853" y="197"/>
                        <a:pt x="818" y="110"/>
                      </a:cubicBezTo>
                      <a:cubicBezTo>
                        <a:pt x="800" y="64"/>
                        <a:pt x="764" y="28"/>
                        <a:pt x="716" y="15"/>
                      </a:cubicBezTo>
                      <a:cubicBezTo>
                        <a:pt x="661" y="0"/>
                        <a:pt x="600" y="15"/>
                        <a:pt x="547" y="31"/>
                      </a:cubicBezTo>
                      <a:cubicBezTo>
                        <a:pt x="515" y="41"/>
                        <a:pt x="486" y="56"/>
                        <a:pt x="455" y="67"/>
                      </a:cubicBezTo>
                      <a:cubicBezTo>
                        <a:pt x="430" y="75"/>
                        <a:pt x="395" y="79"/>
                        <a:pt x="375" y="58"/>
                      </a:cubicBezTo>
                      <a:cubicBezTo>
                        <a:pt x="374" y="57"/>
                        <a:pt x="372" y="56"/>
                        <a:pt x="371" y="56"/>
                      </a:cubicBezTo>
                      <a:cubicBezTo>
                        <a:pt x="364" y="50"/>
                        <a:pt x="353" y="49"/>
                        <a:pt x="345" y="56"/>
                      </a:cubicBezTo>
                      <a:cubicBezTo>
                        <a:pt x="303" y="94"/>
                        <a:pt x="244" y="70"/>
                        <a:pt x="194" y="66"/>
                      </a:cubicBezTo>
                      <a:cubicBezTo>
                        <a:pt x="147" y="63"/>
                        <a:pt x="88" y="64"/>
                        <a:pt x="48" y="94"/>
                      </a:cubicBezTo>
                      <a:cubicBezTo>
                        <a:pt x="6" y="125"/>
                        <a:pt x="0" y="180"/>
                        <a:pt x="5" y="229"/>
                      </a:cubicBezTo>
                      <a:cubicBezTo>
                        <a:pt x="8" y="268"/>
                        <a:pt x="26" y="319"/>
                        <a:pt x="67" y="330"/>
                      </a:cubicBezTo>
                      <a:cubicBezTo>
                        <a:pt x="43" y="347"/>
                        <a:pt x="24" y="374"/>
                        <a:pt x="19" y="402"/>
                      </a:cubicBezTo>
                      <a:cubicBezTo>
                        <a:pt x="12" y="441"/>
                        <a:pt x="28" y="482"/>
                        <a:pt x="49" y="513"/>
                      </a:cubicBezTo>
                      <a:cubicBezTo>
                        <a:pt x="93" y="580"/>
                        <a:pt x="166" y="612"/>
                        <a:pt x="245" y="599"/>
                      </a:cubicBezTo>
                      <a:cubicBezTo>
                        <a:pt x="292" y="592"/>
                        <a:pt x="338" y="575"/>
                        <a:pt x="384" y="565"/>
                      </a:cubicBezTo>
                      <a:cubicBezTo>
                        <a:pt x="430" y="555"/>
                        <a:pt x="476" y="548"/>
                        <a:pt x="523" y="550"/>
                      </a:cubicBezTo>
                      <a:cubicBezTo>
                        <a:pt x="605" y="553"/>
                        <a:pt x="699" y="594"/>
                        <a:pt x="774" y="539"/>
                      </a:cubicBezTo>
                      <a:cubicBezTo>
                        <a:pt x="806" y="515"/>
                        <a:pt x="826" y="474"/>
                        <a:pt x="817" y="434"/>
                      </a:cubicBezTo>
                      <a:cubicBezTo>
                        <a:pt x="815" y="427"/>
                        <a:pt x="812" y="421"/>
                        <a:pt x="809" y="415"/>
                      </a:cubicBezTo>
                      <a:close/>
                      <a:moveTo>
                        <a:pt x="749" y="506"/>
                      </a:moveTo>
                      <a:cubicBezTo>
                        <a:pt x="688" y="550"/>
                        <a:pt x="602" y="514"/>
                        <a:pt x="535" y="509"/>
                      </a:cubicBezTo>
                      <a:cubicBezTo>
                        <a:pt x="456" y="504"/>
                        <a:pt x="378" y="523"/>
                        <a:pt x="302" y="543"/>
                      </a:cubicBezTo>
                      <a:cubicBezTo>
                        <a:pt x="266" y="553"/>
                        <a:pt x="227" y="566"/>
                        <a:pt x="189" y="561"/>
                      </a:cubicBezTo>
                      <a:cubicBezTo>
                        <a:pt x="160" y="557"/>
                        <a:pt x="133" y="542"/>
                        <a:pt x="111" y="523"/>
                      </a:cubicBezTo>
                      <a:cubicBezTo>
                        <a:pt x="86" y="500"/>
                        <a:pt x="65" y="469"/>
                        <a:pt x="58" y="435"/>
                      </a:cubicBezTo>
                      <a:cubicBezTo>
                        <a:pt x="55" y="415"/>
                        <a:pt x="58" y="398"/>
                        <a:pt x="69" y="381"/>
                      </a:cubicBezTo>
                      <a:cubicBezTo>
                        <a:pt x="79" y="365"/>
                        <a:pt x="94" y="352"/>
                        <a:pt x="102" y="335"/>
                      </a:cubicBezTo>
                      <a:cubicBezTo>
                        <a:pt x="105" y="330"/>
                        <a:pt x="103" y="323"/>
                        <a:pt x="99" y="320"/>
                      </a:cubicBezTo>
                      <a:cubicBezTo>
                        <a:pt x="99" y="317"/>
                        <a:pt x="97" y="313"/>
                        <a:pt x="94" y="311"/>
                      </a:cubicBezTo>
                      <a:cubicBezTo>
                        <a:pt x="56" y="284"/>
                        <a:pt x="45" y="242"/>
                        <a:pt x="46" y="197"/>
                      </a:cubicBezTo>
                      <a:cubicBezTo>
                        <a:pt x="46" y="177"/>
                        <a:pt x="49" y="154"/>
                        <a:pt x="62" y="138"/>
                      </a:cubicBezTo>
                      <a:cubicBezTo>
                        <a:pt x="74" y="123"/>
                        <a:pt x="94" y="116"/>
                        <a:pt x="113" y="112"/>
                      </a:cubicBezTo>
                      <a:cubicBezTo>
                        <a:pt x="161" y="102"/>
                        <a:pt x="209" y="111"/>
                        <a:pt x="257" y="117"/>
                      </a:cubicBezTo>
                      <a:cubicBezTo>
                        <a:pt x="296" y="122"/>
                        <a:pt x="341" y="119"/>
                        <a:pt x="368" y="89"/>
                      </a:cubicBezTo>
                      <a:cubicBezTo>
                        <a:pt x="390" y="117"/>
                        <a:pt x="430" y="118"/>
                        <a:pt x="466" y="106"/>
                      </a:cubicBezTo>
                      <a:cubicBezTo>
                        <a:pt x="491" y="97"/>
                        <a:pt x="515" y="86"/>
                        <a:pt x="541" y="77"/>
                      </a:cubicBezTo>
                      <a:cubicBezTo>
                        <a:pt x="567" y="68"/>
                        <a:pt x="593" y="61"/>
                        <a:pt x="620" y="56"/>
                      </a:cubicBezTo>
                      <a:cubicBezTo>
                        <a:pt x="667" y="47"/>
                        <a:pt x="718" y="48"/>
                        <a:pt x="753" y="84"/>
                      </a:cubicBezTo>
                      <a:cubicBezTo>
                        <a:pt x="781" y="113"/>
                        <a:pt x="794" y="156"/>
                        <a:pt x="785" y="195"/>
                      </a:cubicBezTo>
                      <a:cubicBezTo>
                        <a:pt x="775" y="241"/>
                        <a:pt x="740" y="280"/>
                        <a:pt x="696" y="298"/>
                      </a:cubicBezTo>
                      <a:cubicBezTo>
                        <a:pt x="686" y="303"/>
                        <a:pt x="678" y="312"/>
                        <a:pt x="682" y="324"/>
                      </a:cubicBezTo>
                      <a:cubicBezTo>
                        <a:pt x="683" y="329"/>
                        <a:pt x="686" y="333"/>
                        <a:pt x="689" y="335"/>
                      </a:cubicBezTo>
                      <a:cubicBezTo>
                        <a:pt x="688" y="341"/>
                        <a:pt x="689" y="347"/>
                        <a:pt x="695" y="352"/>
                      </a:cubicBezTo>
                      <a:cubicBezTo>
                        <a:pt x="710" y="365"/>
                        <a:pt x="725" y="379"/>
                        <a:pt x="741" y="393"/>
                      </a:cubicBezTo>
                      <a:cubicBezTo>
                        <a:pt x="754" y="404"/>
                        <a:pt x="769" y="415"/>
                        <a:pt x="777" y="432"/>
                      </a:cubicBezTo>
                      <a:cubicBezTo>
                        <a:pt x="788" y="458"/>
                        <a:pt x="771" y="491"/>
                        <a:pt x="749" y="506"/>
                      </a:cubicBezTo>
                      <a:close/>
                    </a:path>
                  </a:pathLst>
                </a:custGeom>
                <a:solidFill>
                  <a:srgbClr val="FF4D67">
                    <a:alpha val="64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" name="Freeform 6">
                  <a:extLst>
                    <a:ext uri="{FF2B5EF4-FFF2-40B4-BE49-F238E27FC236}">
                      <a16:creationId xmlns:a16="http://schemas.microsoft.com/office/drawing/2014/main" id="{1A1209E8-A762-4CA4-A9C2-B6C981FC30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43075" y="1765300"/>
                  <a:ext cx="3660776" cy="2832100"/>
                </a:xfrm>
                <a:custGeom>
                  <a:avLst/>
                  <a:gdLst>
                    <a:gd name="T0" fmla="*/ 746 w 862"/>
                    <a:gd name="T1" fmla="*/ 379 h 666"/>
                    <a:gd name="T2" fmla="*/ 826 w 862"/>
                    <a:gd name="T3" fmla="*/ 259 h 666"/>
                    <a:gd name="T4" fmla="*/ 782 w 862"/>
                    <a:gd name="T5" fmla="*/ 95 h 666"/>
                    <a:gd name="T6" fmla="*/ 630 w 862"/>
                    <a:gd name="T7" fmla="*/ 69 h 666"/>
                    <a:gd name="T8" fmla="*/ 432 w 862"/>
                    <a:gd name="T9" fmla="*/ 124 h 666"/>
                    <a:gd name="T10" fmla="*/ 377 w 862"/>
                    <a:gd name="T11" fmla="*/ 89 h 666"/>
                    <a:gd name="T12" fmla="*/ 377 w 862"/>
                    <a:gd name="T13" fmla="*/ 82 h 666"/>
                    <a:gd name="T14" fmla="*/ 379 w 862"/>
                    <a:gd name="T15" fmla="*/ 73 h 666"/>
                    <a:gd name="T16" fmla="*/ 412 w 862"/>
                    <a:gd name="T17" fmla="*/ 43 h 666"/>
                    <a:gd name="T18" fmla="*/ 452 w 862"/>
                    <a:gd name="T19" fmla="*/ 85 h 666"/>
                    <a:gd name="T20" fmla="*/ 422 w 862"/>
                    <a:gd name="T21" fmla="*/ 95 h 666"/>
                    <a:gd name="T22" fmla="*/ 416 w 862"/>
                    <a:gd name="T23" fmla="*/ 65 h 666"/>
                    <a:gd name="T24" fmla="*/ 410 w 862"/>
                    <a:gd name="T25" fmla="*/ 59 h 666"/>
                    <a:gd name="T26" fmla="*/ 426 w 862"/>
                    <a:gd name="T27" fmla="*/ 107 h 666"/>
                    <a:gd name="T28" fmla="*/ 463 w 862"/>
                    <a:gd name="T29" fmla="*/ 66 h 666"/>
                    <a:gd name="T30" fmla="*/ 401 w 862"/>
                    <a:gd name="T31" fmla="*/ 38 h 666"/>
                    <a:gd name="T32" fmla="*/ 379 w 862"/>
                    <a:gd name="T33" fmla="*/ 55 h 666"/>
                    <a:gd name="T34" fmla="*/ 307 w 862"/>
                    <a:gd name="T35" fmla="*/ 13 h 666"/>
                    <a:gd name="T36" fmla="*/ 282 w 862"/>
                    <a:gd name="T37" fmla="*/ 67 h 666"/>
                    <a:gd name="T38" fmla="*/ 329 w 862"/>
                    <a:gd name="T39" fmla="*/ 75 h 666"/>
                    <a:gd name="T40" fmla="*/ 324 w 862"/>
                    <a:gd name="T41" fmla="*/ 70 h 666"/>
                    <a:gd name="T42" fmla="*/ 289 w 862"/>
                    <a:gd name="T43" fmla="*/ 60 h 666"/>
                    <a:gd name="T44" fmla="*/ 318 w 862"/>
                    <a:gd name="T45" fmla="*/ 20 h 666"/>
                    <a:gd name="T46" fmla="*/ 370 w 862"/>
                    <a:gd name="T47" fmla="*/ 71 h 666"/>
                    <a:gd name="T48" fmla="*/ 368 w 862"/>
                    <a:gd name="T49" fmla="*/ 79 h 666"/>
                    <a:gd name="T50" fmla="*/ 367 w 862"/>
                    <a:gd name="T51" fmla="*/ 82 h 666"/>
                    <a:gd name="T52" fmla="*/ 292 w 862"/>
                    <a:gd name="T53" fmla="*/ 120 h 666"/>
                    <a:gd name="T54" fmla="*/ 205 w 862"/>
                    <a:gd name="T55" fmla="*/ 115 h 666"/>
                    <a:gd name="T56" fmla="*/ 112 w 862"/>
                    <a:gd name="T57" fmla="*/ 111 h 666"/>
                    <a:gd name="T58" fmla="*/ 52 w 862"/>
                    <a:gd name="T59" fmla="*/ 140 h 666"/>
                    <a:gd name="T60" fmla="*/ 4 w 862"/>
                    <a:gd name="T61" fmla="*/ 263 h 666"/>
                    <a:gd name="T62" fmla="*/ 75 w 862"/>
                    <a:gd name="T63" fmla="*/ 378 h 666"/>
                    <a:gd name="T64" fmla="*/ 47 w 862"/>
                    <a:gd name="T65" fmla="*/ 567 h 666"/>
                    <a:gd name="T66" fmla="*/ 256 w 862"/>
                    <a:gd name="T67" fmla="*/ 656 h 666"/>
                    <a:gd name="T68" fmla="*/ 549 w 862"/>
                    <a:gd name="T69" fmla="*/ 607 h 666"/>
                    <a:gd name="T70" fmla="*/ 806 w 862"/>
                    <a:gd name="T71" fmla="*/ 582 h 666"/>
                    <a:gd name="T72" fmla="*/ 746 w 862"/>
                    <a:gd name="T73" fmla="*/ 379 h 666"/>
                    <a:gd name="T74" fmla="*/ 794 w 862"/>
                    <a:gd name="T75" fmla="*/ 580 h 666"/>
                    <a:gd name="T76" fmla="*/ 555 w 862"/>
                    <a:gd name="T77" fmla="*/ 598 h 666"/>
                    <a:gd name="T78" fmla="*/ 310 w 862"/>
                    <a:gd name="T79" fmla="*/ 637 h 666"/>
                    <a:gd name="T80" fmla="*/ 82 w 862"/>
                    <a:gd name="T81" fmla="*/ 598 h 666"/>
                    <a:gd name="T82" fmla="*/ 34 w 862"/>
                    <a:gd name="T83" fmla="*/ 489 h 666"/>
                    <a:gd name="T84" fmla="*/ 87 w 862"/>
                    <a:gd name="T85" fmla="*/ 383 h 666"/>
                    <a:gd name="T86" fmla="*/ 87 w 862"/>
                    <a:gd name="T87" fmla="*/ 374 h 666"/>
                    <a:gd name="T88" fmla="*/ 20 w 862"/>
                    <a:gd name="T89" fmla="*/ 209 h 666"/>
                    <a:gd name="T90" fmla="*/ 82 w 862"/>
                    <a:gd name="T91" fmla="*/ 130 h 666"/>
                    <a:gd name="T92" fmla="*/ 196 w 862"/>
                    <a:gd name="T93" fmla="*/ 124 h 666"/>
                    <a:gd name="T94" fmla="*/ 303 w 862"/>
                    <a:gd name="T95" fmla="*/ 130 h 666"/>
                    <a:gd name="T96" fmla="*/ 369 w 862"/>
                    <a:gd name="T97" fmla="*/ 98 h 666"/>
                    <a:gd name="T98" fmla="*/ 369 w 862"/>
                    <a:gd name="T99" fmla="*/ 97 h 666"/>
                    <a:gd name="T100" fmla="*/ 371 w 862"/>
                    <a:gd name="T101" fmla="*/ 104 h 666"/>
                    <a:gd name="T102" fmla="*/ 453 w 862"/>
                    <a:gd name="T103" fmla="*/ 132 h 666"/>
                    <a:gd name="T104" fmla="*/ 578 w 862"/>
                    <a:gd name="T105" fmla="*/ 95 h 666"/>
                    <a:gd name="T106" fmla="*/ 793 w 862"/>
                    <a:gd name="T107" fmla="*/ 120 h 666"/>
                    <a:gd name="T108" fmla="*/ 815 w 862"/>
                    <a:gd name="T109" fmla="*/ 262 h 666"/>
                    <a:gd name="T110" fmla="*/ 729 w 862"/>
                    <a:gd name="T111" fmla="*/ 371 h 666"/>
                    <a:gd name="T112" fmla="*/ 728 w 862"/>
                    <a:gd name="T113" fmla="*/ 381 h 666"/>
                    <a:gd name="T114" fmla="*/ 794 w 862"/>
                    <a:gd name="T115" fmla="*/ 580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862" h="666">
                      <a:moveTo>
                        <a:pt x="746" y="379"/>
                      </a:moveTo>
                      <a:cubicBezTo>
                        <a:pt x="797" y="367"/>
                        <a:pt x="817" y="306"/>
                        <a:pt x="826" y="259"/>
                      </a:cubicBezTo>
                      <a:cubicBezTo>
                        <a:pt x="836" y="201"/>
                        <a:pt x="828" y="135"/>
                        <a:pt x="782" y="95"/>
                      </a:cubicBezTo>
                      <a:cubicBezTo>
                        <a:pt x="740" y="59"/>
                        <a:pt x="681" y="58"/>
                        <a:pt x="630" y="69"/>
                      </a:cubicBezTo>
                      <a:cubicBezTo>
                        <a:pt x="563" y="83"/>
                        <a:pt x="502" y="121"/>
                        <a:pt x="432" y="124"/>
                      </a:cubicBezTo>
                      <a:cubicBezTo>
                        <a:pt x="407" y="126"/>
                        <a:pt x="380" y="118"/>
                        <a:pt x="377" y="89"/>
                      </a:cubicBezTo>
                      <a:cubicBezTo>
                        <a:pt x="377" y="86"/>
                        <a:pt x="377" y="84"/>
                        <a:pt x="377" y="82"/>
                      </a:cubicBezTo>
                      <a:cubicBezTo>
                        <a:pt x="378" y="79"/>
                        <a:pt x="379" y="76"/>
                        <a:pt x="379" y="73"/>
                      </a:cubicBezTo>
                      <a:cubicBezTo>
                        <a:pt x="384" y="58"/>
                        <a:pt x="397" y="46"/>
                        <a:pt x="412" y="43"/>
                      </a:cubicBezTo>
                      <a:cubicBezTo>
                        <a:pt x="435" y="38"/>
                        <a:pt x="465" y="59"/>
                        <a:pt x="452" y="85"/>
                      </a:cubicBezTo>
                      <a:cubicBezTo>
                        <a:pt x="447" y="96"/>
                        <a:pt x="432" y="101"/>
                        <a:pt x="422" y="95"/>
                      </a:cubicBezTo>
                      <a:cubicBezTo>
                        <a:pt x="411" y="89"/>
                        <a:pt x="408" y="75"/>
                        <a:pt x="416" y="65"/>
                      </a:cubicBezTo>
                      <a:cubicBezTo>
                        <a:pt x="420" y="61"/>
                        <a:pt x="414" y="54"/>
                        <a:pt x="410" y="59"/>
                      </a:cubicBezTo>
                      <a:cubicBezTo>
                        <a:pt x="395" y="75"/>
                        <a:pt x="403" y="104"/>
                        <a:pt x="426" y="107"/>
                      </a:cubicBezTo>
                      <a:cubicBezTo>
                        <a:pt x="449" y="110"/>
                        <a:pt x="468" y="88"/>
                        <a:pt x="463" y="66"/>
                      </a:cubicBezTo>
                      <a:cubicBezTo>
                        <a:pt x="457" y="38"/>
                        <a:pt x="425" y="27"/>
                        <a:pt x="401" y="38"/>
                      </a:cubicBezTo>
                      <a:cubicBezTo>
                        <a:pt x="392" y="41"/>
                        <a:pt x="384" y="47"/>
                        <a:pt x="379" y="55"/>
                      </a:cubicBezTo>
                      <a:cubicBezTo>
                        <a:pt x="372" y="25"/>
                        <a:pt x="342" y="0"/>
                        <a:pt x="307" y="13"/>
                      </a:cubicBezTo>
                      <a:cubicBezTo>
                        <a:pt x="287" y="21"/>
                        <a:pt x="270" y="46"/>
                        <a:pt x="282" y="67"/>
                      </a:cubicBezTo>
                      <a:cubicBezTo>
                        <a:pt x="292" y="83"/>
                        <a:pt x="315" y="89"/>
                        <a:pt x="329" y="75"/>
                      </a:cubicBezTo>
                      <a:cubicBezTo>
                        <a:pt x="333" y="72"/>
                        <a:pt x="327" y="67"/>
                        <a:pt x="324" y="70"/>
                      </a:cubicBezTo>
                      <a:cubicBezTo>
                        <a:pt x="313" y="80"/>
                        <a:pt x="295" y="73"/>
                        <a:pt x="289" y="60"/>
                      </a:cubicBezTo>
                      <a:cubicBezTo>
                        <a:pt x="281" y="41"/>
                        <a:pt x="301" y="23"/>
                        <a:pt x="318" y="20"/>
                      </a:cubicBezTo>
                      <a:cubicBezTo>
                        <a:pt x="349" y="14"/>
                        <a:pt x="374" y="42"/>
                        <a:pt x="370" y="71"/>
                      </a:cubicBezTo>
                      <a:cubicBezTo>
                        <a:pt x="370" y="73"/>
                        <a:pt x="369" y="76"/>
                        <a:pt x="368" y="79"/>
                      </a:cubicBezTo>
                      <a:cubicBezTo>
                        <a:pt x="368" y="80"/>
                        <a:pt x="368" y="81"/>
                        <a:pt x="367" y="82"/>
                      </a:cubicBezTo>
                      <a:cubicBezTo>
                        <a:pt x="355" y="111"/>
                        <a:pt x="320" y="120"/>
                        <a:pt x="292" y="120"/>
                      </a:cubicBezTo>
                      <a:cubicBezTo>
                        <a:pt x="263" y="121"/>
                        <a:pt x="234" y="117"/>
                        <a:pt x="205" y="115"/>
                      </a:cubicBezTo>
                      <a:cubicBezTo>
                        <a:pt x="174" y="113"/>
                        <a:pt x="142" y="107"/>
                        <a:pt x="112" y="111"/>
                      </a:cubicBezTo>
                      <a:cubicBezTo>
                        <a:pt x="89" y="113"/>
                        <a:pt x="69" y="124"/>
                        <a:pt x="52" y="140"/>
                      </a:cubicBezTo>
                      <a:cubicBezTo>
                        <a:pt x="18" y="171"/>
                        <a:pt x="0" y="218"/>
                        <a:pt x="4" y="263"/>
                      </a:cubicBezTo>
                      <a:cubicBezTo>
                        <a:pt x="8" y="310"/>
                        <a:pt x="35" y="353"/>
                        <a:pt x="75" y="378"/>
                      </a:cubicBezTo>
                      <a:cubicBezTo>
                        <a:pt x="11" y="416"/>
                        <a:pt x="15" y="510"/>
                        <a:pt x="47" y="567"/>
                      </a:cubicBezTo>
                      <a:cubicBezTo>
                        <a:pt x="90" y="643"/>
                        <a:pt x="174" y="666"/>
                        <a:pt x="256" y="656"/>
                      </a:cubicBezTo>
                      <a:cubicBezTo>
                        <a:pt x="355" y="645"/>
                        <a:pt x="448" y="595"/>
                        <a:pt x="549" y="607"/>
                      </a:cubicBezTo>
                      <a:cubicBezTo>
                        <a:pt x="632" y="616"/>
                        <a:pt x="739" y="655"/>
                        <a:pt x="806" y="582"/>
                      </a:cubicBezTo>
                      <a:cubicBezTo>
                        <a:pt x="862" y="519"/>
                        <a:pt x="814" y="416"/>
                        <a:pt x="746" y="379"/>
                      </a:cubicBezTo>
                      <a:close/>
                      <a:moveTo>
                        <a:pt x="794" y="580"/>
                      </a:moveTo>
                      <a:cubicBezTo>
                        <a:pt x="730" y="643"/>
                        <a:pt x="632" y="608"/>
                        <a:pt x="555" y="598"/>
                      </a:cubicBezTo>
                      <a:cubicBezTo>
                        <a:pt x="470" y="587"/>
                        <a:pt x="391" y="618"/>
                        <a:pt x="310" y="637"/>
                      </a:cubicBezTo>
                      <a:cubicBezTo>
                        <a:pt x="233" y="655"/>
                        <a:pt x="142" y="659"/>
                        <a:pt x="82" y="598"/>
                      </a:cubicBezTo>
                      <a:cubicBezTo>
                        <a:pt x="54" y="569"/>
                        <a:pt x="36" y="530"/>
                        <a:pt x="34" y="489"/>
                      </a:cubicBezTo>
                      <a:cubicBezTo>
                        <a:pt x="32" y="448"/>
                        <a:pt x="47" y="402"/>
                        <a:pt x="87" y="383"/>
                      </a:cubicBezTo>
                      <a:cubicBezTo>
                        <a:pt x="90" y="381"/>
                        <a:pt x="90" y="376"/>
                        <a:pt x="87" y="374"/>
                      </a:cubicBezTo>
                      <a:cubicBezTo>
                        <a:pt x="29" y="341"/>
                        <a:pt x="0" y="273"/>
                        <a:pt x="20" y="209"/>
                      </a:cubicBezTo>
                      <a:cubicBezTo>
                        <a:pt x="30" y="177"/>
                        <a:pt x="52" y="146"/>
                        <a:pt x="82" y="130"/>
                      </a:cubicBezTo>
                      <a:cubicBezTo>
                        <a:pt x="116" y="112"/>
                        <a:pt x="159" y="122"/>
                        <a:pt x="196" y="124"/>
                      </a:cubicBezTo>
                      <a:cubicBezTo>
                        <a:pt x="231" y="127"/>
                        <a:pt x="268" y="133"/>
                        <a:pt x="303" y="130"/>
                      </a:cubicBezTo>
                      <a:cubicBezTo>
                        <a:pt x="328" y="128"/>
                        <a:pt x="354" y="119"/>
                        <a:pt x="369" y="98"/>
                      </a:cubicBezTo>
                      <a:cubicBezTo>
                        <a:pt x="369" y="98"/>
                        <a:pt x="369" y="98"/>
                        <a:pt x="369" y="97"/>
                      </a:cubicBezTo>
                      <a:cubicBezTo>
                        <a:pt x="370" y="100"/>
                        <a:pt x="371" y="102"/>
                        <a:pt x="371" y="104"/>
                      </a:cubicBezTo>
                      <a:cubicBezTo>
                        <a:pt x="385" y="138"/>
                        <a:pt x="423" y="137"/>
                        <a:pt x="453" y="132"/>
                      </a:cubicBezTo>
                      <a:cubicBezTo>
                        <a:pt x="496" y="126"/>
                        <a:pt x="537" y="109"/>
                        <a:pt x="578" y="95"/>
                      </a:cubicBezTo>
                      <a:cubicBezTo>
                        <a:pt x="646" y="70"/>
                        <a:pt x="742" y="51"/>
                        <a:pt x="793" y="120"/>
                      </a:cubicBezTo>
                      <a:cubicBezTo>
                        <a:pt x="822" y="161"/>
                        <a:pt x="824" y="214"/>
                        <a:pt x="815" y="262"/>
                      </a:cubicBezTo>
                      <a:cubicBezTo>
                        <a:pt x="806" y="308"/>
                        <a:pt x="786" y="370"/>
                        <a:pt x="729" y="371"/>
                      </a:cubicBezTo>
                      <a:cubicBezTo>
                        <a:pt x="724" y="372"/>
                        <a:pt x="723" y="379"/>
                        <a:pt x="728" y="381"/>
                      </a:cubicBezTo>
                      <a:cubicBezTo>
                        <a:pt x="799" y="408"/>
                        <a:pt x="856" y="519"/>
                        <a:pt x="794" y="580"/>
                      </a:cubicBezTo>
                      <a:close/>
                    </a:path>
                  </a:pathLst>
                </a:custGeom>
                <a:solidFill>
                  <a:srgbClr val="FF4D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19" name="组合 218">
              <a:extLst>
                <a:ext uri="{FF2B5EF4-FFF2-40B4-BE49-F238E27FC236}">
                  <a16:creationId xmlns:a16="http://schemas.microsoft.com/office/drawing/2014/main" id="{C300502E-63DB-4E86-9C3F-0C238189B88B}"/>
                </a:ext>
              </a:extLst>
            </p:cNvPr>
            <p:cNvGrpSpPr/>
            <p:nvPr/>
          </p:nvGrpSpPr>
          <p:grpSpPr>
            <a:xfrm>
              <a:off x="8110661" y="2896968"/>
              <a:ext cx="2444493" cy="1289951"/>
              <a:chOff x="5654598" y="2135234"/>
              <a:chExt cx="2444493" cy="1289951"/>
            </a:xfrm>
          </p:grpSpPr>
          <p:sp>
            <p:nvSpPr>
              <p:cNvPr id="220" name="文本框 219">
                <a:extLst>
                  <a:ext uri="{FF2B5EF4-FFF2-40B4-BE49-F238E27FC236}">
                    <a16:creationId xmlns:a16="http://schemas.microsoft.com/office/drawing/2014/main" id="{43354CF0-A0A0-4886-AF07-4864F74FFC36}"/>
                  </a:ext>
                </a:extLst>
              </p:cNvPr>
              <p:cNvSpPr txBox="1"/>
              <p:nvPr/>
            </p:nvSpPr>
            <p:spPr>
              <a:xfrm>
                <a:off x="5654598" y="2135234"/>
                <a:ext cx="20697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342900" indent="-342900" algn="ctr">
                  <a:buFont typeface="Wingdings" panose="05000000000000000000" pitchFamily="2" charset="2"/>
                  <a:buChar char="ü"/>
                </a:pPr>
                <a:r>
                  <a:rPr lang="zh-CN" altLang="en-US" sz="2000" dirty="0">
                    <a:pattFill prst="wdDnDiag">
                      <a:fgClr>
                        <a:schemeClr val="tx1">
                          <a:lumMod val="65000"/>
                          <a:lumOff val="35000"/>
                        </a:schemeClr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  <a:latin typeface="华康海报体W12" panose="040B0C09000000000000" pitchFamily="81" charset="-122"/>
                    <a:ea typeface="华康海报体W12" panose="040B0C09000000000000" pitchFamily="81" charset="-122"/>
                  </a:rPr>
                  <a:t>标题文字添加</a:t>
                </a:r>
              </a:p>
            </p:txBody>
          </p:sp>
          <p:sp>
            <p:nvSpPr>
              <p:cNvPr id="221" name="文本框 220">
                <a:extLst>
                  <a:ext uri="{FF2B5EF4-FFF2-40B4-BE49-F238E27FC236}">
                    <a16:creationId xmlns:a16="http://schemas.microsoft.com/office/drawing/2014/main" id="{65853115-4E41-4919-80B9-CD4FC7B5E2D7}"/>
                  </a:ext>
                </a:extLst>
              </p:cNvPr>
              <p:cNvSpPr txBox="1"/>
              <p:nvPr/>
            </p:nvSpPr>
            <p:spPr>
              <a:xfrm>
                <a:off x="6001796" y="2594188"/>
                <a:ext cx="2097295" cy="83099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3600" b="0">
                    <a:solidFill>
                      <a:srgbClr val="1C75BC"/>
                    </a:solidFill>
                    <a:latin typeface="汉仪趣黑W" panose="00020600040101010101" pitchFamily="18" charset="-122"/>
                    <a:ea typeface="汉仪趣黑W" panose="00020600040101010101" pitchFamily="18" charset="-122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黑荔枝体简" panose="00020600040101010101" pitchFamily="18" charset="-122"/>
                    <a:ea typeface="汉仪黑荔枝体简" panose="00020600040101010101" pitchFamily="18" charset="-122"/>
                  </a:rPr>
                  <a:t>感谢您的使用，您的文字内容添加到此处，文字动画效果不变。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838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54DEF00-7E42-4CCF-9260-47C66236A6F5}"/>
              </a:ext>
            </a:extLst>
          </p:cNvPr>
          <p:cNvGrpSpPr/>
          <p:nvPr/>
        </p:nvGrpSpPr>
        <p:grpSpPr>
          <a:xfrm>
            <a:off x="4840434" y="1944871"/>
            <a:ext cx="2511132" cy="2968258"/>
            <a:chOff x="9029702" y="974726"/>
            <a:chExt cx="2598738" cy="3071813"/>
          </a:xfrm>
        </p:grpSpPr>
        <p:sp>
          <p:nvSpPr>
            <p:cNvPr id="3" name="Freeform 31">
              <a:extLst>
                <a:ext uri="{FF2B5EF4-FFF2-40B4-BE49-F238E27FC236}">
                  <a16:creationId xmlns:a16="http://schemas.microsoft.com/office/drawing/2014/main" id="{B9BA5793-36FE-400B-AB15-3C015587F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5152" y="1127126"/>
              <a:ext cx="246063" cy="306388"/>
            </a:xfrm>
            <a:custGeom>
              <a:avLst/>
              <a:gdLst>
                <a:gd name="T0" fmla="*/ 5 w 58"/>
                <a:gd name="T1" fmla="*/ 38 h 72"/>
                <a:gd name="T2" fmla="*/ 40 w 58"/>
                <a:gd name="T3" fmla="*/ 3 h 72"/>
                <a:gd name="T4" fmla="*/ 57 w 58"/>
                <a:gd name="T5" fmla="*/ 39 h 72"/>
                <a:gd name="T6" fmla="*/ 34 w 58"/>
                <a:gd name="T7" fmla="*/ 70 h 72"/>
                <a:gd name="T8" fmla="*/ 5 w 58"/>
                <a:gd name="T9" fmla="*/ 3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72">
                  <a:moveTo>
                    <a:pt x="5" y="38"/>
                  </a:moveTo>
                  <a:cubicBezTo>
                    <a:pt x="8" y="22"/>
                    <a:pt x="20" y="0"/>
                    <a:pt x="40" y="3"/>
                  </a:cubicBezTo>
                  <a:cubicBezTo>
                    <a:pt x="57" y="4"/>
                    <a:pt x="58" y="26"/>
                    <a:pt x="57" y="39"/>
                  </a:cubicBezTo>
                  <a:cubicBezTo>
                    <a:pt x="55" y="54"/>
                    <a:pt x="49" y="70"/>
                    <a:pt x="34" y="70"/>
                  </a:cubicBezTo>
                  <a:cubicBezTo>
                    <a:pt x="11" y="72"/>
                    <a:pt x="0" y="59"/>
                    <a:pt x="5" y="38"/>
                  </a:cubicBezTo>
                  <a:close/>
                </a:path>
              </a:pathLst>
            </a:custGeom>
            <a:solidFill>
              <a:srgbClr val="FF8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32">
              <a:extLst>
                <a:ext uri="{FF2B5EF4-FFF2-40B4-BE49-F238E27FC236}">
                  <a16:creationId xmlns:a16="http://schemas.microsoft.com/office/drawing/2014/main" id="{14864B21-8F82-4EDD-B348-CD9E526F7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9914" y="1114426"/>
              <a:ext cx="249238" cy="327025"/>
            </a:xfrm>
            <a:custGeom>
              <a:avLst/>
              <a:gdLst>
                <a:gd name="T0" fmla="*/ 5 w 59"/>
                <a:gd name="T1" fmla="*/ 41 h 77"/>
                <a:gd name="T2" fmla="*/ 30 w 59"/>
                <a:gd name="T3" fmla="*/ 7 h 77"/>
                <a:gd name="T4" fmla="*/ 55 w 59"/>
                <a:gd name="T5" fmla="*/ 38 h 77"/>
                <a:gd name="T6" fmla="*/ 30 w 59"/>
                <a:gd name="T7" fmla="*/ 73 h 77"/>
                <a:gd name="T8" fmla="*/ 5 w 59"/>
                <a:gd name="T9" fmla="*/ 41 h 77"/>
                <a:gd name="T10" fmla="*/ 3 w 59"/>
                <a:gd name="T11" fmla="*/ 40 h 77"/>
                <a:gd name="T12" fmla="*/ 23 w 59"/>
                <a:gd name="T13" fmla="*/ 74 h 77"/>
                <a:gd name="T14" fmla="*/ 57 w 59"/>
                <a:gd name="T15" fmla="*/ 43 h 77"/>
                <a:gd name="T16" fmla="*/ 39 w 59"/>
                <a:gd name="T17" fmla="*/ 5 h 77"/>
                <a:gd name="T18" fmla="*/ 3 w 59"/>
                <a:gd name="T19" fmla="*/ 40 h 77"/>
                <a:gd name="T20" fmla="*/ 5 w 59"/>
                <a:gd name="T21" fmla="*/ 4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77">
                  <a:moveTo>
                    <a:pt x="5" y="41"/>
                  </a:moveTo>
                  <a:cubicBezTo>
                    <a:pt x="8" y="27"/>
                    <a:pt x="16" y="12"/>
                    <a:pt x="30" y="7"/>
                  </a:cubicBezTo>
                  <a:cubicBezTo>
                    <a:pt x="51" y="0"/>
                    <a:pt x="55" y="24"/>
                    <a:pt x="55" y="38"/>
                  </a:cubicBezTo>
                  <a:cubicBezTo>
                    <a:pt x="55" y="54"/>
                    <a:pt x="48" y="72"/>
                    <a:pt x="30" y="73"/>
                  </a:cubicBezTo>
                  <a:cubicBezTo>
                    <a:pt x="10" y="73"/>
                    <a:pt x="1" y="59"/>
                    <a:pt x="5" y="41"/>
                  </a:cubicBezTo>
                  <a:cubicBezTo>
                    <a:pt x="5" y="40"/>
                    <a:pt x="3" y="39"/>
                    <a:pt x="3" y="40"/>
                  </a:cubicBezTo>
                  <a:cubicBezTo>
                    <a:pt x="0" y="57"/>
                    <a:pt x="5" y="71"/>
                    <a:pt x="23" y="74"/>
                  </a:cubicBezTo>
                  <a:cubicBezTo>
                    <a:pt x="45" y="77"/>
                    <a:pt x="54" y="61"/>
                    <a:pt x="57" y="43"/>
                  </a:cubicBezTo>
                  <a:cubicBezTo>
                    <a:pt x="59" y="28"/>
                    <a:pt x="56" y="8"/>
                    <a:pt x="39" y="5"/>
                  </a:cubicBezTo>
                  <a:cubicBezTo>
                    <a:pt x="19" y="1"/>
                    <a:pt x="7" y="25"/>
                    <a:pt x="3" y="40"/>
                  </a:cubicBezTo>
                  <a:cubicBezTo>
                    <a:pt x="3" y="42"/>
                    <a:pt x="4" y="42"/>
                    <a:pt x="5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33">
              <a:extLst>
                <a:ext uri="{FF2B5EF4-FFF2-40B4-BE49-F238E27FC236}">
                  <a16:creationId xmlns:a16="http://schemas.microsoft.com/office/drawing/2014/main" id="{2EF1D8E1-01EB-4660-B325-2D2F1882E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039" y="1081089"/>
              <a:ext cx="1781175" cy="2443163"/>
            </a:xfrm>
            <a:custGeom>
              <a:avLst/>
              <a:gdLst>
                <a:gd name="T0" fmla="*/ 323 w 420"/>
                <a:gd name="T1" fmla="*/ 35 h 576"/>
                <a:gd name="T2" fmla="*/ 114 w 420"/>
                <a:gd name="T3" fmla="*/ 133 h 576"/>
                <a:gd name="T4" fmla="*/ 123 w 420"/>
                <a:gd name="T5" fmla="*/ 445 h 576"/>
                <a:gd name="T6" fmla="*/ 250 w 420"/>
                <a:gd name="T7" fmla="*/ 527 h 576"/>
                <a:gd name="T8" fmla="*/ 285 w 420"/>
                <a:gd name="T9" fmla="*/ 541 h 576"/>
                <a:gd name="T10" fmla="*/ 134 w 420"/>
                <a:gd name="T11" fmla="*/ 495 h 576"/>
                <a:gd name="T12" fmla="*/ 100 w 420"/>
                <a:gd name="T13" fmla="*/ 98 h 576"/>
                <a:gd name="T14" fmla="*/ 196 w 420"/>
                <a:gd name="T15" fmla="*/ 27 h 576"/>
                <a:gd name="T16" fmla="*/ 356 w 420"/>
                <a:gd name="T17" fmla="*/ 8 h 576"/>
                <a:gd name="T18" fmla="*/ 419 w 420"/>
                <a:gd name="T19" fmla="*/ 35 h 576"/>
                <a:gd name="T20" fmla="*/ 405 w 420"/>
                <a:gd name="T21" fmla="*/ 46 h 576"/>
                <a:gd name="T22" fmla="*/ 323 w 420"/>
                <a:gd name="T23" fmla="*/ 35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0" h="576">
                  <a:moveTo>
                    <a:pt x="323" y="35"/>
                  </a:moveTo>
                  <a:cubicBezTo>
                    <a:pt x="242" y="33"/>
                    <a:pt x="163" y="57"/>
                    <a:pt x="114" y="133"/>
                  </a:cubicBezTo>
                  <a:cubicBezTo>
                    <a:pt x="56" y="223"/>
                    <a:pt x="49" y="361"/>
                    <a:pt x="123" y="445"/>
                  </a:cubicBezTo>
                  <a:cubicBezTo>
                    <a:pt x="156" y="483"/>
                    <a:pt x="203" y="511"/>
                    <a:pt x="250" y="527"/>
                  </a:cubicBezTo>
                  <a:cubicBezTo>
                    <a:pt x="258" y="529"/>
                    <a:pt x="291" y="525"/>
                    <a:pt x="285" y="541"/>
                  </a:cubicBezTo>
                  <a:cubicBezTo>
                    <a:pt x="272" y="576"/>
                    <a:pt x="150" y="508"/>
                    <a:pt x="134" y="495"/>
                  </a:cubicBezTo>
                  <a:cubicBezTo>
                    <a:pt x="10" y="399"/>
                    <a:pt x="0" y="216"/>
                    <a:pt x="100" y="98"/>
                  </a:cubicBezTo>
                  <a:cubicBezTo>
                    <a:pt x="125" y="69"/>
                    <a:pt x="161" y="40"/>
                    <a:pt x="196" y="27"/>
                  </a:cubicBezTo>
                  <a:cubicBezTo>
                    <a:pt x="247" y="8"/>
                    <a:pt x="302" y="0"/>
                    <a:pt x="356" y="8"/>
                  </a:cubicBezTo>
                  <a:cubicBezTo>
                    <a:pt x="371" y="11"/>
                    <a:pt x="416" y="14"/>
                    <a:pt x="419" y="35"/>
                  </a:cubicBezTo>
                  <a:cubicBezTo>
                    <a:pt x="420" y="43"/>
                    <a:pt x="413" y="48"/>
                    <a:pt x="405" y="46"/>
                  </a:cubicBezTo>
                  <a:cubicBezTo>
                    <a:pt x="378" y="40"/>
                    <a:pt x="351" y="36"/>
                    <a:pt x="323" y="35"/>
                  </a:cubicBezTo>
                  <a:close/>
                </a:path>
              </a:pathLst>
            </a:custGeom>
            <a:solidFill>
              <a:srgbClr val="FFB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34">
              <a:extLst>
                <a:ext uri="{FF2B5EF4-FFF2-40B4-BE49-F238E27FC236}">
                  <a16:creationId xmlns:a16="http://schemas.microsoft.com/office/drawing/2014/main" id="{6062100E-00DD-4352-8C0E-9461E8FFF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2102" y="1089026"/>
              <a:ext cx="1708150" cy="2346325"/>
            </a:xfrm>
            <a:custGeom>
              <a:avLst/>
              <a:gdLst>
                <a:gd name="T0" fmla="*/ 295 w 403"/>
                <a:gd name="T1" fmla="*/ 33 h 553"/>
                <a:gd name="T2" fmla="*/ 144 w 403"/>
                <a:gd name="T3" fmla="*/ 70 h 553"/>
                <a:gd name="T4" fmla="*/ 54 w 403"/>
                <a:gd name="T5" fmla="*/ 199 h 553"/>
                <a:gd name="T6" fmla="*/ 49 w 403"/>
                <a:gd name="T7" fmla="*/ 357 h 553"/>
                <a:gd name="T8" fmla="*/ 145 w 403"/>
                <a:gd name="T9" fmla="*/ 488 h 553"/>
                <a:gd name="T10" fmla="*/ 186 w 403"/>
                <a:gd name="T11" fmla="*/ 511 h 553"/>
                <a:gd name="T12" fmla="*/ 224 w 403"/>
                <a:gd name="T13" fmla="*/ 526 h 553"/>
                <a:gd name="T14" fmla="*/ 249 w 403"/>
                <a:gd name="T15" fmla="*/ 528 h 553"/>
                <a:gd name="T16" fmla="*/ 245 w 403"/>
                <a:gd name="T17" fmla="*/ 547 h 553"/>
                <a:gd name="T18" fmla="*/ 195 w 403"/>
                <a:gd name="T19" fmla="*/ 537 h 553"/>
                <a:gd name="T20" fmla="*/ 138 w 403"/>
                <a:gd name="T21" fmla="*/ 511 h 553"/>
                <a:gd name="T22" fmla="*/ 6 w 403"/>
                <a:gd name="T23" fmla="*/ 275 h 553"/>
                <a:gd name="T24" fmla="*/ 158 w 403"/>
                <a:gd name="T25" fmla="*/ 30 h 553"/>
                <a:gd name="T26" fmla="*/ 335 w 403"/>
                <a:gd name="T27" fmla="*/ 8 h 553"/>
                <a:gd name="T28" fmla="*/ 388 w 403"/>
                <a:gd name="T29" fmla="*/ 28 h 553"/>
                <a:gd name="T30" fmla="*/ 380 w 403"/>
                <a:gd name="T31" fmla="*/ 44 h 553"/>
                <a:gd name="T32" fmla="*/ 365 w 403"/>
                <a:gd name="T33" fmla="*/ 41 h 553"/>
                <a:gd name="T34" fmla="*/ 339 w 403"/>
                <a:gd name="T35" fmla="*/ 36 h 553"/>
                <a:gd name="T36" fmla="*/ 295 w 403"/>
                <a:gd name="T37" fmla="*/ 33 h 553"/>
                <a:gd name="T38" fmla="*/ 295 w 403"/>
                <a:gd name="T39" fmla="*/ 34 h 553"/>
                <a:gd name="T40" fmla="*/ 351 w 403"/>
                <a:gd name="T41" fmla="*/ 40 h 553"/>
                <a:gd name="T42" fmla="*/ 388 w 403"/>
                <a:gd name="T43" fmla="*/ 43 h 553"/>
                <a:gd name="T44" fmla="*/ 374 w 403"/>
                <a:gd name="T45" fmla="*/ 15 h 553"/>
                <a:gd name="T46" fmla="*/ 311 w 403"/>
                <a:gd name="T47" fmla="*/ 3 h 553"/>
                <a:gd name="T48" fmla="*/ 209 w 403"/>
                <a:gd name="T49" fmla="*/ 12 h 553"/>
                <a:gd name="T50" fmla="*/ 58 w 403"/>
                <a:gd name="T51" fmla="*/ 113 h 553"/>
                <a:gd name="T52" fmla="*/ 5 w 403"/>
                <a:gd name="T53" fmla="*/ 253 h 553"/>
                <a:gd name="T54" fmla="*/ 29 w 403"/>
                <a:gd name="T55" fmla="*/ 398 h 553"/>
                <a:gd name="T56" fmla="*/ 114 w 403"/>
                <a:gd name="T57" fmla="*/ 499 h 553"/>
                <a:gd name="T58" fmla="*/ 212 w 403"/>
                <a:gd name="T59" fmla="*/ 545 h 553"/>
                <a:gd name="T60" fmla="*/ 250 w 403"/>
                <a:gd name="T61" fmla="*/ 547 h 553"/>
                <a:gd name="T62" fmla="*/ 254 w 403"/>
                <a:gd name="T63" fmla="*/ 529 h 553"/>
                <a:gd name="T64" fmla="*/ 234 w 403"/>
                <a:gd name="T65" fmla="*/ 525 h 553"/>
                <a:gd name="T66" fmla="*/ 194 w 403"/>
                <a:gd name="T67" fmla="*/ 513 h 553"/>
                <a:gd name="T68" fmla="*/ 109 w 403"/>
                <a:gd name="T69" fmla="*/ 457 h 553"/>
                <a:gd name="T70" fmla="*/ 42 w 403"/>
                <a:gd name="T71" fmla="*/ 298 h 553"/>
                <a:gd name="T72" fmla="*/ 85 w 403"/>
                <a:gd name="T73" fmla="*/ 134 h 553"/>
                <a:gd name="T74" fmla="*/ 229 w 403"/>
                <a:gd name="T75" fmla="*/ 39 h 553"/>
                <a:gd name="T76" fmla="*/ 295 w 403"/>
                <a:gd name="T77" fmla="*/ 34 h 553"/>
                <a:gd name="T78" fmla="*/ 295 w 403"/>
                <a:gd name="T79" fmla="*/ 3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3" h="553">
                  <a:moveTo>
                    <a:pt x="295" y="33"/>
                  </a:moveTo>
                  <a:cubicBezTo>
                    <a:pt x="242" y="31"/>
                    <a:pt x="189" y="41"/>
                    <a:pt x="144" y="70"/>
                  </a:cubicBezTo>
                  <a:cubicBezTo>
                    <a:pt x="99" y="100"/>
                    <a:pt x="70" y="148"/>
                    <a:pt x="54" y="199"/>
                  </a:cubicBezTo>
                  <a:cubicBezTo>
                    <a:pt x="37" y="250"/>
                    <a:pt x="35" y="305"/>
                    <a:pt x="49" y="357"/>
                  </a:cubicBezTo>
                  <a:cubicBezTo>
                    <a:pt x="63" y="412"/>
                    <a:pt x="98" y="456"/>
                    <a:pt x="145" y="488"/>
                  </a:cubicBezTo>
                  <a:cubicBezTo>
                    <a:pt x="158" y="497"/>
                    <a:pt x="171" y="504"/>
                    <a:pt x="186" y="511"/>
                  </a:cubicBezTo>
                  <a:cubicBezTo>
                    <a:pt x="198" y="517"/>
                    <a:pt x="211" y="524"/>
                    <a:pt x="224" y="526"/>
                  </a:cubicBezTo>
                  <a:cubicBezTo>
                    <a:pt x="232" y="527"/>
                    <a:pt x="241" y="527"/>
                    <a:pt x="249" y="528"/>
                  </a:cubicBezTo>
                  <a:cubicBezTo>
                    <a:pt x="264" y="532"/>
                    <a:pt x="255" y="545"/>
                    <a:pt x="245" y="547"/>
                  </a:cubicBezTo>
                  <a:cubicBezTo>
                    <a:pt x="229" y="551"/>
                    <a:pt x="209" y="543"/>
                    <a:pt x="195" y="537"/>
                  </a:cubicBezTo>
                  <a:cubicBezTo>
                    <a:pt x="175" y="530"/>
                    <a:pt x="156" y="521"/>
                    <a:pt x="138" y="511"/>
                  </a:cubicBezTo>
                  <a:cubicBezTo>
                    <a:pt x="52" y="465"/>
                    <a:pt x="4" y="371"/>
                    <a:pt x="6" y="275"/>
                  </a:cubicBezTo>
                  <a:cubicBezTo>
                    <a:pt x="7" y="174"/>
                    <a:pt x="66" y="73"/>
                    <a:pt x="158" y="30"/>
                  </a:cubicBezTo>
                  <a:cubicBezTo>
                    <a:pt x="213" y="5"/>
                    <a:pt x="276" y="0"/>
                    <a:pt x="335" y="8"/>
                  </a:cubicBezTo>
                  <a:cubicBezTo>
                    <a:pt x="352" y="10"/>
                    <a:pt x="378" y="12"/>
                    <a:pt x="388" y="28"/>
                  </a:cubicBezTo>
                  <a:cubicBezTo>
                    <a:pt x="392" y="34"/>
                    <a:pt x="389" y="39"/>
                    <a:pt x="380" y="44"/>
                  </a:cubicBezTo>
                  <a:cubicBezTo>
                    <a:pt x="376" y="44"/>
                    <a:pt x="369" y="42"/>
                    <a:pt x="365" y="41"/>
                  </a:cubicBezTo>
                  <a:cubicBezTo>
                    <a:pt x="356" y="39"/>
                    <a:pt x="348" y="38"/>
                    <a:pt x="339" y="36"/>
                  </a:cubicBezTo>
                  <a:cubicBezTo>
                    <a:pt x="324" y="34"/>
                    <a:pt x="310" y="33"/>
                    <a:pt x="295" y="33"/>
                  </a:cubicBezTo>
                  <a:cubicBezTo>
                    <a:pt x="294" y="33"/>
                    <a:pt x="294" y="34"/>
                    <a:pt x="295" y="34"/>
                  </a:cubicBezTo>
                  <a:cubicBezTo>
                    <a:pt x="314" y="35"/>
                    <a:pt x="333" y="37"/>
                    <a:pt x="351" y="40"/>
                  </a:cubicBezTo>
                  <a:cubicBezTo>
                    <a:pt x="362" y="42"/>
                    <a:pt x="378" y="49"/>
                    <a:pt x="388" y="43"/>
                  </a:cubicBezTo>
                  <a:cubicBezTo>
                    <a:pt x="403" y="34"/>
                    <a:pt x="381" y="18"/>
                    <a:pt x="374" y="15"/>
                  </a:cubicBezTo>
                  <a:cubicBezTo>
                    <a:pt x="354" y="7"/>
                    <a:pt x="332" y="5"/>
                    <a:pt x="311" y="3"/>
                  </a:cubicBezTo>
                  <a:cubicBezTo>
                    <a:pt x="277" y="0"/>
                    <a:pt x="242" y="4"/>
                    <a:pt x="209" y="12"/>
                  </a:cubicBezTo>
                  <a:cubicBezTo>
                    <a:pt x="147" y="26"/>
                    <a:pt x="95" y="61"/>
                    <a:pt x="58" y="113"/>
                  </a:cubicBezTo>
                  <a:cubicBezTo>
                    <a:pt x="28" y="154"/>
                    <a:pt x="10" y="203"/>
                    <a:pt x="5" y="253"/>
                  </a:cubicBezTo>
                  <a:cubicBezTo>
                    <a:pt x="0" y="303"/>
                    <a:pt x="9" y="353"/>
                    <a:pt x="29" y="398"/>
                  </a:cubicBezTo>
                  <a:cubicBezTo>
                    <a:pt x="47" y="437"/>
                    <a:pt x="77" y="476"/>
                    <a:pt x="114" y="499"/>
                  </a:cubicBezTo>
                  <a:cubicBezTo>
                    <a:pt x="144" y="518"/>
                    <a:pt x="177" y="535"/>
                    <a:pt x="212" y="545"/>
                  </a:cubicBezTo>
                  <a:cubicBezTo>
                    <a:pt x="223" y="548"/>
                    <a:pt x="238" y="553"/>
                    <a:pt x="250" y="547"/>
                  </a:cubicBezTo>
                  <a:cubicBezTo>
                    <a:pt x="257" y="544"/>
                    <a:pt x="263" y="534"/>
                    <a:pt x="254" y="529"/>
                  </a:cubicBezTo>
                  <a:cubicBezTo>
                    <a:pt x="249" y="525"/>
                    <a:pt x="240" y="525"/>
                    <a:pt x="234" y="525"/>
                  </a:cubicBezTo>
                  <a:cubicBezTo>
                    <a:pt x="219" y="524"/>
                    <a:pt x="207" y="519"/>
                    <a:pt x="194" y="513"/>
                  </a:cubicBezTo>
                  <a:cubicBezTo>
                    <a:pt x="162" y="499"/>
                    <a:pt x="134" y="480"/>
                    <a:pt x="109" y="457"/>
                  </a:cubicBezTo>
                  <a:cubicBezTo>
                    <a:pt x="65" y="415"/>
                    <a:pt x="44" y="357"/>
                    <a:pt x="42" y="298"/>
                  </a:cubicBezTo>
                  <a:cubicBezTo>
                    <a:pt x="40" y="241"/>
                    <a:pt x="55" y="183"/>
                    <a:pt x="85" y="134"/>
                  </a:cubicBezTo>
                  <a:cubicBezTo>
                    <a:pt x="117" y="82"/>
                    <a:pt x="169" y="50"/>
                    <a:pt x="229" y="39"/>
                  </a:cubicBezTo>
                  <a:cubicBezTo>
                    <a:pt x="251" y="35"/>
                    <a:pt x="273" y="34"/>
                    <a:pt x="295" y="34"/>
                  </a:cubicBezTo>
                  <a:cubicBezTo>
                    <a:pt x="296" y="34"/>
                    <a:pt x="296" y="33"/>
                    <a:pt x="295" y="3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35">
              <a:extLst>
                <a:ext uri="{FF2B5EF4-FFF2-40B4-BE49-F238E27FC236}">
                  <a16:creationId xmlns:a16="http://schemas.microsoft.com/office/drawing/2014/main" id="{DE15FE9B-439B-43F4-A042-2263023D6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9564" y="1122364"/>
              <a:ext cx="1619250" cy="2271713"/>
            </a:xfrm>
            <a:custGeom>
              <a:avLst/>
              <a:gdLst>
                <a:gd name="T0" fmla="*/ 236 w 382"/>
                <a:gd name="T1" fmla="*/ 535 h 535"/>
                <a:gd name="T2" fmla="*/ 224 w 382"/>
                <a:gd name="T3" fmla="*/ 534 h 535"/>
                <a:gd name="T4" fmla="*/ 192 w 382"/>
                <a:gd name="T5" fmla="*/ 525 h 535"/>
                <a:gd name="T6" fmla="*/ 127 w 382"/>
                <a:gd name="T7" fmla="*/ 494 h 535"/>
                <a:gd name="T8" fmla="*/ 106 w 382"/>
                <a:gd name="T9" fmla="*/ 481 h 535"/>
                <a:gd name="T10" fmla="*/ 8 w 382"/>
                <a:gd name="T11" fmla="*/ 302 h 535"/>
                <a:gd name="T12" fmla="*/ 73 w 382"/>
                <a:gd name="T13" fmla="*/ 91 h 535"/>
                <a:gd name="T14" fmla="*/ 166 w 382"/>
                <a:gd name="T15" fmla="*/ 22 h 535"/>
                <a:gd name="T16" fmla="*/ 267 w 382"/>
                <a:gd name="T17" fmla="*/ 1 h 535"/>
                <a:gd name="T18" fmla="*/ 323 w 382"/>
                <a:gd name="T19" fmla="*/ 4 h 535"/>
                <a:gd name="T20" fmla="*/ 329 w 382"/>
                <a:gd name="T21" fmla="*/ 5 h 535"/>
                <a:gd name="T22" fmla="*/ 381 w 382"/>
                <a:gd name="T23" fmla="*/ 25 h 535"/>
                <a:gd name="T24" fmla="*/ 381 w 382"/>
                <a:gd name="T25" fmla="*/ 29 h 535"/>
                <a:gd name="T26" fmla="*/ 377 w 382"/>
                <a:gd name="T27" fmla="*/ 31 h 535"/>
                <a:gd name="T28" fmla="*/ 375 w 382"/>
                <a:gd name="T29" fmla="*/ 31 h 535"/>
                <a:gd name="T30" fmla="*/ 292 w 382"/>
                <a:gd name="T31" fmla="*/ 20 h 535"/>
                <a:gd name="T32" fmla="*/ 262 w 382"/>
                <a:gd name="T33" fmla="*/ 20 h 535"/>
                <a:gd name="T34" fmla="*/ 77 w 382"/>
                <a:gd name="T35" fmla="*/ 120 h 535"/>
                <a:gd name="T36" fmla="*/ 87 w 382"/>
                <a:gd name="T37" fmla="*/ 439 h 535"/>
                <a:gd name="T38" fmla="*/ 216 w 382"/>
                <a:gd name="T39" fmla="*/ 522 h 535"/>
                <a:gd name="T40" fmla="*/ 244 w 382"/>
                <a:gd name="T41" fmla="*/ 526 h 535"/>
                <a:gd name="T42" fmla="*/ 245 w 382"/>
                <a:gd name="T43" fmla="*/ 532 h 535"/>
                <a:gd name="T44" fmla="*/ 237 w 382"/>
                <a:gd name="T45" fmla="*/ 535 h 535"/>
                <a:gd name="T46" fmla="*/ 236 w 382"/>
                <a:gd name="T47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2" h="535">
                  <a:moveTo>
                    <a:pt x="236" y="535"/>
                  </a:moveTo>
                  <a:cubicBezTo>
                    <a:pt x="232" y="535"/>
                    <a:pt x="228" y="534"/>
                    <a:pt x="224" y="534"/>
                  </a:cubicBezTo>
                  <a:cubicBezTo>
                    <a:pt x="213" y="532"/>
                    <a:pt x="202" y="529"/>
                    <a:pt x="192" y="525"/>
                  </a:cubicBezTo>
                  <a:cubicBezTo>
                    <a:pt x="169" y="516"/>
                    <a:pt x="148" y="505"/>
                    <a:pt x="127" y="494"/>
                  </a:cubicBezTo>
                  <a:cubicBezTo>
                    <a:pt x="120" y="490"/>
                    <a:pt x="112" y="486"/>
                    <a:pt x="106" y="481"/>
                  </a:cubicBezTo>
                  <a:cubicBezTo>
                    <a:pt x="50" y="437"/>
                    <a:pt x="15" y="374"/>
                    <a:pt x="8" y="302"/>
                  </a:cubicBezTo>
                  <a:cubicBezTo>
                    <a:pt x="0" y="226"/>
                    <a:pt x="24" y="150"/>
                    <a:pt x="73" y="91"/>
                  </a:cubicBezTo>
                  <a:cubicBezTo>
                    <a:pt x="99" y="61"/>
                    <a:pt x="135" y="34"/>
                    <a:pt x="166" y="22"/>
                  </a:cubicBezTo>
                  <a:cubicBezTo>
                    <a:pt x="200" y="10"/>
                    <a:pt x="234" y="3"/>
                    <a:pt x="267" y="1"/>
                  </a:cubicBezTo>
                  <a:cubicBezTo>
                    <a:pt x="286" y="0"/>
                    <a:pt x="305" y="1"/>
                    <a:pt x="323" y="4"/>
                  </a:cubicBezTo>
                  <a:cubicBezTo>
                    <a:pt x="325" y="4"/>
                    <a:pt x="327" y="5"/>
                    <a:pt x="329" y="5"/>
                  </a:cubicBezTo>
                  <a:cubicBezTo>
                    <a:pt x="344" y="7"/>
                    <a:pt x="379" y="12"/>
                    <a:pt x="381" y="25"/>
                  </a:cubicBezTo>
                  <a:cubicBezTo>
                    <a:pt x="382" y="27"/>
                    <a:pt x="381" y="28"/>
                    <a:pt x="381" y="29"/>
                  </a:cubicBezTo>
                  <a:cubicBezTo>
                    <a:pt x="380" y="30"/>
                    <a:pt x="378" y="31"/>
                    <a:pt x="377" y="31"/>
                  </a:cubicBezTo>
                  <a:cubicBezTo>
                    <a:pt x="376" y="31"/>
                    <a:pt x="375" y="31"/>
                    <a:pt x="375" y="31"/>
                  </a:cubicBezTo>
                  <a:cubicBezTo>
                    <a:pt x="346" y="24"/>
                    <a:pt x="318" y="20"/>
                    <a:pt x="292" y="20"/>
                  </a:cubicBezTo>
                  <a:cubicBezTo>
                    <a:pt x="281" y="19"/>
                    <a:pt x="271" y="19"/>
                    <a:pt x="262" y="20"/>
                  </a:cubicBezTo>
                  <a:cubicBezTo>
                    <a:pt x="179" y="24"/>
                    <a:pt x="117" y="58"/>
                    <a:pt x="77" y="120"/>
                  </a:cubicBezTo>
                  <a:cubicBezTo>
                    <a:pt x="21" y="207"/>
                    <a:pt x="9" y="350"/>
                    <a:pt x="87" y="439"/>
                  </a:cubicBezTo>
                  <a:cubicBezTo>
                    <a:pt x="119" y="476"/>
                    <a:pt x="165" y="506"/>
                    <a:pt x="216" y="522"/>
                  </a:cubicBezTo>
                  <a:cubicBezTo>
                    <a:pt x="225" y="525"/>
                    <a:pt x="236" y="522"/>
                    <a:pt x="244" y="526"/>
                  </a:cubicBezTo>
                  <a:cubicBezTo>
                    <a:pt x="246" y="527"/>
                    <a:pt x="246" y="531"/>
                    <a:pt x="245" y="532"/>
                  </a:cubicBezTo>
                  <a:cubicBezTo>
                    <a:pt x="243" y="534"/>
                    <a:pt x="239" y="535"/>
                    <a:pt x="237" y="535"/>
                  </a:cubicBezTo>
                  <a:lnTo>
                    <a:pt x="236" y="535"/>
                  </a:lnTo>
                  <a:close/>
                </a:path>
              </a:pathLst>
            </a:custGeom>
            <a:solidFill>
              <a:srgbClr val="FFD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36">
              <a:extLst>
                <a:ext uri="{FF2B5EF4-FFF2-40B4-BE49-F238E27FC236}">
                  <a16:creationId xmlns:a16="http://schemas.microsoft.com/office/drawing/2014/main" id="{FFF54427-065F-4A73-8873-5E21820EE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252" y="1119189"/>
              <a:ext cx="177800" cy="241300"/>
            </a:xfrm>
            <a:custGeom>
              <a:avLst/>
              <a:gdLst>
                <a:gd name="T0" fmla="*/ 24 w 42"/>
                <a:gd name="T1" fmla="*/ 35 h 57"/>
                <a:gd name="T2" fmla="*/ 23 w 42"/>
                <a:gd name="T3" fmla="*/ 10 h 57"/>
                <a:gd name="T4" fmla="*/ 42 w 42"/>
                <a:gd name="T5" fmla="*/ 30 h 57"/>
                <a:gd name="T6" fmla="*/ 37 w 42"/>
                <a:gd name="T7" fmla="*/ 49 h 57"/>
                <a:gd name="T8" fmla="*/ 16 w 42"/>
                <a:gd name="T9" fmla="*/ 53 h 57"/>
                <a:gd name="T10" fmla="*/ 1 w 42"/>
                <a:gd name="T11" fmla="*/ 45 h 57"/>
                <a:gd name="T12" fmla="*/ 11 w 42"/>
                <a:gd name="T13" fmla="*/ 42 h 57"/>
                <a:gd name="T14" fmla="*/ 24 w 42"/>
                <a:gd name="T15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7">
                  <a:moveTo>
                    <a:pt x="24" y="35"/>
                  </a:moveTo>
                  <a:cubicBezTo>
                    <a:pt x="29" y="26"/>
                    <a:pt x="14" y="17"/>
                    <a:pt x="23" y="10"/>
                  </a:cubicBezTo>
                  <a:cubicBezTo>
                    <a:pt x="37" y="0"/>
                    <a:pt x="42" y="21"/>
                    <a:pt x="42" y="30"/>
                  </a:cubicBezTo>
                  <a:cubicBezTo>
                    <a:pt x="42" y="37"/>
                    <a:pt x="41" y="44"/>
                    <a:pt x="37" y="49"/>
                  </a:cubicBezTo>
                  <a:cubicBezTo>
                    <a:pt x="32" y="57"/>
                    <a:pt x="24" y="55"/>
                    <a:pt x="16" y="53"/>
                  </a:cubicBezTo>
                  <a:cubicBezTo>
                    <a:pt x="13" y="52"/>
                    <a:pt x="0" y="51"/>
                    <a:pt x="1" y="45"/>
                  </a:cubicBezTo>
                  <a:cubicBezTo>
                    <a:pt x="1" y="41"/>
                    <a:pt x="8" y="42"/>
                    <a:pt x="11" y="42"/>
                  </a:cubicBezTo>
                  <a:cubicBezTo>
                    <a:pt x="16" y="41"/>
                    <a:pt x="21" y="40"/>
                    <a:pt x="24" y="35"/>
                  </a:cubicBezTo>
                  <a:close/>
                </a:path>
              </a:pathLst>
            </a:custGeom>
            <a:solidFill>
              <a:srgbClr val="FFB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37">
              <a:extLst>
                <a:ext uri="{FF2B5EF4-FFF2-40B4-BE49-F238E27FC236}">
                  <a16:creationId xmlns:a16="http://schemas.microsoft.com/office/drawing/2014/main" id="{ACE8252F-1A12-42A7-BD49-64B9734FB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702" y="974726"/>
              <a:ext cx="1649413" cy="1900238"/>
            </a:xfrm>
            <a:custGeom>
              <a:avLst/>
              <a:gdLst>
                <a:gd name="T0" fmla="*/ 389 w 389"/>
                <a:gd name="T1" fmla="*/ 43 h 448"/>
                <a:gd name="T2" fmla="*/ 102 w 389"/>
                <a:gd name="T3" fmla="*/ 140 h 448"/>
                <a:gd name="T4" fmla="*/ 85 w 389"/>
                <a:gd name="T5" fmla="*/ 448 h 448"/>
                <a:gd name="T6" fmla="*/ 107 w 389"/>
                <a:gd name="T7" fmla="*/ 144 h 448"/>
                <a:gd name="T8" fmla="*/ 389 w 389"/>
                <a:gd name="T9" fmla="*/ 43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448">
                  <a:moveTo>
                    <a:pt x="389" y="43"/>
                  </a:moveTo>
                  <a:cubicBezTo>
                    <a:pt x="389" y="43"/>
                    <a:pt x="205" y="0"/>
                    <a:pt x="102" y="140"/>
                  </a:cubicBezTo>
                  <a:cubicBezTo>
                    <a:pt x="0" y="280"/>
                    <a:pt x="78" y="437"/>
                    <a:pt x="85" y="448"/>
                  </a:cubicBezTo>
                  <a:cubicBezTo>
                    <a:pt x="85" y="448"/>
                    <a:pt x="0" y="287"/>
                    <a:pt x="107" y="144"/>
                  </a:cubicBezTo>
                  <a:cubicBezTo>
                    <a:pt x="215" y="1"/>
                    <a:pt x="389" y="43"/>
                    <a:pt x="389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38">
              <a:extLst>
                <a:ext uri="{FF2B5EF4-FFF2-40B4-BE49-F238E27FC236}">
                  <a16:creationId xmlns:a16="http://schemas.microsoft.com/office/drawing/2014/main" id="{CF717DE5-3A25-4548-A91D-60DFE526F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7" y="1144589"/>
              <a:ext cx="92075" cy="220663"/>
            </a:xfrm>
            <a:custGeom>
              <a:avLst/>
              <a:gdLst>
                <a:gd name="T0" fmla="*/ 17 w 22"/>
                <a:gd name="T1" fmla="*/ 25 h 52"/>
                <a:gd name="T2" fmla="*/ 13 w 22"/>
                <a:gd name="T3" fmla="*/ 52 h 52"/>
                <a:gd name="T4" fmla="*/ 19 w 22"/>
                <a:gd name="T5" fmla="*/ 15 h 52"/>
                <a:gd name="T6" fmla="*/ 11 w 22"/>
                <a:gd name="T7" fmla="*/ 4 h 52"/>
                <a:gd name="T8" fmla="*/ 0 w 22"/>
                <a:gd name="T9" fmla="*/ 0 h 52"/>
                <a:gd name="T10" fmla="*/ 15 w 22"/>
                <a:gd name="T11" fmla="*/ 14 h 52"/>
                <a:gd name="T12" fmla="*/ 17 w 22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52">
                  <a:moveTo>
                    <a:pt x="17" y="25"/>
                  </a:moveTo>
                  <a:cubicBezTo>
                    <a:pt x="17" y="34"/>
                    <a:pt x="14" y="43"/>
                    <a:pt x="13" y="52"/>
                  </a:cubicBezTo>
                  <a:cubicBezTo>
                    <a:pt x="17" y="41"/>
                    <a:pt x="22" y="27"/>
                    <a:pt x="19" y="15"/>
                  </a:cubicBezTo>
                  <a:cubicBezTo>
                    <a:pt x="17" y="11"/>
                    <a:pt x="15" y="7"/>
                    <a:pt x="11" y="4"/>
                  </a:cubicBezTo>
                  <a:cubicBezTo>
                    <a:pt x="8" y="1"/>
                    <a:pt x="5" y="0"/>
                    <a:pt x="0" y="0"/>
                  </a:cubicBezTo>
                  <a:cubicBezTo>
                    <a:pt x="8" y="1"/>
                    <a:pt x="11" y="8"/>
                    <a:pt x="15" y="14"/>
                  </a:cubicBezTo>
                  <a:cubicBezTo>
                    <a:pt x="17" y="17"/>
                    <a:pt x="17" y="21"/>
                    <a:pt x="17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39">
              <a:extLst>
                <a:ext uri="{FF2B5EF4-FFF2-40B4-BE49-F238E27FC236}">
                  <a16:creationId xmlns:a16="http://schemas.microsoft.com/office/drawing/2014/main" id="{BDD09927-28FE-48DC-9F4A-E7591EEEC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4227" y="3409951"/>
              <a:ext cx="1258888" cy="547688"/>
            </a:xfrm>
            <a:custGeom>
              <a:avLst/>
              <a:gdLst>
                <a:gd name="T0" fmla="*/ 92 w 297"/>
                <a:gd name="T1" fmla="*/ 10 h 129"/>
                <a:gd name="T2" fmla="*/ 51 w 297"/>
                <a:gd name="T3" fmla="*/ 23 h 129"/>
                <a:gd name="T4" fmla="*/ 4 w 297"/>
                <a:gd name="T5" fmla="*/ 75 h 129"/>
                <a:gd name="T6" fmla="*/ 59 w 297"/>
                <a:gd name="T7" fmla="*/ 112 h 129"/>
                <a:gd name="T8" fmla="*/ 250 w 297"/>
                <a:gd name="T9" fmla="*/ 100 h 129"/>
                <a:gd name="T10" fmla="*/ 219 w 297"/>
                <a:gd name="T11" fmla="*/ 20 h 129"/>
                <a:gd name="T12" fmla="*/ 92 w 297"/>
                <a:gd name="T13" fmla="*/ 1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129">
                  <a:moveTo>
                    <a:pt x="92" y="10"/>
                  </a:moveTo>
                  <a:cubicBezTo>
                    <a:pt x="78" y="13"/>
                    <a:pt x="64" y="17"/>
                    <a:pt x="51" y="23"/>
                  </a:cubicBezTo>
                  <a:cubicBezTo>
                    <a:pt x="32" y="31"/>
                    <a:pt x="0" y="51"/>
                    <a:pt x="4" y="75"/>
                  </a:cubicBezTo>
                  <a:cubicBezTo>
                    <a:pt x="7" y="98"/>
                    <a:pt x="40" y="107"/>
                    <a:pt x="59" y="112"/>
                  </a:cubicBezTo>
                  <a:cubicBezTo>
                    <a:pt x="118" y="129"/>
                    <a:pt x="193" y="124"/>
                    <a:pt x="250" y="100"/>
                  </a:cubicBezTo>
                  <a:cubicBezTo>
                    <a:pt x="297" y="79"/>
                    <a:pt x="249" y="35"/>
                    <a:pt x="219" y="20"/>
                  </a:cubicBezTo>
                  <a:cubicBezTo>
                    <a:pt x="183" y="1"/>
                    <a:pt x="135" y="0"/>
                    <a:pt x="92" y="10"/>
                  </a:cubicBezTo>
                  <a:close/>
                </a:path>
              </a:pathLst>
            </a:custGeom>
            <a:solidFill>
              <a:srgbClr val="FFB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40">
              <a:extLst>
                <a:ext uri="{FF2B5EF4-FFF2-40B4-BE49-F238E27FC236}">
                  <a16:creationId xmlns:a16="http://schemas.microsoft.com/office/drawing/2014/main" id="{CF4C0A7E-F57F-4ED0-901D-4CDF58964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7402" y="3402014"/>
              <a:ext cx="1154113" cy="538163"/>
            </a:xfrm>
            <a:custGeom>
              <a:avLst/>
              <a:gdLst>
                <a:gd name="T0" fmla="*/ 91 w 272"/>
                <a:gd name="T1" fmla="*/ 11 h 127"/>
                <a:gd name="T2" fmla="*/ 15 w 272"/>
                <a:gd name="T3" fmla="*/ 47 h 127"/>
                <a:gd name="T4" fmla="*/ 2 w 272"/>
                <a:gd name="T5" fmla="*/ 77 h 127"/>
                <a:gd name="T6" fmla="*/ 20 w 272"/>
                <a:gd name="T7" fmla="*/ 101 h 127"/>
                <a:gd name="T8" fmla="*/ 52 w 272"/>
                <a:gd name="T9" fmla="*/ 114 h 127"/>
                <a:gd name="T10" fmla="*/ 94 w 272"/>
                <a:gd name="T11" fmla="*/ 122 h 127"/>
                <a:gd name="T12" fmla="*/ 190 w 272"/>
                <a:gd name="T13" fmla="*/ 120 h 127"/>
                <a:gd name="T14" fmla="*/ 236 w 272"/>
                <a:gd name="T15" fmla="*/ 108 h 127"/>
                <a:gd name="T16" fmla="*/ 267 w 272"/>
                <a:gd name="T17" fmla="*/ 88 h 127"/>
                <a:gd name="T18" fmla="*/ 265 w 272"/>
                <a:gd name="T19" fmla="*/ 63 h 127"/>
                <a:gd name="T20" fmla="*/ 243 w 272"/>
                <a:gd name="T21" fmla="*/ 37 h 127"/>
                <a:gd name="T22" fmla="*/ 91 w 272"/>
                <a:gd name="T23" fmla="*/ 11 h 127"/>
                <a:gd name="T24" fmla="*/ 92 w 272"/>
                <a:gd name="T25" fmla="*/ 13 h 127"/>
                <a:gd name="T26" fmla="*/ 257 w 272"/>
                <a:gd name="T27" fmla="*/ 53 h 127"/>
                <a:gd name="T28" fmla="*/ 268 w 272"/>
                <a:gd name="T29" fmla="*/ 82 h 127"/>
                <a:gd name="T30" fmla="*/ 240 w 272"/>
                <a:gd name="T31" fmla="*/ 104 h 127"/>
                <a:gd name="T32" fmla="*/ 145 w 272"/>
                <a:gd name="T33" fmla="*/ 123 h 127"/>
                <a:gd name="T34" fmla="*/ 53 w 272"/>
                <a:gd name="T35" fmla="*/ 112 h 127"/>
                <a:gd name="T36" fmla="*/ 3 w 272"/>
                <a:gd name="T37" fmla="*/ 71 h 127"/>
                <a:gd name="T38" fmla="*/ 35 w 272"/>
                <a:gd name="T39" fmla="*/ 34 h 127"/>
                <a:gd name="T40" fmla="*/ 92 w 272"/>
                <a:gd name="T41" fmla="*/ 13 h 127"/>
                <a:gd name="T42" fmla="*/ 91 w 272"/>
                <a:gd name="T43" fmla="*/ 1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2" h="127">
                  <a:moveTo>
                    <a:pt x="91" y="11"/>
                  </a:moveTo>
                  <a:cubicBezTo>
                    <a:pt x="64" y="17"/>
                    <a:pt x="35" y="27"/>
                    <a:pt x="15" y="47"/>
                  </a:cubicBezTo>
                  <a:cubicBezTo>
                    <a:pt x="7" y="55"/>
                    <a:pt x="0" y="65"/>
                    <a:pt x="2" y="77"/>
                  </a:cubicBezTo>
                  <a:cubicBezTo>
                    <a:pt x="3" y="88"/>
                    <a:pt x="12" y="96"/>
                    <a:pt x="20" y="101"/>
                  </a:cubicBezTo>
                  <a:cubicBezTo>
                    <a:pt x="30" y="107"/>
                    <a:pt x="41" y="110"/>
                    <a:pt x="52" y="114"/>
                  </a:cubicBezTo>
                  <a:cubicBezTo>
                    <a:pt x="66" y="118"/>
                    <a:pt x="80" y="121"/>
                    <a:pt x="94" y="122"/>
                  </a:cubicBezTo>
                  <a:cubicBezTo>
                    <a:pt x="126" y="127"/>
                    <a:pt x="159" y="125"/>
                    <a:pt x="190" y="120"/>
                  </a:cubicBezTo>
                  <a:cubicBezTo>
                    <a:pt x="206" y="117"/>
                    <a:pt x="221" y="113"/>
                    <a:pt x="236" y="108"/>
                  </a:cubicBezTo>
                  <a:cubicBezTo>
                    <a:pt x="247" y="104"/>
                    <a:pt x="261" y="99"/>
                    <a:pt x="267" y="88"/>
                  </a:cubicBezTo>
                  <a:cubicBezTo>
                    <a:pt x="272" y="80"/>
                    <a:pt x="270" y="71"/>
                    <a:pt x="265" y="63"/>
                  </a:cubicBezTo>
                  <a:cubicBezTo>
                    <a:pt x="260" y="53"/>
                    <a:pt x="252" y="44"/>
                    <a:pt x="243" y="37"/>
                  </a:cubicBezTo>
                  <a:cubicBezTo>
                    <a:pt x="201" y="2"/>
                    <a:pt x="142" y="0"/>
                    <a:pt x="91" y="11"/>
                  </a:cubicBezTo>
                  <a:cubicBezTo>
                    <a:pt x="90" y="11"/>
                    <a:pt x="91" y="13"/>
                    <a:pt x="92" y="13"/>
                  </a:cubicBezTo>
                  <a:cubicBezTo>
                    <a:pt x="148" y="0"/>
                    <a:pt x="217" y="5"/>
                    <a:pt x="257" y="53"/>
                  </a:cubicBezTo>
                  <a:cubicBezTo>
                    <a:pt x="263" y="61"/>
                    <a:pt x="269" y="71"/>
                    <a:pt x="268" y="82"/>
                  </a:cubicBezTo>
                  <a:cubicBezTo>
                    <a:pt x="265" y="95"/>
                    <a:pt x="251" y="100"/>
                    <a:pt x="240" y="104"/>
                  </a:cubicBezTo>
                  <a:cubicBezTo>
                    <a:pt x="210" y="116"/>
                    <a:pt x="178" y="122"/>
                    <a:pt x="145" y="123"/>
                  </a:cubicBezTo>
                  <a:cubicBezTo>
                    <a:pt x="114" y="124"/>
                    <a:pt x="83" y="121"/>
                    <a:pt x="53" y="112"/>
                  </a:cubicBezTo>
                  <a:cubicBezTo>
                    <a:pt x="34" y="107"/>
                    <a:pt x="1" y="97"/>
                    <a:pt x="3" y="71"/>
                  </a:cubicBezTo>
                  <a:cubicBezTo>
                    <a:pt x="5" y="54"/>
                    <a:pt x="21" y="42"/>
                    <a:pt x="35" y="34"/>
                  </a:cubicBezTo>
                  <a:cubicBezTo>
                    <a:pt x="52" y="23"/>
                    <a:pt x="72" y="17"/>
                    <a:pt x="92" y="13"/>
                  </a:cubicBezTo>
                  <a:cubicBezTo>
                    <a:pt x="93" y="12"/>
                    <a:pt x="92" y="11"/>
                    <a:pt x="91" y="1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41">
              <a:extLst>
                <a:ext uri="{FF2B5EF4-FFF2-40B4-BE49-F238E27FC236}">
                  <a16:creationId xmlns:a16="http://schemas.microsoft.com/office/drawing/2014/main" id="{362D037D-B88A-4B4D-A7AC-45308B05F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3427" y="3559176"/>
              <a:ext cx="1289050" cy="487363"/>
            </a:xfrm>
            <a:custGeom>
              <a:avLst/>
              <a:gdLst>
                <a:gd name="T0" fmla="*/ 263 w 304"/>
                <a:gd name="T1" fmla="*/ 7 h 115"/>
                <a:gd name="T2" fmla="*/ 262 w 304"/>
                <a:gd name="T3" fmla="*/ 65 h 115"/>
                <a:gd name="T4" fmla="*/ 71 w 304"/>
                <a:gd name="T5" fmla="*/ 77 h 115"/>
                <a:gd name="T6" fmla="*/ 16 w 304"/>
                <a:gd name="T7" fmla="*/ 40 h 115"/>
                <a:gd name="T8" fmla="*/ 41 w 304"/>
                <a:gd name="T9" fmla="*/ 0 h 115"/>
                <a:gd name="T10" fmla="*/ 6 w 304"/>
                <a:gd name="T11" fmla="*/ 37 h 115"/>
                <a:gd name="T12" fmla="*/ 92 w 304"/>
                <a:gd name="T13" fmla="*/ 108 h 115"/>
                <a:gd name="T14" fmla="*/ 212 w 304"/>
                <a:gd name="T15" fmla="*/ 109 h 115"/>
                <a:gd name="T16" fmla="*/ 297 w 304"/>
                <a:gd name="T17" fmla="*/ 61 h 115"/>
                <a:gd name="T18" fmla="*/ 263 w 304"/>
                <a:gd name="T19" fmla="*/ 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115">
                  <a:moveTo>
                    <a:pt x="263" y="7"/>
                  </a:moveTo>
                  <a:cubicBezTo>
                    <a:pt x="283" y="27"/>
                    <a:pt x="294" y="51"/>
                    <a:pt x="262" y="65"/>
                  </a:cubicBezTo>
                  <a:cubicBezTo>
                    <a:pt x="205" y="89"/>
                    <a:pt x="130" y="94"/>
                    <a:pt x="71" y="77"/>
                  </a:cubicBezTo>
                  <a:cubicBezTo>
                    <a:pt x="52" y="72"/>
                    <a:pt x="19" y="63"/>
                    <a:pt x="16" y="40"/>
                  </a:cubicBezTo>
                  <a:cubicBezTo>
                    <a:pt x="13" y="24"/>
                    <a:pt x="27" y="10"/>
                    <a:pt x="41" y="0"/>
                  </a:cubicBezTo>
                  <a:cubicBezTo>
                    <a:pt x="23" y="6"/>
                    <a:pt x="9" y="17"/>
                    <a:pt x="6" y="37"/>
                  </a:cubicBezTo>
                  <a:cubicBezTo>
                    <a:pt x="0" y="86"/>
                    <a:pt x="53" y="103"/>
                    <a:pt x="92" y="108"/>
                  </a:cubicBezTo>
                  <a:cubicBezTo>
                    <a:pt x="131" y="113"/>
                    <a:pt x="173" y="115"/>
                    <a:pt x="212" y="109"/>
                  </a:cubicBezTo>
                  <a:cubicBezTo>
                    <a:pt x="240" y="105"/>
                    <a:pt x="289" y="92"/>
                    <a:pt x="297" y="61"/>
                  </a:cubicBezTo>
                  <a:cubicBezTo>
                    <a:pt x="304" y="38"/>
                    <a:pt x="285" y="19"/>
                    <a:pt x="263" y="7"/>
                  </a:cubicBezTo>
                  <a:close/>
                </a:path>
              </a:pathLst>
            </a:custGeom>
            <a:solidFill>
              <a:srgbClr val="FF8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42">
              <a:extLst>
                <a:ext uri="{FF2B5EF4-FFF2-40B4-BE49-F238E27FC236}">
                  <a16:creationId xmlns:a16="http://schemas.microsoft.com/office/drawing/2014/main" id="{464F5033-E9EF-4DB2-838D-7A3141ABF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27" y="3549651"/>
              <a:ext cx="1263650" cy="496888"/>
            </a:xfrm>
            <a:custGeom>
              <a:avLst/>
              <a:gdLst>
                <a:gd name="T0" fmla="*/ 259 w 298"/>
                <a:gd name="T1" fmla="*/ 10 h 117"/>
                <a:gd name="T2" fmla="*/ 278 w 298"/>
                <a:gd name="T3" fmla="*/ 41 h 117"/>
                <a:gd name="T4" fmla="*/ 255 w 298"/>
                <a:gd name="T5" fmla="*/ 67 h 117"/>
                <a:gd name="T6" fmla="*/ 161 w 298"/>
                <a:gd name="T7" fmla="*/ 88 h 117"/>
                <a:gd name="T8" fmla="*/ 67 w 298"/>
                <a:gd name="T9" fmla="*/ 78 h 117"/>
                <a:gd name="T10" fmla="*/ 34 w 298"/>
                <a:gd name="T11" fmla="*/ 66 h 117"/>
                <a:gd name="T12" fmla="*/ 13 w 298"/>
                <a:gd name="T13" fmla="*/ 40 h 117"/>
                <a:gd name="T14" fmla="*/ 39 w 298"/>
                <a:gd name="T15" fmla="*/ 2 h 117"/>
                <a:gd name="T16" fmla="*/ 38 w 298"/>
                <a:gd name="T17" fmla="*/ 1 h 117"/>
                <a:gd name="T18" fmla="*/ 9 w 298"/>
                <a:gd name="T19" fmla="*/ 21 h 117"/>
                <a:gd name="T20" fmla="*/ 2 w 298"/>
                <a:gd name="T21" fmla="*/ 56 h 117"/>
                <a:gd name="T22" fmla="*/ 44 w 298"/>
                <a:gd name="T23" fmla="*/ 100 h 117"/>
                <a:gd name="T24" fmla="*/ 123 w 298"/>
                <a:gd name="T25" fmla="*/ 114 h 117"/>
                <a:gd name="T26" fmla="*/ 223 w 298"/>
                <a:gd name="T27" fmla="*/ 110 h 117"/>
                <a:gd name="T28" fmla="*/ 257 w 298"/>
                <a:gd name="T29" fmla="*/ 99 h 117"/>
                <a:gd name="T30" fmla="*/ 286 w 298"/>
                <a:gd name="T31" fmla="*/ 80 h 117"/>
                <a:gd name="T32" fmla="*/ 296 w 298"/>
                <a:gd name="T33" fmla="*/ 50 h 117"/>
                <a:gd name="T34" fmla="*/ 275 w 298"/>
                <a:gd name="T35" fmla="*/ 18 h 117"/>
                <a:gd name="T36" fmla="*/ 260 w 298"/>
                <a:gd name="T37" fmla="*/ 9 h 117"/>
                <a:gd name="T38" fmla="*/ 259 w 298"/>
                <a:gd name="T39" fmla="*/ 10 h 117"/>
                <a:gd name="T40" fmla="*/ 291 w 298"/>
                <a:gd name="T41" fmla="*/ 39 h 117"/>
                <a:gd name="T42" fmla="*/ 288 w 298"/>
                <a:gd name="T43" fmla="*/ 75 h 117"/>
                <a:gd name="T44" fmla="*/ 259 w 298"/>
                <a:gd name="T45" fmla="*/ 96 h 117"/>
                <a:gd name="T46" fmla="*/ 224 w 298"/>
                <a:gd name="T47" fmla="*/ 108 h 117"/>
                <a:gd name="T48" fmla="*/ 124 w 298"/>
                <a:gd name="T49" fmla="*/ 113 h 117"/>
                <a:gd name="T50" fmla="*/ 44 w 298"/>
                <a:gd name="T51" fmla="*/ 98 h 117"/>
                <a:gd name="T52" fmla="*/ 4 w 298"/>
                <a:gd name="T53" fmla="*/ 57 h 117"/>
                <a:gd name="T54" fmla="*/ 10 w 298"/>
                <a:gd name="T55" fmla="*/ 23 h 117"/>
                <a:gd name="T56" fmla="*/ 39 w 298"/>
                <a:gd name="T57" fmla="*/ 2 h 117"/>
                <a:gd name="T58" fmla="*/ 38 w 298"/>
                <a:gd name="T59" fmla="*/ 1 h 117"/>
                <a:gd name="T60" fmla="*/ 12 w 298"/>
                <a:gd name="T61" fmla="*/ 34 h 117"/>
                <a:gd name="T62" fmla="*/ 24 w 298"/>
                <a:gd name="T63" fmla="*/ 62 h 117"/>
                <a:gd name="T64" fmla="*/ 55 w 298"/>
                <a:gd name="T65" fmla="*/ 77 h 117"/>
                <a:gd name="T66" fmla="*/ 95 w 298"/>
                <a:gd name="T67" fmla="*/ 86 h 117"/>
                <a:gd name="T68" fmla="*/ 190 w 298"/>
                <a:gd name="T69" fmla="*/ 87 h 117"/>
                <a:gd name="T70" fmla="*/ 236 w 298"/>
                <a:gd name="T71" fmla="*/ 76 h 117"/>
                <a:gd name="T72" fmla="*/ 258 w 298"/>
                <a:gd name="T73" fmla="*/ 68 h 117"/>
                <a:gd name="T74" fmla="*/ 274 w 298"/>
                <a:gd name="T75" fmla="*/ 57 h 117"/>
                <a:gd name="T76" fmla="*/ 260 w 298"/>
                <a:gd name="T77" fmla="*/ 9 h 117"/>
                <a:gd name="T78" fmla="*/ 259 w 298"/>
                <a:gd name="T79" fmla="*/ 1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117">
                  <a:moveTo>
                    <a:pt x="259" y="10"/>
                  </a:moveTo>
                  <a:cubicBezTo>
                    <a:pt x="268" y="18"/>
                    <a:pt x="277" y="29"/>
                    <a:pt x="278" y="41"/>
                  </a:cubicBezTo>
                  <a:cubicBezTo>
                    <a:pt x="279" y="55"/>
                    <a:pt x="266" y="63"/>
                    <a:pt x="255" y="67"/>
                  </a:cubicBezTo>
                  <a:cubicBezTo>
                    <a:pt x="225" y="80"/>
                    <a:pt x="193" y="86"/>
                    <a:pt x="161" y="88"/>
                  </a:cubicBezTo>
                  <a:cubicBezTo>
                    <a:pt x="130" y="89"/>
                    <a:pt x="98" y="87"/>
                    <a:pt x="67" y="78"/>
                  </a:cubicBezTo>
                  <a:cubicBezTo>
                    <a:pt x="56" y="75"/>
                    <a:pt x="45" y="72"/>
                    <a:pt x="34" y="66"/>
                  </a:cubicBezTo>
                  <a:cubicBezTo>
                    <a:pt x="24" y="61"/>
                    <a:pt x="14" y="52"/>
                    <a:pt x="13" y="40"/>
                  </a:cubicBezTo>
                  <a:cubicBezTo>
                    <a:pt x="12" y="24"/>
                    <a:pt x="27" y="11"/>
                    <a:pt x="39" y="2"/>
                  </a:cubicBezTo>
                  <a:cubicBezTo>
                    <a:pt x="40" y="2"/>
                    <a:pt x="39" y="0"/>
                    <a:pt x="38" y="1"/>
                  </a:cubicBezTo>
                  <a:cubicBezTo>
                    <a:pt x="27" y="5"/>
                    <a:pt x="16" y="11"/>
                    <a:pt x="9" y="21"/>
                  </a:cubicBezTo>
                  <a:cubicBezTo>
                    <a:pt x="2" y="31"/>
                    <a:pt x="0" y="45"/>
                    <a:pt x="2" y="56"/>
                  </a:cubicBezTo>
                  <a:cubicBezTo>
                    <a:pt x="6" y="78"/>
                    <a:pt x="25" y="92"/>
                    <a:pt x="44" y="100"/>
                  </a:cubicBezTo>
                  <a:cubicBezTo>
                    <a:pt x="69" y="110"/>
                    <a:pt x="97" y="112"/>
                    <a:pt x="123" y="114"/>
                  </a:cubicBezTo>
                  <a:cubicBezTo>
                    <a:pt x="156" y="117"/>
                    <a:pt x="190" y="117"/>
                    <a:pt x="223" y="110"/>
                  </a:cubicBezTo>
                  <a:cubicBezTo>
                    <a:pt x="234" y="107"/>
                    <a:pt x="246" y="104"/>
                    <a:pt x="257" y="99"/>
                  </a:cubicBezTo>
                  <a:cubicBezTo>
                    <a:pt x="267" y="95"/>
                    <a:pt x="278" y="89"/>
                    <a:pt x="286" y="80"/>
                  </a:cubicBezTo>
                  <a:cubicBezTo>
                    <a:pt x="293" y="72"/>
                    <a:pt x="298" y="61"/>
                    <a:pt x="296" y="50"/>
                  </a:cubicBezTo>
                  <a:cubicBezTo>
                    <a:pt x="295" y="37"/>
                    <a:pt x="285" y="26"/>
                    <a:pt x="275" y="18"/>
                  </a:cubicBezTo>
                  <a:cubicBezTo>
                    <a:pt x="271" y="15"/>
                    <a:pt x="266" y="12"/>
                    <a:pt x="260" y="9"/>
                  </a:cubicBezTo>
                  <a:cubicBezTo>
                    <a:pt x="259" y="8"/>
                    <a:pt x="258" y="10"/>
                    <a:pt x="259" y="10"/>
                  </a:cubicBezTo>
                  <a:cubicBezTo>
                    <a:pt x="272" y="17"/>
                    <a:pt x="285" y="26"/>
                    <a:pt x="291" y="39"/>
                  </a:cubicBezTo>
                  <a:cubicBezTo>
                    <a:pt x="297" y="51"/>
                    <a:pt x="295" y="65"/>
                    <a:pt x="288" y="75"/>
                  </a:cubicBezTo>
                  <a:cubicBezTo>
                    <a:pt x="281" y="85"/>
                    <a:pt x="270" y="91"/>
                    <a:pt x="259" y="96"/>
                  </a:cubicBezTo>
                  <a:cubicBezTo>
                    <a:pt x="248" y="101"/>
                    <a:pt x="236" y="105"/>
                    <a:pt x="224" y="108"/>
                  </a:cubicBezTo>
                  <a:cubicBezTo>
                    <a:pt x="192" y="115"/>
                    <a:pt x="157" y="115"/>
                    <a:pt x="124" y="113"/>
                  </a:cubicBezTo>
                  <a:cubicBezTo>
                    <a:pt x="97" y="111"/>
                    <a:pt x="69" y="108"/>
                    <a:pt x="44" y="98"/>
                  </a:cubicBezTo>
                  <a:cubicBezTo>
                    <a:pt x="26" y="90"/>
                    <a:pt x="9" y="77"/>
                    <a:pt x="4" y="57"/>
                  </a:cubicBezTo>
                  <a:cubicBezTo>
                    <a:pt x="2" y="46"/>
                    <a:pt x="3" y="33"/>
                    <a:pt x="10" y="23"/>
                  </a:cubicBezTo>
                  <a:cubicBezTo>
                    <a:pt x="16" y="12"/>
                    <a:pt x="27" y="6"/>
                    <a:pt x="39" y="2"/>
                  </a:cubicBezTo>
                  <a:cubicBezTo>
                    <a:pt x="38" y="2"/>
                    <a:pt x="38" y="1"/>
                    <a:pt x="38" y="1"/>
                  </a:cubicBezTo>
                  <a:cubicBezTo>
                    <a:pt x="27" y="9"/>
                    <a:pt x="15" y="19"/>
                    <a:pt x="12" y="34"/>
                  </a:cubicBezTo>
                  <a:cubicBezTo>
                    <a:pt x="10" y="45"/>
                    <a:pt x="16" y="55"/>
                    <a:pt x="24" y="62"/>
                  </a:cubicBezTo>
                  <a:cubicBezTo>
                    <a:pt x="33" y="69"/>
                    <a:pt x="45" y="73"/>
                    <a:pt x="55" y="77"/>
                  </a:cubicBezTo>
                  <a:cubicBezTo>
                    <a:pt x="68" y="81"/>
                    <a:pt x="81" y="84"/>
                    <a:pt x="95" y="86"/>
                  </a:cubicBezTo>
                  <a:cubicBezTo>
                    <a:pt x="126" y="91"/>
                    <a:pt x="158" y="91"/>
                    <a:pt x="190" y="87"/>
                  </a:cubicBezTo>
                  <a:cubicBezTo>
                    <a:pt x="206" y="84"/>
                    <a:pt x="221" y="81"/>
                    <a:pt x="236" y="76"/>
                  </a:cubicBezTo>
                  <a:cubicBezTo>
                    <a:pt x="244" y="74"/>
                    <a:pt x="251" y="71"/>
                    <a:pt x="258" y="68"/>
                  </a:cubicBezTo>
                  <a:cubicBezTo>
                    <a:pt x="264" y="66"/>
                    <a:pt x="270" y="62"/>
                    <a:pt x="274" y="57"/>
                  </a:cubicBezTo>
                  <a:cubicBezTo>
                    <a:pt x="288" y="42"/>
                    <a:pt x="272" y="20"/>
                    <a:pt x="260" y="9"/>
                  </a:cubicBezTo>
                  <a:cubicBezTo>
                    <a:pt x="260" y="8"/>
                    <a:pt x="258" y="9"/>
                    <a:pt x="259" y="1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43">
              <a:extLst>
                <a:ext uri="{FF2B5EF4-FFF2-40B4-BE49-F238E27FC236}">
                  <a16:creationId xmlns:a16="http://schemas.microsoft.com/office/drawing/2014/main" id="{880A995E-E695-4F46-86E4-BB4F3AFA4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4702" y="3686176"/>
              <a:ext cx="1230313" cy="330200"/>
            </a:xfrm>
            <a:custGeom>
              <a:avLst/>
              <a:gdLst>
                <a:gd name="T0" fmla="*/ 171 w 290"/>
                <a:gd name="T1" fmla="*/ 77 h 78"/>
                <a:gd name="T2" fmla="*/ 82 w 290"/>
                <a:gd name="T3" fmla="*/ 72 h 78"/>
                <a:gd name="T4" fmla="*/ 10 w 290"/>
                <a:gd name="T5" fmla="*/ 41 h 78"/>
                <a:gd name="T6" fmla="*/ 0 w 290"/>
                <a:gd name="T7" fmla="*/ 17 h 78"/>
                <a:gd name="T8" fmla="*/ 2 w 290"/>
                <a:gd name="T9" fmla="*/ 12 h 78"/>
                <a:gd name="T10" fmla="*/ 4 w 290"/>
                <a:gd name="T11" fmla="*/ 18 h 78"/>
                <a:gd name="T12" fmla="*/ 24 w 290"/>
                <a:gd name="T13" fmla="*/ 40 h 78"/>
                <a:gd name="T14" fmla="*/ 59 w 290"/>
                <a:gd name="T15" fmla="*/ 53 h 78"/>
                <a:gd name="T16" fmla="*/ 153 w 290"/>
                <a:gd name="T17" fmla="*/ 62 h 78"/>
                <a:gd name="T18" fmla="*/ 254 w 290"/>
                <a:gd name="T19" fmla="*/ 40 h 78"/>
                <a:gd name="T20" fmla="*/ 277 w 290"/>
                <a:gd name="T21" fmla="*/ 12 h 78"/>
                <a:gd name="T22" fmla="*/ 285 w 290"/>
                <a:gd name="T23" fmla="*/ 14 h 78"/>
                <a:gd name="T24" fmla="*/ 234 w 290"/>
                <a:gd name="T25" fmla="*/ 66 h 78"/>
                <a:gd name="T26" fmla="*/ 202 w 290"/>
                <a:gd name="T27" fmla="*/ 74 h 78"/>
                <a:gd name="T28" fmla="*/ 171 w 290"/>
                <a:gd name="T29" fmla="*/ 7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78">
                  <a:moveTo>
                    <a:pt x="171" y="77"/>
                  </a:moveTo>
                  <a:cubicBezTo>
                    <a:pt x="145" y="78"/>
                    <a:pt x="116" y="76"/>
                    <a:pt x="82" y="72"/>
                  </a:cubicBezTo>
                  <a:cubicBezTo>
                    <a:pt x="62" y="70"/>
                    <a:pt x="26" y="62"/>
                    <a:pt x="10" y="41"/>
                  </a:cubicBezTo>
                  <a:cubicBezTo>
                    <a:pt x="4" y="34"/>
                    <a:pt x="0" y="26"/>
                    <a:pt x="0" y="17"/>
                  </a:cubicBezTo>
                  <a:cubicBezTo>
                    <a:pt x="0" y="16"/>
                    <a:pt x="0" y="12"/>
                    <a:pt x="2" y="12"/>
                  </a:cubicBezTo>
                  <a:cubicBezTo>
                    <a:pt x="4" y="12"/>
                    <a:pt x="4" y="17"/>
                    <a:pt x="4" y="18"/>
                  </a:cubicBezTo>
                  <a:cubicBezTo>
                    <a:pt x="5" y="30"/>
                    <a:pt x="15" y="35"/>
                    <a:pt x="24" y="40"/>
                  </a:cubicBezTo>
                  <a:cubicBezTo>
                    <a:pt x="35" y="46"/>
                    <a:pt x="47" y="50"/>
                    <a:pt x="59" y="53"/>
                  </a:cubicBezTo>
                  <a:cubicBezTo>
                    <a:pt x="87" y="61"/>
                    <a:pt x="120" y="64"/>
                    <a:pt x="153" y="62"/>
                  </a:cubicBezTo>
                  <a:cubicBezTo>
                    <a:pt x="189" y="61"/>
                    <a:pt x="224" y="53"/>
                    <a:pt x="254" y="40"/>
                  </a:cubicBezTo>
                  <a:cubicBezTo>
                    <a:pt x="268" y="34"/>
                    <a:pt x="277" y="28"/>
                    <a:pt x="277" y="12"/>
                  </a:cubicBezTo>
                  <a:cubicBezTo>
                    <a:pt x="276" y="0"/>
                    <a:pt x="283" y="7"/>
                    <a:pt x="285" y="14"/>
                  </a:cubicBezTo>
                  <a:cubicBezTo>
                    <a:pt x="290" y="42"/>
                    <a:pt x="255" y="59"/>
                    <a:pt x="234" y="66"/>
                  </a:cubicBezTo>
                  <a:cubicBezTo>
                    <a:pt x="224" y="69"/>
                    <a:pt x="213" y="72"/>
                    <a:pt x="202" y="74"/>
                  </a:cubicBezTo>
                  <a:cubicBezTo>
                    <a:pt x="192" y="75"/>
                    <a:pt x="182" y="76"/>
                    <a:pt x="171" y="77"/>
                  </a:cubicBezTo>
                  <a:close/>
                </a:path>
              </a:pathLst>
            </a:custGeom>
            <a:solidFill>
              <a:srgbClr val="FFB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44">
              <a:extLst>
                <a:ext uri="{FF2B5EF4-FFF2-40B4-BE49-F238E27FC236}">
                  <a16:creationId xmlns:a16="http://schemas.microsoft.com/office/drawing/2014/main" id="{EDF8838F-0FC3-4AF9-9E46-F79CF3A88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6827" y="3206751"/>
              <a:ext cx="293688" cy="309563"/>
            </a:xfrm>
            <a:custGeom>
              <a:avLst/>
              <a:gdLst>
                <a:gd name="T0" fmla="*/ 4 w 69"/>
                <a:gd name="T1" fmla="*/ 43 h 73"/>
                <a:gd name="T2" fmla="*/ 8 w 69"/>
                <a:gd name="T3" fmla="*/ 36 h 73"/>
                <a:gd name="T4" fmla="*/ 11 w 69"/>
                <a:gd name="T5" fmla="*/ 24 h 73"/>
                <a:gd name="T6" fmla="*/ 49 w 69"/>
                <a:gd name="T7" fmla="*/ 13 h 73"/>
                <a:gd name="T8" fmla="*/ 67 w 69"/>
                <a:gd name="T9" fmla="*/ 24 h 73"/>
                <a:gd name="T10" fmla="*/ 60 w 69"/>
                <a:gd name="T11" fmla="*/ 41 h 73"/>
                <a:gd name="T12" fmla="*/ 54 w 69"/>
                <a:gd name="T13" fmla="*/ 68 h 73"/>
                <a:gd name="T14" fmla="*/ 17 w 69"/>
                <a:gd name="T15" fmla="*/ 69 h 73"/>
                <a:gd name="T16" fmla="*/ 2 w 69"/>
                <a:gd name="T17" fmla="*/ 58 h 73"/>
                <a:gd name="T18" fmla="*/ 4 w 69"/>
                <a:gd name="T19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3">
                  <a:moveTo>
                    <a:pt x="4" y="43"/>
                  </a:moveTo>
                  <a:cubicBezTo>
                    <a:pt x="5" y="41"/>
                    <a:pt x="7" y="39"/>
                    <a:pt x="8" y="36"/>
                  </a:cubicBezTo>
                  <a:cubicBezTo>
                    <a:pt x="11" y="33"/>
                    <a:pt x="12" y="29"/>
                    <a:pt x="11" y="24"/>
                  </a:cubicBezTo>
                  <a:cubicBezTo>
                    <a:pt x="9" y="0"/>
                    <a:pt x="34" y="10"/>
                    <a:pt x="49" y="13"/>
                  </a:cubicBezTo>
                  <a:cubicBezTo>
                    <a:pt x="55" y="15"/>
                    <a:pt x="66" y="17"/>
                    <a:pt x="67" y="24"/>
                  </a:cubicBezTo>
                  <a:cubicBezTo>
                    <a:pt x="67" y="31"/>
                    <a:pt x="62" y="35"/>
                    <a:pt x="60" y="41"/>
                  </a:cubicBezTo>
                  <a:cubicBezTo>
                    <a:pt x="57" y="53"/>
                    <a:pt x="69" y="60"/>
                    <a:pt x="54" y="68"/>
                  </a:cubicBezTo>
                  <a:cubicBezTo>
                    <a:pt x="43" y="73"/>
                    <a:pt x="29" y="72"/>
                    <a:pt x="17" y="69"/>
                  </a:cubicBezTo>
                  <a:cubicBezTo>
                    <a:pt x="11" y="68"/>
                    <a:pt x="4" y="65"/>
                    <a:pt x="2" y="58"/>
                  </a:cubicBezTo>
                  <a:cubicBezTo>
                    <a:pt x="0" y="51"/>
                    <a:pt x="1" y="47"/>
                    <a:pt x="4" y="43"/>
                  </a:cubicBezTo>
                  <a:close/>
                </a:path>
              </a:pathLst>
            </a:custGeom>
            <a:solidFill>
              <a:srgbClr val="FF8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45">
              <a:extLst>
                <a:ext uri="{FF2B5EF4-FFF2-40B4-BE49-F238E27FC236}">
                  <a16:creationId xmlns:a16="http://schemas.microsoft.com/office/drawing/2014/main" id="{CABFCB04-7F5F-4C62-A3A3-F2DE5B00F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3652" y="3236914"/>
              <a:ext cx="296863" cy="287338"/>
            </a:xfrm>
            <a:custGeom>
              <a:avLst/>
              <a:gdLst>
                <a:gd name="T0" fmla="*/ 6 w 70"/>
                <a:gd name="T1" fmla="*/ 37 h 68"/>
                <a:gd name="T2" fmla="*/ 12 w 70"/>
                <a:gd name="T3" fmla="*/ 27 h 68"/>
                <a:gd name="T4" fmla="*/ 13 w 70"/>
                <a:gd name="T5" fmla="*/ 16 h 68"/>
                <a:gd name="T6" fmla="*/ 19 w 70"/>
                <a:gd name="T7" fmla="*/ 3 h 68"/>
                <a:gd name="T8" fmla="*/ 33 w 70"/>
                <a:gd name="T9" fmla="*/ 3 h 68"/>
                <a:gd name="T10" fmla="*/ 48 w 70"/>
                <a:gd name="T11" fmla="*/ 7 h 68"/>
                <a:gd name="T12" fmla="*/ 63 w 70"/>
                <a:gd name="T13" fmla="*/ 11 h 68"/>
                <a:gd name="T14" fmla="*/ 62 w 70"/>
                <a:gd name="T15" fmla="*/ 30 h 68"/>
                <a:gd name="T16" fmla="*/ 60 w 70"/>
                <a:gd name="T17" fmla="*/ 44 h 68"/>
                <a:gd name="T18" fmla="*/ 58 w 70"/>
                <a:gd name="T19" fmla="*/ 58 h 68"/>
                <a:gd name="T20" fmla="*/ 20 w 70"/>
                <a:gd name="T21" fmla="*/ 62 h 68"/>
                <a:gd name="T22" fmla="*/ 5 w 70"/>
                <a:gd name="T23" fmla="*/ 54 h 68"/>
                <a:gd name="T24" fmla="*/ 6 w 70"/>
                <a:gd name="T25" fmla="*/ 37 h 68"/>
                <a:gd name="T26" fmla="*/ 4 w 70"/>
                <a:gd name="T27" fmla="*/ 36 h 68"/>
                <a:gd name="T28" fmla="*/ 2 w 70"/>
                <a:gd name="T29" fmla="*/ 53 h 68"/>
                <a:gd name="T30" fmla="*/ 17 w 70"/>
                <a:gd name="T31" fmla="*/ 62 h 68"/>
                <a:gd name="T32" fmla="*/ 59 w 70"/>
                <a:gd name="T33" fmla="*/ 59 h 68"/>
                <a:gd name="T34" fmla="*/ 63 w 70"/>
                <a:gd name="T35" fmla="*/ 49 h 68"/>
                <a:gd name="T36" fmla="*/ 62 w 70"/>
                <a:gd name="T37" fmla="*/ 33 h 68"/>
                <a:gd name="T38" fmla="*/ 68 w 70"/>
                <a:gd name="T39" fmla="*/ 16 h 68"/>
                <a:gd name="T40" fmla="*/ 58 w 70"/>
                <a:gd name="T41" fmla="*/ 7 h 68"/>
                <a:gd name="T42" fmla="*/ 40 w 70"/>
                <a:gd name="T43" fmla="*/ 3 h 68"/>
                <a:gd name="T44" fmla="*/ 22 w 70"/>
                <a:gd name="T45" fmla="*/ 1 h 68"/>
                <a:gd name="T46" fmla="*/ 12 w 70"/>
                <a:gd name="T47" fmla="*/ 9 h 68"/>
                <a:gd name="T48" fmla="*/ 11 w 70"/>
                <a:gd name="T49" fmla="*/ 20 h 68"/>
                <a:gd name="T50" fmla="*/ 4 w 70"/>
                <a:gd name="T51" fmla="*/ 36 h 68"/>
                <a:gd name="T52" fmla="*/ 6 w 70"/>
                <a:gd name="T53" fmla="*/ 3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68">
                  <a:moveTo>
                    <a:pt x="6" y="37"/>
                  </a:moveTo>
                  <a:cubicBezTo>
                    <a:pt x="8" y="33"/>
                    <a:pt x="10" y="30"/>
                    <a:pt x="12" y="27"/>
                  </a:cubicBezTo>
                  <a:cubicBezTo>
                    <a:pt x="13" y="23"/>
                    <a:pt x="13" y="20"/>
                    <a:pt x="13" y="16"/>
                  </a:cubicBezTo>
                  <a:cubicBezTo>
                    <a:pt x="13" y="11"/>
                    <a:pt x="14" y="5"/>
                    <a:pt x="19" y="3"/>
                  </a:cubicBezTo>
                  <a:cubicBezTo>
                    <a:pt x="24" y="2"/>
                    <a:pt x="29" y="2"/>
                    <a:pt x="33" y="3"/>
                  </a:cubicBezTo>
                  <a:cubicBezTo>
                    <a:pt x="38" y="4"/>
                    <a:pt x="43" y="6"/>
                    <a:pt x="48" y="7"/>
                  </a:cubicBezTo>
                  <a:cubicBezTo>
                    <a:pt x="53" y="8"/>
                    <a:pt x="58" y="9"/>
                    <a:pt x="63" y="11"/>
                  </a:cubicBezTo>
                  <a:cubicBezTo>
                    <a:pt x="70" y="16"/>
                    <a:pt x="65" y="24"/>
                    <a:pt x="62" y="30"/>
                  </a:cubicBezTo>
                  <a:cubicBezTo>
                    <a:pt x="59" y="34"/>
                    <a:pt x="59" y="39"/>
                    <a:pt x="60" y="44"/>
                  </a:cubicBezTo>
                  <a:cubicBezTo>
                    <a:pt x="62" y="50"/>
                    <a:pt x="63" y="54"/>
                    <a:pt x="58" y="58"/>
                  </a:cubicBezTo>
                  <a:cubicBezTo>
                    <a:pt x="47" y="65"/>
                    <a:pt x="32" y="64"/>
                    <a:pt x="20" y="62"/>
                  </a:cubicBezTo>
                  <a:cubicBezTo>
                    <a:pt x="15" y="60"/>
                    <a:pt x="9" y="59"/>
                    <a:pt x="5" y="54"/>
                  </a:cubicBezTo>
                  <a:cubicBezTo>
                    <a:pt x="1" y="49"/>
                    <a:pt x="2" y="42"/>
                    <a:pt x="6" y="37"/>
                  </a:cubicBezTo>
                  <a:cubicBezTo>
                    <a:pt x="6" y="36"/>
                    <a:pt x="5" y="35"/>
                    <a:pt x="4" y="36"/>
                  </a:cubicBezTo>
                  <a:cubicBezTo>
                    <a:pt x="1" y="41"/>
                    <a:pt x="0" y="47"/>
                    <a:pt x="2" y="53"/>
                  </a:cubicBezTo>
                  <a:cubicBezTo>
                    <a:pt x="5" y="58"/>
                    <a:pt x="11" y="61"/>
                    <a:pt x="17" y="62"/>
                  </a:cubicBezTo>
                  <a:cubicBezTo>
                    <a:pt x="30" y="66"/>
                    <a:pt x="48" y="68"/>
                    <a:pt x="59" y="59"/>
                  </a:cubicBezTo>
                  <a:cubicBezTo>
                    <a:pt x="63" y="56"/>
                    <a:pt x="64" y="53"/>
                    <a:pt x="63" y="49"/>
                  </a:cubicBezTo>
                  <a:cubicBezTo>
                    <a:pt x="62" y="43"/>
                    <a:pt x="60" y="39"/>
                    <a:pt x="62" y="33"/>
                  </a:cubicBezTo>
                  <a:cubicBezTo>
                    <a:pt x="64" y="27"/>
                    <a:pt x="70" y="23"/>
                    <a:pt x="68" y="16"/>
                  </a:cubicBezTo>
                  <a:cubicBezTo>
                    <a:pt x="68" y="11"/>
                    <a:pt x="62" y="9"/>
                    <a:pt x="58" y="7"/>
                  </a:cubicBezTo>
                  <a:cubicBezTo>
                    <a:pt x="52" y="5"/>
                    <a:pt x="46" y="4"/>
                    <a:pt x="40" y="3"/>
                  </a:cubicBezTo>
                  <a:cubicBezTo>
                    <a:pt x="34" y="2"/>
                    <a:pt x="28" y="0"/>
                    <a:pt x="22" y="1"/>
                  </a:cubicBezTo>
                  <a:cubicBezTo>
                    <a:pt x="17" y="2"/>
                    <a:pt x="14" y="4"/>
                    <a:pt x="12" y="9"/>
                  </a:cubicBezTo>
                  <a:cubicBezTo>
                    <a:pt x="11" y="13"/>
                    <a:pt x="12" y="17"/>
                    <a:pt x="11" y="20"/>
                  </a:cubicBezTo>
                  <a:cubicBezTo>
                    <a:pt x="11" y="26"/>
                    <a:pt x="7" y="31"/>
                    <a:pt x="4" y="36"/>
                  </a:cubicBezTo>
                  <a:cubicBezTo>
                    <a:pt x="4" y="37"/>
                    <a:pt x="5" y="38"/>
                    <a:pt x="6" y="3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46">
              <a:extLst>
                <a:ext uri="{FF2B5EF4-FFF2-40B4-BE49-F238E27FC236}">
                  <a16:creationId xmlns:a16="http://schemas.microsoft.com/office/drawing/2014/main" id="{8082D697-7EDC-4CAA-A1E6-29F6F9FF1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4864" y="3452814"/>
              <a:ext cx="1060450" cy="403225"/>
            </a:xfrm>
            <a:custGeom>
              <a:avLst/>
              <a:gdLst>
                <a:gd name="T0" fmla="*/ 19 w 250"/>
                <a:gd name="T1" fmla="*/ 49 h 95"/>
                <a:gd name="T2" fmla="*/ 117 w 250"/>
                <a:gd name="T3" fmla="*/ 92 h 95"/>
                <a:gd name="T4" fmla="*/ 212 w 250"/>
                <a:gd name="T5" fmla="*/ 84 h 95"/>
                <a:gd name="T6" fmla="*/ 250 w 250"/>
                <a:gd name="T7" fmla="*/ 58 h 95"/>
                <a:gd name="T8" fmla="*/ 226 w 250"/>
                <a:gd name="T9" fmla="*/ 25 h 95"/>
                <a:gd name="T10" fmla="*/ 212 w 250"/>
                <a:gd name="T11" fmla="*/ 16 h 95"/>
                <a:gd name="T12" fmla="*/ 180 w 250"/>
                <a:gd name="T13" fmla="*/ 6 h 95"/>
                <a:gd name="T14" fmla="*/ 174 w 250"/>
                <a:gd name="T15" fmla="*/ 15 h 95"/>
                <a:gd name="T16" fmla="*/ 136 w 250"/>
                <a:gd name="T17" fmla="*/ 23 h 95"/>
                <a:gd name="T18" fmla="*/ 110 w 250"/>
                <a:gd name="T19" fmla="*/ 14 h 95"/>
                <a:gd name="T20" fmla="*/ 96 w 250"/>
                <a:gd name="T21" fmla="*/ 4 h 95"/>
                <a:gd name="T22" fmla="*/ 66 w 250"/>
                <a:gd name="T23" fmla="*/ 13 h 95"/>
                <a:gd name="T24" fmla="*/ 19 w 250"/>
                <a:gd name="T25" fmla="*/ 4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0" h="95">
                  <a:moveTo>
                    <a:pt x="19" y="49"/>
                  </a:moveTo>
                  <a:cubicBezTo>
                    <a:pt x="0" y="95"/>
                    <a:pt x="95" y="92"/>
                    <a:pt x="117" y="92"/>
                  </a:cubicBezTo>
                  <a:cubicBezTo>
                    <a:pt x="148" y="93"/>
                    <a:pt x="181" y="93"/>
                    <a:pt x="212" y="84"/>
                  </a:cubicBezTo>
                  <a:cubicBezTo>
                    <a:pt x="224" y="81"/>
                    <a:pt x="250" y="74"/>
                    <a:pt x="250" y="58"/>
                  </a:cubicBezTo>
                  <a:cubicBezTo>
                    <a:pt x="250" y="46"/>
                    <a:pt x="235" y="31"/>
                    <a:pt x="226" y="25"/>
                  </a:cubicBezTo>
                  <a:cubicBezTo>
                    <a:pt x="221" y="21"/>
                    <a:pt x="216" y="19"/>
                    <a:pt x="212" y="16"/>
                  </a:cubicBezTo>
                  <a:cubicBezTo>
                    <a:pt x="204" y="12"/>
                    <a:pt x="188" y="0"/>
                    <a:pt x="180" y="6"/>
                  </a:cubicBezTo>
                  <a:cubicBezTo>
                    <a:pt x="177" y="8"/>
                    <a:pt x="177" y="13"/>
                    <a:pt x="174" y="15"/>
                  </a:cubicBezTo>
                  <a:cubicBezTo>
                    <a:pt x="166" y="22"/>
                    <a:pt x="147" y="25"/>
                    <a:pt x="136" y="23"/>
                  </a:cubicBezTo>
                  <a:cubicBezTo>
                    <a:pt x="129" y="21"/>
                    <a:pt x="116" y="19"/>
                    <a:pt x="110" y="14"/>
                  </a:cubicBezTo>
                  <a:cubicBezTo>
                    <a:pt x="103" y="7"/>
                    <a:pt x="108" y="2"/>
                    <a:pt x="96" y="4"/>
                  </a:cubicBezTo>
                  <a:cubicBezTo>
                    <a:pt x="86" y="7"/>
                    <a:pt x="76" y="9"/>
                    <a:pt x="66" y="13"/>
                  </a:cubicBezTo>
                  <a:cubicBezTo>
                    <a:pt x="47" y="20"/>
                    <a:pt x="27" y="29"/>
                    <a:pt x="19" y="49"/>
                  </a:cubicBezTo>
                  <a:close/>
                </a:path>
              </a:pathLst>
            </a:custGeom>
            <a:solidFill>
              <a:srgbClr val="FFD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id="{B0A612FD-A6B2-4D60-AEFB-9F7854351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2664" y="3473451"/>
              <a:ext cx="806450" cy="276225"/>
            </a:xfrm>
            <a:custGeom>
              <a:avLst/>
              <a:gdLst>
                <a:gd name="T0" fmla="*/ 115 w 190"/>
                <a:gd name="T1" fmla="*/ 64 h 65"/>
                <a:gd name="T2" fmla="*/ 57 w 190"/>
                <a:gd name="T3" fmla="*/ 64 h 65"/>
                <a:gd name="T4" fmla="*/ 2 w 190"/>
                <a:gd name="T5" fmla="*/ 32 h 65"/>
                <a:gd name="T6" fmla="*/ 17 w 190"/>
                <a:gd name="T7" fmla="*/ 16 h 65"/>
                <a:gd name="T8" fmla="*/ 50 w 190"/>
                <a:gd name="T9" fmla="*/ 5 h 65"/>
                <a:gd name="T10" fmla="*/ 60 w 190"/>
                <a:gd name="T11" fmla="*/ 12 h 65"/>
                <a:gd name="T12" fmla="*/ 91 w 190"/>
                <a:gd name="T13" fmla="*/ 23 h 65"/>
                <a:gd name="T14" fmla="*/ 93 w 190"/>
                <a:gd name="T15" fmla="*/ 23 h 65"/>
                <a:gd name="T16" fmla="*/ 106 w 190"/>
                <a:gd name="T17" fmla="*/ 24 h 65"/>
                <a:gd name="T18" fmla="*/ 129 w 190"/>
                <a:gd name="T19" fmla="*/ 18 h 65"/>
                <a:gd name="T20" fmla="*/ 143 w 190"/>
                <a:gd name="T21" fmla="*/ 5 h 65"/>
                <a:gd name="T22" fmla="*/ 170 w 190"/>
                <a:gd name="T23" fmla="*/ 15 h 65"/>
                <a:gd name="T24" fmla="*/ 170 w 190"/>
                <a:gd name="T25" fmla="*/ 52 h 65"/>
                <a:gd name="T26" fmla="*/ 115 w 190"/>
                <a:gd name="T27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65">
                  <a:moveTo>
                    <a:pt x="115" y="64"/>
                  </a:moveTo>
                  <a:cubicBezTo>
                    <a:pt x="95" y="65"/>
                    <a:pt x="75" y="65"/>
                    <a:pt x="57" y="64"/>
                  </a:cubicBezTo>
                  <a:cubicBezTo>
                    <a:pt x="39" y="64"/>
                    <a:pt x="0" y="59"/>
                    <a:pt x="2" y="32"/>
                  </a:cubicBezTo>
                  <a:cubicBezTo>
                    <a:pt x="2" y="23"/>
                    <a:pt x="10" y="20"/>
                    <a:pt x="17" y="16"/>
                  </a:cubicBezTo>
                  <a:cubicBezTo>
                    <a:pt x="27" y="11"/>
                    <a:pt x="39" y="4"/>
                    <a:pt x="50" y="5"/>
                  </a:cubicBezTo>
                  <a:cubicBezTo>
                    <a:pt x="57" y="5"/>
                    <a:pt x="56" y="8"/>
                    <a:pt x="60" y="12"/>
                  </a:cubicBezTo>
                  <a:cubicBezTo>
                    <a:pt x="66" y="19"/>
                    <a:pt x="82" y="21"/>
                    <a:pt x="91" y="23"/>
                  </a:cubicBezTo>
                  <a:cubicBezTo>
                    <a:pt x="92" y="23"/>
                    <a:pt x="92" y="23"/>
                    <a:pt x="93" y="23"/>
                  </a:cubicBezTo>
                  <a:cubicBezTo>
                    <a:pt x="96" y="24"/>
                    <a:pt x="101" y="25"/>
                    <a:pt x="106" y="24"/>
                  </a:cubicBezTo>
                  <a:cubicBezTo>
                    <a:pt x="114" y="24"/>
                    <a:pt x="121" y="21"/>
                    <a:pt x="129" y="18"/>
                  </a:cubicBezTo>
                  <a:cubicBezTo>
                    <a:pt x="136" y="15"/>
                    <a:pt x="137" y="9"/>
                    <a:pt x="143" y="5"/>
                  </a:cubicBezTo>
                  <a:cubicBezTo>
                    <a:pt x="152" y="0"/>
                    <a:pt x="163" y="10"/>
                    <a:pt x="170" y="15"/>
                  </a:cubicBezTo>
                  <a:cubicBezTo>
                    <a:pt x="184" y="25"/>
                    <a:pt x="190" y="44"/>
                    <a:pt x="170" y="52"/>
                  </a:cubicBezTo>
                  <a:cubicBezTo>
                    <a:pt x="153" y="59"/>
                    <a:pt x="134" y="62"/>
                    <a:pt x="115" y="64"/>
                  </a:cubicBezTo>
                  <a:close/>
                </a:path>
              </a:pathLst>
            </a:custGeom>
            <a:solidFill>
              <a:srgbClr val="FFD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48">
              <a:extLst>
                <a:ext uri="{FF2B5EF4-FFF2-40B4-BE49-F238E27FC236}">
                  <a16:creationId xmlns:a16="http://schemas.microsoft.com/office/drawing/2014/main" id="{D90326C2-5D20-4DC4-B89C-44640770E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8227" y="3440114"/>
              <a:ext cx="695325" cy="114300"/>
            </a:xfrm>
            <a:custGeom>
              <a:avLst/>
              <a:gdLst>
                <a:gd name="T0" fmla="*/ 54 w 164"/>
                <a:gd name="T1" fmla="*/ 0 h 27"/>
                <a:gd name="T2" fmla="*/ 33 w 164"/>
                <a:gd name="T3" fmla="*/ 4 h 27"/>
                <a:gd name="T4" fmla="*/ 0 w 164"/>
                <a:gd name="T5" fmla="*/ 13 h 27"/>
                <a:gd name="T6" fmla="*/ 5 w 164"/>
                <a:gd name="T7" fmla="*/ 18 h 27"/>
                <a:gd name="T8" fmla="*/ 11 w 164"/>
                <a:gd name="T9" fmla="*/ 16 h 27"/>
                <a:gd name="T10" fmla="*/ 41 w 164"/>
                <a:gd name="T11" fmla="*/ 7 h 27"/>
                <a:gd name="T12" fmla="*/ 46 w 164"/>
                <a:gd name="T13" fmla="*/ 7 h 27"/>
                <a:gd name="T14" fmla="*/ 55 w 164"/>
                <a:gd name="T15" fmla="*/ 17 h 27"/>
                <a:gd name="T16" fmla="*/ 81 w 164"/>
                <a:gd name="T17" fmla="*/ 26 h 27"/>
                <a:gd name="T18" fmla="*/ 90 w 164"/>
                <a:gd name="T19" fmla="*/ 27 h 27"/>
                <a:gd name="T20" fmla="*/ 119 w 164"/>
                <a:gd name="T21" fmla="*/ 18 h 27"/>
                <a:gd name="T22" fmla="*/ 125 w 164"/>
                <a:gd name="T23" fmla="*/ 9 h 27"/>
                <a:gd name="T24" fmla="*/ 131 w 164"/>
                <a:gd name="T25" fmla="*/ 8 h 27"/>
                <a:gd name="T26" fmla="*/ 157 w 164"/>
                <a:gd name="T27" fmla="*/ 19 h 27"/>
                <a:gd name="T28" fmla="*/ 162 w 164"/>
                <a:gd name="T29" fmla="*/ 22 h 27"/>
                <a:gd name="T30" fmla="*/ 164 w 164"/>
                <a:gd name="T31" fmla="*/ 16 h 27"/>
                <a:gd name="T32" fmla="*/ 116 w 164"/>
                <a:gd name="T33" fmla="*/ 0 h 27"/>
                <a:gd name="T34" fmla="*/ 116 w 164"/>
                <a:gd name="T35" fmla="*/ 1 h 27"/>
                <a:gd name="T36" fmla="*/ 112 w 164"/>
                <a:gd name="T37" fmla="*/ 11 h 27"/>
                <a:gd name="T38" fmla="*/ 89 w 164"/>
                <a:gd name="T39" fmla="*/ 17 h 27"/>
                <a:gd name="T40" fmla="*/ 70 w 164"/>
                <a:gd name="T41" fmla="*/ 14 h 27"/>
                <a:gd name="T42" fmla="*/ 55 w 164"/>
                <a:gd name="T43" fmla="*/ 5 h 27"/>
                <a:gd name="T44" fmla="*/ 54 w 164"/>
                <a:gd name="T4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4" h="27">
                  <a:moveTo>
                    <a:pt x="54" y="0"/>
                  </a:moveTo>
                  <a:cubicBezTo>
                    <a:pt x="47" y="1"/>
                    <a:pt x="40" y="2"/>
                    <a:pt x="33" y="4"/>
                  </a:cubicBezTo>
                  <a:cubicBezTo>
                    <a:pt x="22" y="6"/>
                    <a:pt x="10" y="9"/>
                    <a:pt x="0" y="13"/>
                  </a:cubicBezTo>
                  <a:cubicBezTo>
                    <a:pt x="1" y="15"/>
                    <a:pt x="3" y="16"/>
                    <a:pt x="5" y="18"/>
                  </a:cubicBezTo>
                  <a:cubicBezTo>
                    <a:pt x="7" y="17"/>
                    <a:pt x="9" y="17"/>
                    <a:pt x="11" y="16"/>
                  </a:cubicBezTo>
                  <a:cubicBezTo>
                    <a:pt x="21" y="12"/>
                    <a:pt x="31" y="10"/>
                    <a:pt x="41" y="7"/>
                  </a:cubicBezTo>
                  <a:cubicBezTo>
                    <a:pt x="44" y="7"/>
                    <a:pt x="45" y="7"/>
                    <a:pt x="46" y="7"/>
                  </a:cubicBezTo>
                  <a:cubicBezTo>
                    <a:pt x="52" y="7"/>
                    <a:pt x="49" y="11"/>
                    <a:pt x="55" y="17"/>
                  </a:cubicBezTo>
                  <a:cubicBezTo>
                    <a:pt x="61" y="22"/>
                    <a:pt x="74" y="24"/>
                    <a:pt x="81" y="26"/>
                  </a:cubicBezTo>
                  <a:cubicBezTo>
                    <a:pt x="83" y="26"/>
                    <a:pt x="86" y="27"/>
                    <a:pt x="90" y="27"/>
                  </a:cubicBezTo>
                  <a:cubicBezTo>
                    <a:pt x="100" y="27"/>
                    <a:pt x="113" y="24"/>
                    <a:pt x="119" y="18"/>
                  </a:cubicBezTo>
                  <a:cubicBezTo>
                    <a:pt x="122" y="16"/>
                    <a:pt x="122" y="11"/>
                    <a:pt x="125" y="9"/>
                  </a:cubicBezTo>
                  <a:cubicBezTo>
                    <a:pt x="126" y="8"/>
                    <a:pt x="128" y="8"/>
                    <a:pt x="131" y="8"/>
                  </a:cubicBezTo>
                  <a:cubicBezTo>
                    <a:pt x="139" y="8"/>
                    <a:pt x="151" y="16"/>
                    <a:pt x="157" y="19"/>
                  </a:cubicBezTo>
                  <a:cubicBezTo>
                    <a:pt x="158" y="20"/>
                    <a:pt x="160" y="21"/>
                    <a:pt x="162" y="22"/>
                  </a:cubicBezTo>
                  <a:cubicBezTo>
                    <a:pt x="163" y="20"/>
                    <a:pt x="164" y="18"/>
                    <a:pt x="164" y="16"/>
                  </a:cubicBezTo>
                  <a:cubicBezTo>
                    <a:pt x="149" y="8"/>
                    <a:pt x="133" y="3"/>
                    <a:pt x="116" y="0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7" y="5"/>
                    <a:pt x="116" y="8"/>
                    <a:pt x="112" y="11"/>
                  </a:cubicBezTo>
                  <a:cubicBezTo>
                    <a:pt x="106" y="16"/>
                    <a:pt x="98" y="17"/>
                    <a:pt x="89" y="17"/>
                  </a:cubicBezTo>
                  <a:cubicBezTo>
                    <a:pt x="83" y="17"/>
                    <a:pt x="76" y="16"/>
                    <a:pt x="70" y="14"/>
                  </a:cubicBezTo>
                  <a:cubicBezTo>
                    <a:pt x="64" y="13"/>
                    <a:pt x="58" y="10"/>
                    <a:pt x="55" y="5"/>
                  </a:cubicBezTo>
                  <a:cubicBezTo>
                    <a:pt x="55" y="3"/>
                    <a:pt x="54" y="1"/>
                    <a:pt x="54" y="0"/>
                  </a:cubicBezTo>
                  <a:close/>
                </a:path>
              </a:pathLst>
            </a:custGeom>
            <a:solidFill>
              <a:srgbClr val="EFA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49">
              <a:extLst>
                <a:ext uri="{FF2B5EF4-FFF2-40B4-BE49-F238E27FC236}">
                  <a16:creationId xmlns:a16="http://schemas.microsoft.com/office/drawing/2014/main" id="{390707C2-F71D-428C-B45F-F7CBDD59B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23464" y="3435351"/>
              <a:ext cx="700088" cy="73025"/>
            </a:xfrm>
            <a:custGeom>
              <a:avLst/>
              <a:gdLst>
                <a:gd name="T0" fmla="*/ 117 w 165"/>
                <a:gd name="T1" fmla="*/ 0 h 17"/>
                <a:gd name="T2" fmla="*/ 117 w 165"/>
                <a:gd name="T3" fmla="*/ 1 h 17"/>
                <a:gd name="T4" fmla="*/ 165 w 165"/>
                <a:gd name="T5" fmla="*/ 17 h 17"/>
                <a:gd name="T6" fmla="*/ 165 w 165"/>
                <a:gd name="T7" fmla="*/ 16 h 17"/>
                <a:gd name="T8" fmla="*/ 160 w 165"/>
                <a:gd name="T9" fmla="*/ 14 h 17"/>
                <a:gd name="T10" fmla="*/ 117 w 165"/>
                <a:gd name="T11" fmla="*/ 0 h 17"/>
                <a:gd name="T12" fmla="*/ 55 w 165"/>
                <a:gd name="T13" fmla="*/ 0 h 17"/>
                <a:gd name="T14" fmla="*/ 33 w 165"/>
                <a:gd name="T15" fmla="*/ 4 h 17"/>
                <a:gd name="T16" fmla="*/ 0 w 165"/>
                <a:gd name="T17" fmla="*/ 13 h 17"/>
                <a:gd name="T18" fmla="*/ 1 w 165"/>
                <a:gd name="T19" fmla="*/ 14 h 17"/>
                <a:gd name="T20" fmla="*/ 34 w 165"/>
                <a:gd name="T21" fmla="*/ 5 h 17"/>
                <a:gd name="T22" fmla="*/ 55 w 165"/>
                <a:gd name="T23" fmla="*/ 1 h 17"/>
                <a:gd name="T24" fmla="*/ 55 w 165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">
                  <a:moveTo>
                    <a:pt x="117" y="0"/>
                  </a:moveTo>
                  <a:cubicBezTo>
                    <a:pt x="117" y="1"/>
                    <a:pt x="117" y="1"/>
                    <a:pt x="117" y="1"/>
                  </a:cubicBezTo>
                  <a:cubicBezTo>
                    <a:pt x="134" y="4"/>
                    <a:pt x="150" y="9"/>
                    <a:pt x="165" y="1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4" y="16"/>
                    <a:pt x="162" y="15"/>
                    <a:pt x="160" y="14"/>
                  </a:cubicBezTo>
                  <a:cubicBezTo>
                    <a:pt x="147" y="7"/>
                    <a:pt x="132" y="3"/>
                    <a:pt x="117" y="0"/>
                  </a:cubicBezTo>
                  <a:close/>
                  <a:moveTo>
                    <a:pt x="55" y="0"/>
                  </a:moveTo>
                  <a:cubicBezTo>
                    <a:pt x="48" y="1"/>
                    <a:pt x="40" y="2"/>
                    <a:pt x="33" y="4"/>
                  </a:cubicBezTo>
                  <a:cubicBezTo>
                    <a:pt x="22" y="6"/>
                    <a:pt x="11" y="10"/>
                    <a:pt x="0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1" y="10"/>
                    <a:pt x="23" y="7"/>
                    <a:pt x="34" y="5"/>
                  </a:cubicBezTo>
                  <a:cubicBezTo>
                    <a:pt x="41" y="3"/>
                    <a:pt x="48" y="2"/>
                    <a:pt x="55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211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50">
              <a:extLst>
                <a:ext uri="{FF2B5EF4-FFF2-40B4-BE49-F238E27FC236}">
                  <a16:creationId xmlns:a16="http://schemas.microsoft.com/office/drawing/2014/main" id="{C3474F37-1901-4601-9872-384E81DB2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352" y="3427414"/>
              <a:ext cx="249238" cy="76200"/>
            </a:xfrm>
            <a:custGeom>
              <a:avLst/>
              <a:gdLst>
                <a:gd name="T0" fmla="*/ 29 w 59"/>
                <a:gd name="T1" fmla="*/ 0 h 18"/>
                <a:gd name="T2" fmla="*/ 0 w 59"/>
                <a:gd name="T3" fmla="*/ 2 h 18"/>
                <a:gd name="T4" fmla="*/ 2 w 59"/>
                <a:gd name="T5" fmla="*/ 9 h 18"/>
                <a:gd name="T6" fmla="*/ 17 w 59"/>
                <a:gd name="T7" fmla="*/ 17 h 18"/>
                <a:gd name="T8" fmla="*/ 34 w 59"/>
                <a:gd name="T9" fmla="*/ 18 h 18"/>
                <a:gd name="T10" fmla="*/ 55 w 59"/>
                <a:gd name="T11" fmla="*/ 13 h 18"/>
                <a:gd name="T12" fmla="*/ 58 w 59"/>
                <a:gd name="T13" fmla="*/ 2 h 18"/>
                <a:gd name="T14" fmla="*/ 29 w 5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8">
                  <a:moveTo>
                    <a:pt x="29" y="0"/>
                  </a:moveTo>
                  <a:cubicBezTo>
                    <a:pt x="19" y="0"/>
                    <a:pt x="9" y="1"/>
                    <a:pt x="0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6" y="14"/>
                    <a:pt x="12" y="15"/>
                    <a:pt x="17" y="17"/>
                  </a:cubicBezTo>
                  <a:cubicBezTo>
                    <a:pt x="23" y="18"/>
                    <a:pt x="28" y="18"/>
                    <a:pt x="34" y="18"/>
                  </a:cubicBezTo>
                  <a:cubicBezTo>
                    <a:pt x="42" y="18"/>
                    <a:pt x="49" y="17"/>
                    <a:pt x="55" y="13"/>
                  </a:cubicBezTo>
                  <a:cubicBezTo>
                    <a:pt x="59" y="9"/>
                    <a:pt x="59" y="6"/>
                    <a:pt x="58" y="2"/>
                  </a:cubicBezTo>
                  <a:cubicBezTo>
                    <a:pt x="48" y="1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EF7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1E2A7430-5D90-4359-9229-4C4762D26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6827" y="3435351"/>
              <a:ext cx="268288" cy="76200"/>
            </a:xfrm>
            <a:custGeom>
              <a:avLst/>
              <a:gdLst>
                <a:gd name="T0" fmla="*/ 2 w 63"/>
                <a:gd name="T1" fmla="*/ 0 h 18"/>
                <a:gd name="T2" fmla="*/ 0 w 63"/>
                <a:gd name="T3" fmla="*/ 0 h 18"/>
                <a:gd name="T4" fmla="*/ 0 w 63"/>
                <a:gd name="T5" fmla="*/ 1 h 18"/>
                <a:gd name="T6" fmla="*/ 1 w 63"/>
                <a:gd name="T7" fmla="*/ 6 h 18"/>
                <a:gd name="T8" fmla="*/ 16 w 63"/>
                <a:gd name="T9" fmla="*/ 15 h 18"/>
                <a:gd name="T10" fmla="*/ 35 w 63"/>
                <a:gd name="T11" fmla="*/ 18 h 18"/>
                <a:gd name="T12" fmla="*/ 58 w 63"/>
                <a:gd name="T13" fmla="*/ 12 h 18"/>
                <a:gd name="T14" fmla="*/ 62 w 63"/>
                <a:gd name="T15" fmla="*/ 2 h 18"/>
                <a:gd name="T16" fmla="*/ 62 w 63"/>
                <a:gd name="T17" fmla="*/ 1 h 18"/>
                <a:gd name="T18" fmla="*/ 62 w 63"/>
                <a:gd name="T19" fmla="*/ 0 h 18"/>
                <a:gd name="T20" fmla="*/ 60 w 63"/>
                <a:gd name="T21" fmla="*/ 0 h 18"/>
                <a:gd name="T22" fmla="*/ 57 w 63"/>
                <a:gd name="T23" fmla="*/ 11 h 18"/>
                <a:gd name="T24" fmla="*/ 36 w 63"/>
                <a:gd name="T25" fmla="*/ 16 h 18"/>
                <a:gd name="T26" fmla="*/ 19 w 63"/>
                <a:gd name="T27" fmla="*/ 15 h 18"/>
                <a:gd name="T28" fmla="*/ 4 w 63"/>
                <a:gd name="T29" fmla="*/ 7 h 18"/>
                <a:gd name="T30" fmla="*/ 2 w 63"/>
                <a:gd name="T3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8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1" y="6"/>
                  </a:cubicBezTo>
                  <a:cubicBezTo>
                    <a:pt x="4" y="11"/>
                    <a:pt x="10" y="14"/>
                    <a:pt x="16" y="15"/>
                  </a:cubicBezTo>
                  <a:cubicBezTo>
                    <a:pt x="22" y="17"/>
                    <a:pt x="29" y="18"/>
                    <a:pt x="35" y="18"/>
                  </a:cubicBezTo>
                  <a:cubicBezTo>
                    <a:pt x="44" y="18"/>
                    <a:pt x="52" y="17"/>
                    <a:pt x="58" y="12"/>
                  </a:cubicBezTo>
                  <a:cubicBezTo>
                    <a:pt x="62" y="9"/>
                    <a:pt x="63" y="6"/>
                    <a:pt x="62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1" y="0"/>
                    <a:pt x="61" y="0"/>
                    <a:pt x="60" y="0"/>
                  </a:cubicBezTo>
                  <a:cubicBezTo>
                    <a:pt x="61" y="4"/>
                    <a:pt x="61" y="7"/>
                    <a:pt x="57" y="11"/>
                  </a:cubicBezTo>
                  <a:cubicBezTo>
                    <a:pt x="51" y="15"/>
                    <a:pt x="44" y="16"/>
                    <a:pt x="36" y="16"/>
                  </a:cubicBezTo>
                  <a:cubicBezTo>
                    <a:pt x="30" y="16"/>
                    <a:pt x="25" y="16"/>
                    <a:pt x="19" y="15"/>
                  </a:cubicBezTo>
                  <a:cubicBezTo>
                    <a:pt x="14" y="13"/>
                    <a:pt x="8" y="12"/>
                    <a:pt x="4" y="7"/>
                  </a:cubicBezTo>
                  <a:cubicBezTo>
                    <a:pt x="2" y="5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211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13F0A5C0-6191-40DA-AD8D-28937C63C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8864" y="3470276"/>
              <a:ext cx="666750" cy="104775"/>
            </a:xfrm>
            <a:custGeom>
              <a:avLst/>
              <a:gdLst>
                <a:gd name="T0" fmla="*/ 41 w 157"/>
                <a:gd name="T1" fmla="*/ 0 h 25"/>
                <a:gd name="T2" fmla="*/ 36 w 157"/>
                <a:gd name="T3" fmla="*/ 0 h 25"/>
                <a:gd name="T4" fmla="*/ 6 w 157"/>
                <a:gd name="T5" fmla="*/ 9 h 25"/>
                <a:gd name="T6" fmla="*/ 0 w 157"/>
                <a:gd name="T7" fmla="*/ 11 h 25"/>
                <a:gd name="T8" fmla="*/ 4 w 157"/>
                <a:gd name="T9" fmla="*/ 14 h 25"/>
                <a:gd name="T10" fmla="*/ 31 w 157"/>
                <a:gd name="T11" fmla="*/ 6 h 25"/>
                <a:gd name="T12" fmla="*/ 32 w 157"/>
                <a:gd name="T13" fmla="*/ 6 h 25"/>
                <a:gd name="T14" fmla="*/ 42 w 157"/>
                <a:gd name="T15" fmla="*/ 13 h 25"/>
                <a:gd name="T16" fmla="*/ 73 w 157"/>
                <a:gd name="T17" fmla="*/ 24 h 25"/>
                <a:gd name="T18" fmla="*/ 75 w 157"/>
                <a:gd name="T19" fmla="*/ 24 h 25"/>
                <a:gd name="T20" fmla="*/ 85 w 157"/>
                <a:gd name="T21" fmla="*/ 25 h 25"/>
                <a:gd name="T22" fmla="*/ 88 w 157"/>
                <a:gd name="T23" fmla="*/ 25 h 25"/>
                <a:gd name="T24" fmla="*/ 111 w 157"/>
                <a:gd name="T25" fmla="*/ 19 h 25"/>
                <a:gd name="T26" fmla="*/ 125 w 157"/>
                <a:gd name="T27" fmla="*/ 6 h 25"/>
                <a:gd name="T28" fmla="*/ 131 w 157"/>
                <a:gd name="T29" fmla="*/ 5 h 25"/>
                <a:gd name="T30" fmla="*/ 152 w 157"/>
                <a:gd name="T31" fmla="*/ 16 h 25"/>
                <a:gd name="T32" fmla="*/ 154 w 157"/>
                <a:gd name="T33" fmla="*/ 19 h 25"/>
                <a:gd name="T34" fmla="*/ 157 w 157"/>
                <a:gd name="T35" fmla="*/ 15 h 25"/>
                <a:gd name="T36" fmla="*/ 152 w 157"/>
                <a:gd name="T37" fmla="*/ 12 h 25"/>
                <a:gd name="T38" fmla="*/ 126 w 157"/>
                <a:gd name="T39" fmla="*/ 1 h 25"/>
                <a:gd name="T40" fmla="*/ 120 w 157"/>
                <a:gd name="T41" fmla="*/ 2 h 25"/>
                <a:gd name="T42" fmla="*/ 114 w 157"/>
                <a:gd name="T43" fmla="*/ 11 h 25"/>
                <a:gd name="T44" fmla="*/ 85 w 157"/>
                <a:gd name="T45" fmla="*/ 20 h 25"/>
                <a:gd name="T46" fmla="*/ 76 w 157"/>
                <a:gd name="T47" fmla="*/ 19 h 25"/>
                <a:gd name="T48" fmla="*/ 50 w 157"/>
                <a:gd name="T49" fmla="*/ 10 h 25"/>
                <a:gd name="T50" fmla="*/ 41 w 157"/>
                <a:gd name="T5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25">
                  <a:moveTo>
                    <a:pt x="41" y="0"/>
                  </a:moveTo>
                  <a:cubicBezTo>
                    <a:pt x="40" y="0"/>
                    <a:pt x="39" y="0"/>
                    <a:pt x="36" y="0"/>
                  </a:cubicBezTo>
                  <a:cubicBezTo>
                    <a:pt x="26" y="3"/>
                    <a:pt x="16" y="5"/>
                    <a:pt x="6" y="9"/>
                  </a:cubicBezTo>
                  <a:cubicBezTo>
                    <a:pt x="4" y="10"/>
                    <a:pt x="2" y="10"/>
                    <a:pt x="0" y="11"/>
                  </a:cubicBezTo>
                  <a:cubicBezTo>
                    <a:pt x="1" y="12"/>
                    <a:pt x="3" y="13"/>
                    <a:pt x="4" y="14"/>
                  </a:cubicBezTo>
                  <a:cubicBezTo>
                    <a:pt x="12" y="10"/>
                    <a:pt x="22" y="6"/>
                    <a:pt x="31" y="6"/>
                  </a:cubicBezTo>
                  <a:cubicBezTo>
                    <a:pt x="31" y="6"/>
                    <a:pt x="31" y="6"/>
                    <a:pt x="32" y="6"/>
                  </a:cubicBezTo>
                  <a:cubicBezTo>
                    <a:pt x="39" y="6"/>
                    <a:pt x="38" y="9"/>
                    <a:pt x="42" y="13"/>
                  </a:cubicBezTo>
                  <a:cubicBezTo>
                    <a:pt x="48" y="20"/>
                    <a:pt x="64" y="22"/>
                    <a:pt x="73" y="24"/>
                  </a:cubicBezTo>
                  <a:cubicBezTo>
                    <a:pt x="74" y="24"/>
                    <a:pt x="74" y="24"/>
                    <a:pt x="75" y="24"/>
                  </a:cubicBezTo>
                  <a:cubicBezTo>
                    <a:pt x="78" y="25"/>
                    <a:pt x="81" y="25"/>
                    <a:pt x="85" y="25"/>
                  </a:cubicBezTo>
                  <a:cubicBezTo>
                    <a:pt x="86" y="25"/>
                    <a:pt x="87" y="25"/>
                    <a:pt x="88" y="25"/>
                  </a:cubicBezTo>
                  <a:cubicBezTo>
                    <a:pt x="96" y="25"/>
                    <a:pt x="103" y="22"/>
                    <a:pt x="111" y="19"/>
                  </a:cubicBezTo>
                  <a:cubicBezTo>
                    <a:pt x="118" y="16"/>
                    <a:pt x="119" y="10"/>
                    <a:pt x="125" y="6"/>
                  </a:cubicBezTo>
                  <a:cubicBezTo>
                    <a:pt x="127" y="5"/>
                    <a:pt x="129" y="5"/>
                    <a:pt x="131" y="5"/>
                  </a:cubicBezTo>
                  <a:cubicBezTo>
                    <a:pt x="138" y="5"/>
                    <a:pt x="146" y="12"/>
                    <a:pt x="152" y="16"/>
                  </a:cubicBezTo>
                  <a:cubicBezTo>
                    <a:pt x="153" y="17"/>
                    <a:pt x="154" y="18"/>
                    <a:pt x="154" y="19"/>
                  </a:cubicBezTo>
                  <a:cubicBezTo>
                    <a:pt x="155" y="17"/>
                    <a:pt x="156" y="16"/>
                    <a:pt x="157" y="15"/>
                  </a:cubicBezTo>
                  <a:cubicBezTo>
                    <a:pt x="155" y="14"/>
                    <a:pt x="153" y="13"/>
                    <a:pt x="152" y="12"/>
                  </a:cubicBezTo>
                  <a:cubicBezTo>
                    <a:pt x="146" y="9"/>
                    <a:pt x="134" y="1"/>
                    <a:pt x="126" y="1"/>
                  </a:cubicBezTo>
                  <a:cubicBezTo>
                    <a:pt x="123" y="1"/>
                    <a:pt x="121" y="1"/>
                    <a:pt x="120" y="2"/>
                  </a:cubicBezTo>
                  <a:cubicBezTo>
                    <a:pt x="117" y="4"/>
                    <a:pt x="117" y="9"/>
                    <a:pt x="114" y="11"/>
                  </a:cubicBezTo>
                  <a:cubicBezTo>
                    <a:pt x="108" y="17"/>
                    <a:pt x="95" y="20"/>
                    <a:pt x="85" y="20"/>
                  </a:cubicBezTo>
                  <a:cubicBezTo>
                    <a:pt x="81" y="20"/>
                    <a:pt x="78" y="19"/>
                    <a:pt x="76" y="19"/>
                  </a:cubicBezTo>
                  <a:cubicBezTo>
                    <a:pt x="69" y="17"/>
                    <a:pt x="56" y="15"/>
                    <a:pt x="50" y="10"/>
                  </a:cubicBezTo>
                  <a:cubicBezTo>
                    <a:pt x="44" y="4"/>
                    <a:pt x="47" y="0"/>
                    <a:pt x="41" y="0"/>
                  </a:cubicBezTo>
                  <a:close/>
                </a:path>
              </a:pathLst>
            </a:custGeom>
            <a:solidFill>
              <a:srgbClr val="EFB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FD3972C7-D359-4725-A2D0-AE4FDE037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6327" y="3490914"/>
              <a:ext cx="636588" cy="139700"/>
            </a:xfrm>
            <a:custGeom>
              <a:avLst/>
              <a:gdLst>
                <a:gd name="T0" fmla="*/ 127 w 150"/>
                <a:gd name="T1" fmla="*/ 0 h 33"/>
                <a:gd name="T2" fmla="*/ 121 w 150"/>
                <a:gd name="T3" fmla="*/ 1 h 33"/>
                <a:gd name="T4" fmla="*/ 107 w 150"/>
                <a:gd name="T5" fmla="*/ 14 h 33"/>
                <a:gd name="T6" fmla="*/ 84 w 150"/>
                <a:gd name="T7" fmla="*/ 20 h 33"/>
                <a:gd name="T8" fmla="*/ 81 w 150"/>
                <a:gd name="T9" fmla="*/ 20 h 33"/>
                <a:gd name="T10" fmla="*/ 71 w 150"/>
                <a:gd name="T11" fmla="*/ 19 h 33"/>
                <a:gd name="T12" fmla="*/ 69 w 150"/>
                <a:gd name="T13" fmla="*/ 19 h 33"/>
                <a:gd name="T14" fmla="*/ 38 w 150"/>
                <a:gd name="T15" fmla="*/ 8 h 33"/>
                <a:gd name="T16" fmla="*/ 28 w 150"/>
                <a:gd name="T17" fmla="*/ 1 h 33"/>
                <a:gd name="T18" fmla="*/ 27 w 150"/>
                <a:gd name="T19" fmla="*/ 1 h 33"/>
                <a:gd name="T20" fmla="*/ 0 w 150"/>
                <a:gd name="T21" fmla="*/ 9 h 33"/>
                <a:gd name="T22" fmla="*/ 34 w 150"/>
                <a:gd name="T23" fmla="*/ 27 h 33"/>
                <a:gd name="T24" fmla="*/ 75 w 150"/>
                <a:gd name="T25" fmla="*/ 33 h 33"/>
                <a:gd name="T26" fmla="*/ 135 w 150"/>
                <a:gd name="T27" fmla="*/ 23 h 33"/>
                <a:gd name="T28" fmla="*/ 145 w 150"/>
                <a:gd name="T29" fmla="*/ 18 h 33"/>
                <a:gd name="T30" fmla="*/ 150 w 150"/>
                <a:gd name="T31" fmla="*/ 14 h 33"/>
                <a:gd name="T32" fmla="*/ 148 w 150"/>
                <a:gd name="T33" fmla="*/ 11 h 33"/>
                <a:gd name="T34" fmla="*/ 127 w 150"/>
                <a:gd name="T3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0" h="33">
                  <a:moveTo>
                    <a:pt x="127" y="0"/>
                  </a:moveTo>
                  <a:cubicBezTo>
                    <a:pt x="125" y="0"/>
                    <a:pt x="123" y="0"/>
                    <a:pt x="121" y="1"/>
                  </a:cubicBezTo>
                  <a:cubicBezTo>
                    <a:pt x="115" y="5"/>
                    <a:pt x="114" y="11"/>
                    <a:pt x="107" y="14"/>
                  </a:cubicBezTo>
                  <a:cubicBezTo>
                    <a:pt x="99" y="17"/>
                    <a:pt x="92" y="20"/>
                    <a:pt x="84" y="20"/>
                  </a:cubicBezTo>
                  <a:cubicBezTo>
                    <a:pt x="83" y="20"/>
                    <a:pt x="82" y="20"/>
                    <a:pt x="81" y="20"/>
                  </a:cubicBezTo>
                  <a:cubicBezTo>
                    <a:pt x="77" y="20"/>
                    <a:pt x="74" y="20"/>
                    <a:pt x="71" y="19"/>
                  </a:cubicBezTo>
                  <a:cubicBezTo>
                    <a:pt x="70" y="19"/>
                    <a:pt x="70" y="19"/>
                    <a:pt x="69" y="19"/>
                  </a:cubicBezTo>
                  <a:cubicBezTo>
                    <a:pt x="60" y="17"/>
                    <a:pt x="44" y="15"/>
                    <a:pt x="38" y="8"/>
                  </a:cubicBezTo>
                  <a:cubicBezTo>
                    <a:pt x="34" y="4"/>
                    <a:pt x="35" y="1"/>
                    <a:pt x="28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18" y="1"/>
                    <a:pt x="8" y="5"/>
                    <a:pt x="0" y="9"/>
                  </a:cubicBezTo>
                  <a:cubicBezTo>
                    <a:pt x="11" y="18"/>
                    <a:pt x="24" y="24"/>
                    <a:pt x="34" y="27"/>
                  </a:cubicBezTo>
                  <a:cubicBezTo>
                    <a:pt x="48" y="31"/>
                    <a:pt x="61" y="33"/>
                    <a:pt x="75" y="33"/>
                  </a:cubicBezTo>
                  <a:cubicBezTo>
                    <a:pt x="95" y="33"/>
                    <a:pt x="114" y="29"/>
                    <a:pt x="135" y="23"/>
                  </a:cubicBezTo>
                  <a:cubicBezTo>
                    <a:pt x="139" y="22"/>
                    <a:pt x="142" y="20"/>
                    <a:pt x="145" y="18"/>
                  </a:cubicBezTo>
                  <a:cubicBezTo>
                    <a:pt x="147" y="17"/>
                    <a:pt x="149" y="15"/>
                    <a:pt x="150" y="14"/>
                  </a:cubicBezTo>
                  <a:cubicBezTo>
                    <a:pt x="150" y="13"/>
                    <a:pt x="149" y="12"/>
                    <a:pt x="148" y="11"/>
                  </a:cubicBezTo>
                  <a:cubicBezTo>
                    <a:pt x="142" y="7"/>
                    <a:pt x="134" y="0"/>
                    <a:pt x="127" y="0"/>
                  </a:cubicBezTo>
                  <a:close/>
                </a:path>
              </a:pathLst>
            </a:custGeom>
            <a:solidFill>
              <a:srgbClr val="EFC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4153E3A1-8DEA-45A2-B5CB-504BCE801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2002" y="3744914"/>
              <a:ext cx="1238250" cy="298450"/>
            </a:xfrm>
            <a:custGeom>
              <a:avLst/>
              <a:gdLst>
                <a:gd name="T0" fmla="*/ 3 w 292"/>
                <a:gd name="T1" fmla="*/ 6 h 70"/>
                <a:gd name="T2" fmla="*/ 107 w 292"/>
                <a:gd name="T3" fmla="*/ 61 h 70"/>
                <a:gd name="T4" fmla="*/ 258 w 292"/>
                <a:gd name="T5" fmla="*/ 43 h 70"/>
                <a:gd name="T6" fmla="*/ 288 w 292"/>
                <a:gd name="T7" fmla="*/ 0 h 70"/>
                <a:gd name="T8" fmla="*/ 249 w 292"/>
                <a:gd name="T9" fmla="*/ 43 h 70"/>
                <a:gd name="T10" fmla="*/ 108 w 292"/>
                <a:gd name="T11" fmla="*/ 57 h 70"/>
                <a:gd name="T12" fmla="*/ 3 w 292"/>
                <a:gd name="T13" fmla="*/ 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70">
                  <a:moveTo>
                    <a:pt x="3" y="6"/>
                  </a:moveTo>
                  <a:cubicBezTo>
                    <a:pt x="3" y="6"/>
                    <a:pt x="0" y="51"/>
                    <a:pt x="107" y="61"/>
                  </a:cubicBezTo>
                  <a:cubicBezTo>
                    <a:pt x="215" y="70"/>
                    <a:pt x="252" y="46"/>
                    <a:pt x="258" y="43"/>
                  </a:cubicBezTo>
                  <a:cubicBezTo>
                    <a:pt x="264" y="40"/>
                    <a:pt x="292" y="23"/>
                    <a:pt x="288" y="0"/>
                  </a:cubicBezTo>
                  <a:cubicBezTo>
                    <a:pt x="288" y="0"/>
                    <a:pt x="286" y="30"/>
                    <a:pt x="249" y="43"/>
                  </a:cubicBezTo>
                  <a:cubicBezTo>
                    <a:pt x="206" y="59"/>
                    <a:pt x="160" y="62"/>
                    <a:pt x="108" y="57"/>
                  </a:cubicBezTo>
                  <a:cubicBezTo>
                    <a:pt x="61" y="52"/>
                    <a:pt x="11" y="42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59176E1C-B66D-4ACF-8C20-101C7D482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9052" y="3300414"/>
              <a:ext cx="223838" cy="190500"/>
            </a:xfrm>
            <a:custGeom>
              <a:avLst/>
              <a:gdLst>
                <a:gd name="T0" fmla="*/ 25 w 53"/>
                <a:gd name="T1" fmla="*/ 11 h 45"/>
                <a:gd name="T2" fmla="*/ 24 w 53"/>
                <a:gd name="T3" fmla="*/ 26 h 45"/>
                <a:gd name="T4" fmla="*/ 7 w 53"/>
                <a:gd name="T5" fmla="*/ 29 h 45"/>
                <a:gd name="T6" fmla="*/ 7 w 53"/>
                <a:gd name="T7" fmla="*/ 40 h 45"/>
                <a:gd name="T8" fmla="*/ 31 w 53"/>
                <a:gd name="T9" fmla="*/ 44 h 45"/>
                <a:gd name="T10" fmla="*/ 50 w 53"/>
                <a:gd name="T11" fmla="*/ 37 h 45"/>
                <a:gd name="T12" fmla="*/ 50 w 53"/>
                <a:gd name="T13" fmla="*/ 20 h 45"/>
                <a:gd name="T14" fmla="*/ 47 w 53"/>
                <a:gd name="T15" fmla="*/ 8 h 45"/>
                <a:gd name="T16" fmla="*/ 27 w 53"/>
                <a:gd name="T17" fmla="*/ 6 h 45"/>
                <a:gd name="T18" fmla="*/ 17 w 53"/>
                <a:gd name="T19" fmla="*/ 1 h 45"/>
                <a:gd name="T20" fmla="*/ 12 w 53"/>
                <a:gd name="T21" fmla="*/ 0 h 45"/>
                <a:gd name="T22" fmla="*/ 16 w 53"/>
                <a:gd name="T23" fmla="*/ 4 h 45"/>
                <a:gd name="T24" fmla="*/ 25 w 53"/>
                <a:gd name="T25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45">
                  <a:moveTo>
                    <a:pt x="25" y="11"/>
                  </a:moveTo>
                  <a:cubicBezTo>
                    <a:pt x="30" y="15"/>
                    <a:pt x="28" y="22"/>
                    <a:pt x="24" y="26"/>
                  </a:cubicBezTo>
                  <a:cubicBezTo>
                    <a:pt x="18" y="31"/>
                    <a:pt x="13" y="28"/>
                    <a:pt x="7" y="29"/>
                  </a:cubicBezTo>
                  <a:cubicBezTo>
                    <a:pt x="0" y="31"/>
                    <a:pt x="3" y="37"/>
                    <a:pt x="7" y="40"/>
                  </a:cubicBezTo>
                  <a:cubicBezTo>
                    <a:pt x="14" y="45"/>
                    <a:pt x="23" y="44"/>
                    <a:pt x="31" y="44"/>
                  </a:cubicBezTo>
                  <a:cubicBezTo>
                    <a:pt x="37" y="43"/>
                    <a:pt x="48" y="44"/>
                    <a:pt x="50" y="37"/>
                  </a:cubicBezTo>
                  <a:cubicBezTo>
                    <a:pt x="52" y="32"/>
                    <a:pt x="49" y="25"/>
                    <a:pt x="50" y="20"/>
                  </a:cubicBezTo>
                  <a:cubicBezTo>
                    <a:pt x="51" y="15"/>
                    <a:pt x="53" y="10"/>
                    <a:pt x="47" y="8"/>
                  </a:cubicBezTo>
                  <a:cubicBezTo>
                    <a:pt x="41" y="6"/>
                    <a:pt x="34" y="8"/>
                    <a:pt x="27" y="6"/>
                  </a:cubicBezTo>
                  <a:cubicBezTo>
                    <a:pt x="24" y="5"/>
                    <a:pt x="20" y="2"/>
                    <a:pt x="17" y="1"/>
                  </a:cubicBezTo>
                  <a:cubicBezTo>
                    <a:pt x="16" y="1"/>
                    <a:pt x="13" y="0"/>
                    <a:pt x="12" y="0"/>
                  </a:cubicBezTo>
                  <a:cubicBezTo>
                    <a:pt x="8" y="2"/>
                    <a:pt x="14" y="4"/>
                    <a:pt x="16" y="4"/>
                  </a:cubicBezTo>
                  <a:cubicBezTo>
                    <a:pt x="19" y="5"/>
                    <a:pt x="23" y="8"/>
                    <a:pt x="25" y="11"/>
                  </a:cubicBezTo>
                  <a:close/>
                </a:path>
              </a:pathLst>
            </a:custGeom>
            <a:solidFill>
              <a:srgbClr val="FFB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3F7029D8-85A6-48C9-AF36-16743316A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4152" y="3567114"/>
              <a:ext cx="436563" cy="284163"/>
            </a:xfrm>
            <a:custGeom>
              <a:avLst/>
              <a:gdLst>
                <a:gd name="T0" fmla="*/ 88 w 103"/>
                <a:gd name="T1" fmla="*/ 15 h 67"/>
                <a:gd name="T2" fmla="*/ 74 w 103"/>
                <a:gd name="T3" fmla="*/ 0 h 67"/>
                <a:gd name="T4" fmla="*/ 93 w 103"/>
                <a:gd name="T5" fmla="*/ 39 h 67"/>
                <a:gd name="T6" fmla="*/ 34 w 103"/>
                <a:gd name="T7" fmla="*/ 64 h 67"/>
                <a:gd name="T8" fmla="*/ 0 w 103"/>
                <a:gd name="T9" fmla="*/ 66 h 67"/>
                <a:gd name="T10" fmla="*/ 20 w 103"/>
                <a:gd name="T11" fmla="*/ 62 h 67"/>
                <a:gd name="T12" fmla="*/ 71 w 103"/>
                <a:gd name="T13" fmla="*/ 46 h 67"/>
                <a:gd name="T14" fmla="*/ 88 w 103"/>
                <a:gd name="T15" fmla="*/ 1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67">
                  <a:moveTo>
                    <a:pt x="88" y="15"/>
                  </a:moveTo>
                  <a:cubicBezTo>
                    <a:pt x="85" y="10"/>
                    <a:pt x="79" y="5"/>
                    <a:pt x="74" y="0"/>
                  </a:cubicBezTo>
                  <a:cubicBezTo>
                    <a:pt x="86" y="7"/>
                    <a:pt x="103" y="23"/>
                    <a:pt x="93" y="39"/>
                  </a:cubicBezTo>
                  <a:cubicBezTo>
                    <a:pt x="83" y="56"/>
                    <a:pt x="52" y="61"/>
                    <a:pt x="34" y="64"/>
                  </a:cubicBezTo>
                  <a:cubicBezTo>
                    <a:pt x="23" y="66"/>
                    <a:pt x="12" y="67"/>
                    <a:pt x="0" y="66"/>
                  </a:cubicBezTo>
                  <a:cubicBezTo>
                    <a:pt x="7" y="67"/>
                    <a:pt x="14" y="64"/>
                    <a:pt x="20" y="62"/>
                  </a:cubicBezTo>
                  <a:cubicBezTo>
                    <a:pt x="36" y="58"/>
                    <a:pt x="56" y="54"/>
                    <a:pt x="71" y="46"/>
                  </a:cubicBezTo>
                  <a:cubicBezTo>
                    <a:pt x="81" y="41"/>
                    <a:pt x="95" y="27"/>
                    <a:pt x="8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id="{B2A6C574-5D85-47B9-A820-6A95FA256A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6402" y="1289051"/>
              <a:ext cx="2306638" cy="2087563"/>
            </a:xfrm>
            <a:custGeom>
              <a:avLst/>
              <a:gdLst>
                <a:gd name="T0" fmla="*/ 299 w 544"/>
                <a:gd name="T1" fmla="*/ 68 h 492"/>
                <a:gd name="T2" fmla="*/ 289 w 544"/>
                <a:gd name="T3" fmla="*/ 114 h 492"/>
                <a:gd name="T4" fmla="*/ 214 w 544"/>
                <a:gd name="T5" fmla="*/ 152 h 492"/>
                <a:gd name="T6" fmla="*/ 190 w 544"/>
                <a:gd name="T7" fmla="*/ 211 h 492"/>
                <a:gd name="T8" fmla="*/ 214 w 544"/>
                <a:gd name="T9" fmla="*/ 228 h 492"/>
                <a:gd name="T10" fmla="*/ 233 w 544"/>
                <a:gd name="T11" fmla="*/ 264 h 492"/>
                <a:gd name="T12" fmla="*/ 225 w 544"/>
                <a:gd name="T13" fmla="*/ 327 h 492"/>
                <a:gd name="T14" fmla="*/ 211 w 544"/>
                <a:gd name="T15" fmla="*/ 395 h 492"/>
                <a:gd name="T16" fmla="*/ 182 w 544"/>
                <a:gd name="T17" fmla="*/ 367 h 492"/>
                <a:gd name="T18" fmla="*/ 162 w 544"/>
                <a:gd name="T19" fmla="*/ 319 h 492"/>
                <a:gd name="T20" fmla="*/ 162 w 544"/>
                <a:gd name="T21" fmla="*/ 241 h 492"/>
                <a:gd name="T22" fmla="*/ 165 w 544"/>
                <a:gd name="T23" fmla="*/ 199 h 492"/>
                <a:gd name="T24" fmla="*/ 95 w 544"/>
                <a:gd name="T25" fmla="*/ 119 h 492"/>
                <a:gd name="T26" fmla="*/ 131 w 544"/>
                <a:gd name="T27" fmla="*/ 88 h 492"/>
                <a:gd name="T28" fmla="*/ 170 w 544"/>
                <a:gd name="T29" fmla="*/ 68 h 492"/>
                <a:gd name="T30" fmla="*/ 208 w 544"/>
                <a:gd name="T31" fmla="*/ 42 h 492"/>
                <a:gd name="T32" fmla="*/ 267 w 544"/>
                <a:gd name="T33" fmla="*/ 25 h 492"/>
                <a:gd name="T34" fmla="*/ 308 w 544"/>
                <a:gd name="T35" fmla="*/ 22 h 492"/>
                <a:gd name="T36" fmla="*/ 304 w 544"/>
                <a:gd name="T37" fmla="*/ 49 h 492"/>
                <a:gd name="T38" fmla="*/ 527 w 544"/>
                <a:gd name="T39" fmla="*/ 287 h 492"/>
                <a:gd name="T40" fmla="*/ 516 w 544"/>
                <a:gd name="T41" fmla="*/ 294 h 492"/>
                <a:gd name="T42" fmla="*/ 495 w 544"/>
                <a:gd name="T43" fmla="*/ 286 h 492"/>
                <a:gd name="T44" fmla="*/ 480 w 544"/>
                <a:gd name="T45" fmla="*/ 284 h 492"/>
                <a:gd name="T46" fmla="*/ 458 w 544"/>
                <a:gd name="T47" fmla="*/ 265 h 492"/>
                <a:gd name="T48" fmla="*/ 433 w 544"/>
                <a:gd name="T49" fmla="*/ 251 h 492"/>
                <a:gd name="T50" fmla="*/ 438 w 544"/>
                <a:gd name="T51" fmla="*/ 348 h 492"/>
                <a:gd name="T52" fmla="*/ 380 w 544"/>
                <a:gd name="T53" fmla="*/ 391 h 492"/>
                <a:gd name="T54" fmla="*/ 368 w 544"/>
                <a:gd name="T55" fmla="*/ 324 h 492"/>
                <a:gd name="T56" fmla="*/ 355 w 544"/>
                <a:gd name="T57" fmla="*/ 268 h 492"/>
                <a:gd name="T58" fmla="*/ 333 w 544"/>
                <a:gd name="T59" fmla="*/ 235 h 492"/>
                <a:gd name="T60" fmla="*/ 321 w 544"/>
                <a:gd name="T61" fmla="*/ 217 h 492"/>
                <a:gd name="T62" fmla="*/ 359 w 544"/>
                <a:gd name="T63" fmla="*/ 191 h 492"/>
                <a:gd name="T64" fmla="*/ 398 w 544"/>
                <a:gd name="T65" fmla="*/ 182 h 492"/>
                <a:gd name="T66" fmla="*/ 379 w 544"/>
                <a:gd name="T67" fmla="*/ 177 h 492"/>
                <a:gd name="T68" fmla="*/ 353 w 544"/>
                <a:gd name="T69" fmla="*/ 169 h 492"/>
                <a:gd name="T70" fmla="*/ 346 w 544"/>
                <a:gd name="T71" fmla="*/ 135 h 492"/>
                <a:gd name="T72" fmla="*/ 404 w 544"/>
                <a:gd name="T73" fmla="*/ 79 h 492"/>
                <a:gd name="T74" fmla="*/ 457 w 544"/>
                <a:gd name="T75" fmla="*/ 65 h 492"/>
                <a:gd name="T76" fmla="*/ 208 w 544"/>
                <a:gd name="T77" fmla="*/ 17 h 492"/>
                <a:gd name="T78" fmla="*/ 188 w 544"/>
                <a:gd name="T79" fmla="*/ 461 h 492"/>
                <a:gd name="T80" fmla="*/ 408 w 544"/>
                <a:gd name="T81" fmla="*/ 457 h 492"/>
                <a:gd name="T82" fmla="*/ 427 w 544"/>
                <a:gd name="T83" fmla="*/ 423 h 492"/>
                <a:gd name="T84" fmla="*/ 449 w 544"/>
                <a:gd name="T85" fmla="*/ 402 h 492"/>
                <a:gd name="T86" fmla="*/ 459 w 544"/>
                <a:gd name="T87" fmla="*/ 399 h 492"/>
                <a:gd name="T88" fmla="*/ 491 w 544"/>
                <a:gd name="T89" fmla="*/ 360 h 492"/>
                <a:gd name="T90" fmla="*/ 544 w 544"/>
                <a:gd name="T91" fmla="*/ 285 h 492"/>
                <a:gd name="T92" fmla="*/ 538 w 544"/>
                <a:gd name="T93" fmla="*/ 285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44" h="492">
                  <a:moveTo>
                    <a:pt x="304" y="49"/>
                  </a:moveTo>
                  <a:cubicBezTo>
                    <a:pt x="304" y="58"/>
                    <a:pt x="301" y="60"/>
                    <a:pt x="299" y="68"/>
                  </a:cubicBezTo>
                  <a:cubicBezTo>
                    <a:pt x="296" y="81"/>
                    <a:pt x="311" y="92"/>
                    <a:pt x="301" y="104"/>
                  </a:cubicBezTo>
                  <a:cubicBezTo>
                    <a:pt x="298" y="109"/>
                    <a:pt x="294" y="112"/>
                    <a:pt x="289" y="114"/>
                  </a:cubicBezTo>
                  <a:cubicBezTo>
                    <a:pt x="279" y="120"/>
                    <a:pt x="267" y="123"/>
                    <a:pt x="258" y="129"/>
                  </a:cubicBezTo>
                  <a:cubicBezTo>
                    <a:pt x="241" y="141"/>
                    <a:pt x="235" y="149"/>
                    <a:pt x="214" y="152"/>
                  </a:cubicBezTo>
                  <a:cubicBezTo>
                    <a:pt x="198" y="154"/>
                    <a:pt x="168" y="176"/>
                    <a:pt x="169" y="194"/>
                  </a:cubicBezTo>
                  <a:cubicBezTo>
                    <a:pt x="170" y="209"/>
                    <a:pt x="182" y="202"/>
                    <a:pt x="190" y="211"/>
                  </a:cubicBezTo>
                  <a:cubicBezTo>
                    <a:pt x="194" y="216"/>
                    <a:pt x="191" y="221"/>
                    <a:pt x="197" y="224"/>
                  </a:cubicBezTo>
                  <a:cubicBezTo>
                    <a:pt x="201" y="227"/>
                    <a:pt x="210" y="226"/>
                    <a:pt x="214" y="228"/>
                  </a:cubicBezTo>
                  <a:cubicBezTo>
                    <a:pt x="226" y="232"/>
                    <a:pt x="232" y="238"/>
                    <a:pt x="234" y="250"/>
                  </a:cubicBezTo>
                  <a:cubicBezTo>
                    <a:pt x="234" y="255"/>
                    <a:pt x="231" y="259"/>
                    <a:pt x="233" y="264"/>
                  </a:cubicBezTo>
                  <a:cubicBezTo>
                    <a:pt x="234" y="268"/>
                    <a:pt x="241" y="267"/>
                    <a:pt x="242" y="271"/>
                  </a:cubicBezTo>
                  <a:cubicBezTo>
                    <a:pt x="246" y="289"/>
                    <a:pt x="231" y="311"/>
                    <a:pt x="225" y="327"/>
                  </a:cubicBezTo>
                  <a:cubicBezTo>
                    <a:pt x="220" y="342"/>
                    <a:pt x="228" y="345"/>
                    <a:pt x="229" y="359"/>
                  </a:cubicBezTo>
                  <a:cubicBezTo>
                    <a:pt x="230" y="367"/>
                    <a:pt x="221" y="393"/>
                    <a:pt x="211" y="395"/>
                  </a:cubicBezTo>
                  <a:cubicBezTo>
                    <a:pt x="202" y="397"/>
                    <a:pt x="207" y="390"/>
                    <a:pt x="202" y="383"/>
                  </a:cubicBezTo>
                  <a:cubicBezTo>
                    <a:pt x="197" y="376"/>
                    <a:pt x="187" y="374"/>
                    <a:pt x="182" y="367"/>
                  </a:cubicBezTo>
                  <a:cubicBezTo>
                    <a:pt x="177" y="359"/>
                    <a:pt x="179" y="349"/>
                    <a:pt x="174" y="340"/>
                  </a:cubicBezTo>
                  <a:cubicBezTo>
                    <a:pt x="170" y="332"/>
                    <a:pt x="164" y="329"/>
                    <a:pt x="162" y="319"/>
                  </a:cubicBezTo>
                  <a:cubicBezTo>
                    <a:pt x="158" y="302"/>
                    <a:pt x="152" y="280"/>
                    <a:pt x="154" y="262"/>
                  </a:cubicBezTo>
                  <a:cubicBezTo>
                    <a:pt x="155" y="254"/>
                    <a:pt x="160" y="248"/>
                    <a:pt x="162" y="241"/>
                  </a:cubicBezTo>
                  <a:cubicBezTo>
                    <a:pt x="164" y="232"/>
                    <a:pt x="161" y="224"/>
                    <a:pt x="163" y="216"/>
                  </a:cubicBezTo>
                  <a:cubicBezTo>
                    <a:pt x="165" y="206"/>
                    <a:pt x="170" y="208"/>
                    <a:pt x="165" y="199"/>
                  </a:cubicBezTo>
                  <a:cubicBezTo>
                    <a:pt x="154" y="180"/>
                    <a:pt x="120" y="188"/>
                    <a:pt x="103" y="173"/>
                  </a:cubicBezTo>
                  <a:cubicBezTo>
                    <a:pt x="90" y="161"/>
                    <a:pt x="89" y="135"/>
                    <a:pt x="95" y="119"/>
                  </a:cubicBezTo>
                  <a:cubicBezTo>
                    <a:pt x="99" y="109"/>
                    <a:pt x="104" y="110"/>
                    <a:pt x="112" y="104"/>
                  </a:cubicBezTo>
                  <a:cubicBezTo>
                    <a:pt x="119" y="100"/>
                    <a:pt x="124" y="92"/>
                    <a:pt x="131" y="88"/>
                  </a:cubicBezTo>
                  <a:cubicBezTo>
                    <a:pt x="141" y="82"/>
                    <a:pt x="154" y="81"/>
                    <a:pt x="163" y="76"/>
                  </a:cubicBezTo>
                  <a:cubicBezTo>
                    <a:pt x="165" y="75"/>
                    <a:pt x="167" y="70"/>
                    <a:pt x="170" y="68"/>
                  </a:cubicBezTo>
                  <a:cubicBezTo>
                    <a:pt x="174" y="65"/>
                    <a:pt x="180" y="66"/>
                    <a:pt x="184" y="64"/>
                  </a:cubicBezTo>
                  <a:cubicBezTo>
                    <a:pt x="195" y="59"/>
                    <a:pt x="198" y="48"/>
                    <a:pt x="208" y="42"/>
                  </a:cubicBezTo>
                  <a:cubicBezTo>
                    <a:pt x="215" y="37"/>
                    <a:pt x="224" y="37"/>
                    <a:pt x="232" y="33"/>
                  </a:cubicBezTo>
                  <a:cubicBezTo>
                    <a:pt x="243" y="28"/>
                    <a:pt x="255" y="30"/>
                    <a:pt x="267" y="25"/>
                  </a:cubicBezTo>
                  <a:cubicBezTo>
                    <a:pt x="278" y="20"/>
                    <a:pt x="285" y="13"/>
                    <a:pt x="297" y="17"/>
                  </a:cubicBezTo>
                  <a:cubicBezTo>
                    <a:pt x="299" y="18"/>
                    <a:pt x="301" y="23"/>
                    <a:pt x="308" y="22"/>
                  </a:cubicBezTo>
                  <a:cubicBezTo>
                    <a:pt x="307" y="27"/>
                    <a:pt x="303" y="31"/>
                    <a:pt x="302" y="35"/>
                  </a:cubicBezTo>
                  <a:cubicBezTo>
                    <a:pt x="301" y="40"/>
                    <a:pt x="304" y="44"/>
                    <a:pt x="304" y="49"/>
                  </a:cubicBezTo>
                  <a:close/>
                  <a:moveTo>
                    <a:pt x="531" y="285"/>
                  </a:moveTo>
                  <a:cubicBezTo>
                    <a:pt x="529" y="285"/>
                    <a:pt x="528" y="286"/>
                    <a:pt x="527" y="287"/>
                  </a:cubicBezTo>
                  <a:cubicBezTo>
                    <a:pt x="526" y="288"/>
                    <a:pt x="524" y="289"/>
                    <a:pt x="523" y="289"/>
                  </a:cubicBezTo>
                  <a:cubicBezTo>
                    <a:pt x="521" y="291"/>
                    <a:pt x="518" y="293"/>
                    <a:pt x="516" y="294"/>
                  </a:cubicBezTo>
                  <a:cubicBezTo>
                    <a:pt x="514" y="295"/>
                    <a:pt x="512" y="295"/>
                    <a:pt x="511" y="295"/>
                  </a:cubicBezTo>
                  <a:cubicBezTo>
                    <a:pt x="506" y="294"/>
                    <a:pt x="500" y="288"/>
                    <a:pt x="495" y="286"/>
                  </a:cubicBezTo>
                  <a:cubicBezTo>
                    <a:pt x="492" y="286"/>
                    <a:pt x="490" y="286"/>
                    <a:pt x="489" y="286"/>
                  </a:cubicBezTo>
                  <a:cubicBezTo>
                    <a:pt x="486" y="286"/>
                    <a:pt x="484" y="287"/>
                    <a:pt x="480" y="284"/>
                  </a:cubicBezTo>
                  <a:cubicBezTo>
                    <a:pt x="474" y="279"/>
                    <a:pt x="475" y="269"/>
                    <a:pt x="467" y="266"/>
                  </a:cubicBezTo>
                  <a:cubicBezTo>
                    <a:pt x="464" y="265"/>
                    <a:pt x="461" y="265"/>
                    <a:pt x="458" y="265"/>
                  </a:cubicBezTo>
                  <a:cubicBezTo>
                    <a:pt x="455" y="266"/>
                    <a:pt x="452" y="266"/>
                    <a:pt x="448" y="264"/>
                  </a:cubicBezTo>
                  <a:cubicBezTo>
                    <a:pt x="444" y="261"/>
                    <a:pt x="441" y="247"/>
                    <a:pt x="433" y="251"/>
                  </a:cubicBezTo>
                  <a:cubicBezTo>
                    <a:pt x="427" y="254"/>
                    <a:pt x="446" y="284"/>
                    <a:pt x="447" y="292"/>
                  </a:cubicBezTo>
                  <a:cubicBezTo>
                    <a:pt x="450" y="310"/>
                    <a:pt x="448" y="331"/>
                    <a:pt x="438" y="348"/>
                  </a:cubicBezTo>
                  <a:cubicBezTo>
                    <a:pt x="433" y="358"/>
                    <a:pt x="423" y="358"/>
                    <a:pt x="415" y="365"/>
                  </a:cubicBezTo>
                  <a:cubicBezTo>
                    <a:pt x="406" y="374"/>
                    <a:pt x="401" y="415"/>
                    <a:pt x="380" y="391"/>
                  </a:cubicBezTo>
                  <a:cubicBezTo>
                    <a:pt x="375" y="385"/>
                    <a:pt x="370" y="369"/>
                    <a:pt x="368" y="361"/>
                  </a:cubicBezTo>
                  <a:cubicBezTo>
                    <a:pt x="365" y="349"/>
                    <a:pt x="372" y="335"/>
                    <a:pt x="368" y="324"/>
                  </a:cubicBezTo>
                  <a:cubicBezTo>
                    <a:pt x="363" y="312"/>
                    <a:pt x="357" y="314"/>
                    <a:pt x="358" y="299"/>
                  </a:cubicBezTo>
                  <a:cubicBezTo>
                    <a:pt x="359" y="288"/>
                    <a:pt x="362" y="280"/>
                    <a:pt x="355" y="268"/>
                  </a:cubicBezTo>
                  <a:cubicBezTo>
                    <a:pt x="351" y="262"/>
                    <a:pt x="344" y="258"/>
                    <a:pt x="340" y="251"/>
                  </a:cubicBezTo>
                  <a:cubicBezTo>
                    <a:pt x="337" y="246"/>
                    <a:pt x="337" y="240"/>
                    <a:pt x="333" y="235"/>
                  </a:cubicBezTo>
                  <a:cubicBezTo>
                    <a:pt x="333" y="235"/>
                    <a:pt x="333" y="235"/>
                    <a:pt x="333" y="235"/>
                  </a:cubicBezTo>
                  <a:cubicBezTo>
                    <a:pt x="327" y="228"/>
                    <a:pt x="322" y="228"/>
                    <a:pt x="321" y="217"/>
                  </a:cubicBezTo>
                  <a:cubicBezTo>
                    <a:pt x="319" y="205"/>
                    <a:pt x="323" y="192"/>
                    <a:pt x="333" y="184"/>
                  </a:cubicBezTo>
                  <a:cubicBezTo>
                    <a:pt x="342" y="176"/>
                    <a:pt x="350" y="184"/>
                    <a:pt x="359" y="191"/>
                  </a:cubicBezTo>
                  <a:cubicBezTo>
                    <a:pt x="366" y="197"/>
                    <a:pt x="375" y="203"/>
                    <a:pt x="385" y="200"/>
                  </a:cubicBezTo>
                  <a:cubicBezTo>
                    <a:pt x="390" y="198"/>
                    <a:pt x="398" y="188"/>
                    <a:pt x="398" y="182"/>
                  </a:cubicBezTo>
                  <a:cubicBezTo>
                    <a:pt x="398" y="172"/>
                    <a:pt x="393" y="174"/>
                    <a:pt x="388" y="176"/>
                  </a:cubicBezTo>
                  <a:cubicBezTo>
                    <a:pt x="385" y="177"/>
                    <a:pt x="382" y="177"/>
                    <a:pt x="379" y="177"/>
                  </a:cubicBezTo>
                  <a:cubicBezTo>
                    <a:pt x="371" y="176"/>
                    <a:pt x="371" y="170"/>
                    <a:pt x="363" y="169"/>
                  </a:cubicBezTo>
                  <a:cubicBezTo>
                    <a:pt x="359" y="168"/>
                    <a:pt x="356" y="169"/>
                    <a:pt x="353" y="169"/>
                  </a:cubicBezTo>
                  <a:cubicBezTo>
                    <a:pt x="347" y="170"/>
                    <a:pt x="342" y="171"/>
                    <a:pt x="338" y="162"/>
                  </a:cubicBezTo>
                  <a:cubicBezTo>
                    <a:pt x="333" y="150"/>
                    <a:pt x="341" y="144"/>
                    <a:pt x="346" y="135"/>
                  </a:cubicBezTo>
                  <a:cubicBezTo>
                    <a:pt x="349" y="128"/>
                    <a:pt x="349" y="119"/>
                    <a:pt x="353" y="112"/>
                  </a:cubicBezTo>
                  <a:cubicBezTo>
                    <a:pt x="363" y="92"/>
                    <a:pt x="389" y="94"/>
                    <a:pt x="404" y="79"/>
                  </a:cubicBezTo>
                  <a:cubicBezTo>
                    <a:pt x="416" y="67"/>
                    <a:pt x="417" y="66"/>
                    <a:pt x="433" y="65"/>
                  </a:cubicBezTo>
                  <a:cubicBezTo>
                    <a:pt x="441" y="64"/>
                    <a:pt x="449" y="64"/>
                    <a:pt x="457" y="65"/>
                  </a:cubicBezTo>
                  <a:cubicBezTo>
                    <a:pt x="438" y="50"/>
                    <a:pt x="418" y="37"/>
                    <a:pt x="397" y="28"/>
                  </a:cubicBezTo>
                  <a:cubicBezTo>
                    <a:pt x="341" y="4"/>
                    <a:pt x="271" y="0"/>
                    <a:pt x="208" y="17"/>
                  </a:cubicBezTo>
                  <a:cubicBezTo>
                    <a:pt x="167" y="29"/>
                    <a:pt x="128" y="50"/>
                    <a:pt x="100" y="82"/>
                  </a:cubicBezTo>
                  <a:cubicBezTo>
                    <a:pt x="0" y="195"/>
                    <a:pt x="51" y="403"/>
                    <a:pt x="188" y="461"/>
                  </a:cubicBezTo>
                  <a:cubicBezTo>
                    <a:pt x="250" y="487"/>
                    <a:pt x="348" y="492"/>
                    <a:pt x="413" y="464"/>
                  </a:cubicBezTo>
                  <a:cubicBezTo>
                    <a:pt x="411" y="462"/>
                    <a:pt x="409" y="459"/>
                    <a:pt x="408" y="457"/>
                  </a:cubicBezTo>
                  <a:cubicBezTo>
                    <a:pt x="405" y="449"/>
                    <a:pt x="406" y="426"/>
                    <a:pt x="415" y="422"/>
                  </a:cubicBezTo>
                  <a:cubicBezTo>
                    <a:pt x="420" y="421"/>
                    <a:pt x="424" y="422"/>
                    <a:pt x="427" y="423"/>
                  </a:cubicBezTo>
                  <a:cubicBezTo>
                    <a:pt x="430" y="424"/>
                    <a:pt x="433" y="425"/>
                    <a:pt x="436" y="425"/>
                  </a:cubicBezTo>
                  <a:cubicBezTo>
                    <a:pt x="440" y="418"/>
                    <a:pt x="442" y="406"/>
                    <a:pt x="449" y="402"/>
                  </a:cubicBezTo>
                  <a:cubicBezTo>
                    <a:pt x="450" y="401"/>
                    <a:pt x="451" y="401"/>
                    <a:pt x="452" y="400"/>
                  </a:cubicBezTo>
                  <a:cubicBezTo>
                    <a:pt x="454" y="399"/>
                    <a:pt x="457" y="399"/>
                    <a:pt x="459" y="399"/>
                  </a:cubicBezTo>
                  <a:cubicBezTo>
                    <a:pt x="463" y="399"/>
                    <a:pt x="466" y="399"/>
                    <a:pt x="469" y="395"/>
                  </a:cubicBezTo>
                  <a:cubicBezTo>
                    <a:pt x="478" y="382"/>
                    <a:pt x="468" y="363"/>
                    <a:pt x="491" y="360"/>
                  </a:cubicBezTo>
                  <a:cubicBezTo>
                    <a:pt x="503" y="359"/>
                    <a:pt x="508" y="369"/>
                    <a:pt x="512" y="379"/>
                  </a:cubicBezTo>
                  <a:cubicBezTo>
                    <a:pt x="529" y="351"/>
                    <a:pt x="539" y="320"/>
                    <a:pt x="544" y="285"/>
                  </a:cubicBezTo>
                  <a:cubicBezTo>
                    <a:pt x="541" y="285"/>
                    <a:pt x="541" y="285"/>
                    <a:pt x="541" y="285"/>
                  </a:cubicBezTo>
                  <a:cubicBezTo>
                    <a:pt x="540" y="285"/>
                    <a:pt x="539" y="285"/>
                    <a:pt x="538" y="285"/>
                  </a:cubicBezTo>
                  <a:cubicBezTo>
                    <a:pt x="535" y="285"/>
                    <a:pt x="533" y="285"/>
                    <a:pt x="531" y="285"/>
                  </a:cubicBezTo>
                  <a:close/>
                </a:path>
              </a:pathLst>
            </a:custGeom>
            <a:solidFill>
              <a:srgbClr val="56C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8">
              <a:extLst>
                <a:ext uri="{FF2B5EF4-FFF2-40B4-BE49-F238E27FC236}">
                  <a16:creationId xmlns:a16="http://schemas.microsoft.com/office/drawing/2014/main" id="{406AC9F0-7DAE-4DBC-8C13-C0B322CC7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4227" y="1347789"/>
              <a:ext cx="931863" cy="1630363"/>
            </a:xfrm>
            <a:custGeom>
              <a:avLst/>
              <a:gdLst>
                <a:gd name="T0" fmla="*/ 213 w 220"/>
                <a:gd name="T1" fmla="*/ 73 h 384"/>
                <a:gd name="T2" fmla="*/ 186 w 220"/>
                <a:gd name="T3" fmla="*/ 106 h 384"/>
                <a:gd name="T4" fmla="*/ 131 w 220"/>
                <a:gd name="T5" fmla="*/ 136 h 384"/>
                <a:gd name="T6" fmla="*/ 80 w 220"/>
                <a:gd name="T7" fmla="*/ 177 h 384"/>
                <a:gd name="T8" fmla="*/ 102 w 220"/>
                <a:gd name="T9" fmla="*/ 201 h 384"/>
                <a:gd name="T10" fmla="*/ 139 w 220"/>
                <a:gd name="T11" fmla="*/ 224 h 384"/>
                <a:gd name="T12" fmla="*/ 144 w 220"/>
                <a:gd name="T13" fmla="*/ 252 h 384"/>
                <a:gd name="T14" fmla="*/ 151 w 220"/>
                <a:gd name="T15" fmla="*/ 274 h 384"/>
                <a:gd name="T16" fmla="*/ 136 w 220"/>
                <a:gd name="T17" fmla="*/ 332 h 384"/>
                <a:gd name="T18" fmla="*/ 125 w 220"/>
                <a:gd name="T19" fmla="*/ 379 h 384"/>
                <a:gd name="T20" fmla="*/ 104 w 220"/>
                <a:gd name="T21" fmla="*/ 361 h 384"/>
                <a:gd name="T22" fmla="*/ 88 w 220"/>
                <a:gd name="T23" fmla="*/ 332 h 384"/>
                <a:gd name="T24" fmla="*/ 73 w 220"/>
                <a:gd name="T25" fmla="*/ 303 h 384"/>
                <a:gd name="T26" fmla="*/ 73 w 220"/>
                <a:gd name="T27" fmla="*/ 231 h 384"/>
                <a:gd name="T28" fmla="*/ 79 w 220"/>
                <a:gd name="T29" fmla="*/ 190 h 384"/>
                <a:gd name="T30" fmla="*/ 10 w 220"/>
                <a:gd name="T31" fmla="*/ 152 h 384"/>
                <a:gd name="T32" fmla="*/ 21 w 220"/>
                <a:gd name="T33" fmla="*/ 93 h 384"/>
                <a:gd name="T34" fmla="*/ 49 w 220"/>
                <a:gd name="T35" fmla="*/ 72 h 384"/>
                <a:gd name="T36" fmla="*/ 81 w 220"/>
                <a:gd name="T37" fmla="*/ 55 h 384"/>
                <a:gd name="T38" fmla="*/ 105 w 220"/>
                <a:gd name="T39" fmla="*/ 44 h 384"/>
                <a:gd name="T40" fmla="*/ 137 w 220"/>
                <a:gd name="T41" fmla="*/ 22 h 384"/>
                <a:gd name="T42" fmla="*/ 182 w 220"/>
                <a:gd name="T43" fmla="*/ 10 h 384"/>
                <a:gd name="T44" fmla="*/ 210 w 220"/>
                <a:gd name="T45" fmla="*/ 6 h 384"/>
                <a:gd name="T46" fmla="*/ 212 w 220"/>
                <a:gd name="T47" fmla="*/ 20 h 384"/>
                <a:gd name="T48" fmla="*/ 215 w 220"/>
                <a:gd name="T49" fmla="*/ 19 h 384"/>
                <a:gd name="T50" fmla="*/ 211 w 220"/>
                <a:gd name="T51" fmla="*/ 5 h 384"/>
                <a:gd name="T52" fmla="*/ 176 w 220"/>
                <a:gd name="T53" fmla="*/ 10 h 384"/>
                <a:gd name="T54" fmla="*/ 138 w 220"/>
                <a:gd name="T55" fmla="*/ 20 h 384"/>
                <a:gd name="T56" fmla="*/ 95 w 220"/>
                <a:gd name="T57" fmla="*/ 49 h 384"/>
                <a:gd name="T58" fmla="*/ 75 w 220"/>
                <a:gd name="T59" fmla="*/ 60 h 384"/>
                <a:gd name="T60" fmla="*/ 28 w 220"/>
                <a:gd name="T61" fmla="*/ 85 h 384"/>
                <a:gd name="T62" fmla="*/ 5 w 220"/>
                <a:gd name="T63" fmla="*/ 146 h 384"/>
                <a:gd name="T64" fmla="*/ 63 w 220"/>
                <a:gd name="T65" fmla="*/ 175 h 384"/>
                <a:gd name="T66" fmla="*/ 73 w 220"/>
                <a:gd name="T67" fmla="*/ 201 h 384"/>
                <a:gd name="T68" fmla="*/ 70 w 220"/>
                <a:gd name="T69" fmla="*/ 296 h 384"/>
                <a:gd name="T70" fmla="*/ 88 w 220"/>
                <a:gd name="T71" fmla="*/ 336 h 384"/>
                <a:gd name="T72" fmla="*/ 115 w 220"/>
                <a:gd name="T73" fmla="*/ 377 h 384"/>
                <a:gd name="T74" fmla="*/ 140 w 220"/>
                <a:gd name="T75" fmla="*/ 351 h 384"/>
                <a:gd name="T76" fmla="*/ 144 w 220"/>
                <a:gd name="T77" fmla="*/ 298 h 384"/>
                <a:gd name="T78" fmla="*/ 150 w 220"/>
                <a:gd name="T79" fmla="*/ 253 h 384"/>
                <a:gd name="T80" fmla="*/ 146 w 220"/>
                <a:gd name="T81" fmla="*/ 237 h 384"/>
                <a:gd name="T82" fmla="*/ 115 w 220"/>
                <a:gd name="T83" fmla="*/ 212 h 384"/>
                <a:gd name="T84" fmla="*/ 90 w 220"/>
                <a:gd name="T85" fmla="*/ 190 h 384"/>
                <a:gd name="T86" fmla="*/ 102 w 220"/>
                <a:gd name="T87" fmla="*/ 150 h 384"/>
                <a:gd name="T88" fmla="*/ 165 w 220"/>
                <a:gd name="T89" fmla="*/ 119 h 384"/>
                <a:gd name="T90" fmla="*/ 215 w 220"/>
                <a:gd name="T91" fmla="*/ 86 h 384"/>
                <a:gd name="T92" fmla="*/ 214 w 220"/>
                <a:gd name="T93" fmla="*/ 4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0" h="384">
                  <a:moveTo>
                    <a:pt x="214" y="35"/>
                  </a:moveTo>
                  <a:cubicBezTo>
                    <a:pt x="214" y="42"/>
                    <a:pt x="210" y="48"/>
                    <a:pt x="209" y="55"/>
                  </a:cubicBezTo>
                  <a:cubicBezTo>
                    <a:pt x="208" y="61"/>
                    <a:pt x="211" y="67"/>
                    <a:pt x="213" y="73"/>
                  </a:cubicBezTo>
                  <a:cubicBezTo>
                    <a:pt x="214" y="76"/>
                    <a:pt x="215" y="79"/>
                    <a:pt x="214" y="82"/>
                  </a:cubicBezTo>
                  <a:cubicBezTo>
                    <a:pt x="214" y="87"/>
                    <a:pt x="211" y="90"/>
                    <a:pt x="208" y="93"/>
                  </a:cubicBezTo>
                  <a:cubicBezTo>
                    <a:pt x="202" y="100"/>
                    <a:pt x="194" y="103"/>
                    <a:pt x="186" y="106"/>
                  </a:cubicBezTo>
                  <a:cubicBezTo>
                    <a:pt x="178" y="109"/>
                    <a:pt x="172" y="112"/>
                    <a:pt x="165" y="117"/>
                  </a:cubicBezTo>
                  <a:cubicBezTo>
                    <a:pt x="160" y="121"/>
                    <a:pt x="155" y="125"/>
                    <a:pt x="149" y="128"/>
                  </a:cubicBezTo>
                  <a:cubicBezTo>
                    <a:pt x="144" y="132"/>
                    <a:pt x="138" y="134"/>
                    <a:pt x="131" y="136"/>
                  </a:cubicBezTo>
                  <a:cubicBezTo>
                    <a:pt x="126" y="137"/>
                    <a:pt x="120" y="138"/>
                    <a:pt x="114" y="140"/>
                  </a:cubicBezTo>
                  <a:cubicBezTo>
                    <a:pt x="103" y="145"/>
                    <a:pt x="93" y="153"/>
                    <a:pt x="86" y="163"/>
                  </a:cubicBezTo>
                  <a:cubicBezTo>
                    <a:pt x="83" y="167"/>
                    <a:pt x="80" y="172"/>
                    <a:pt x="80" y="177"/>
                  </a:cubicBezTo>
                  <a:cubicBezTo>
                    <a:pt x="79" y="181"/>
                    <a:pt x="80" y="187"/>
                    <a:pt x="83" y="190"/>
                  </a:cubicBezTo>
                  <a:cubicBezTo>
                    <a:pt x="87" y="192"/>
                    <a:pt x="92" y="192"/>
                    <a:pt x="96" y="194"/>
                  </a:cubicBezTo>
                  <a:cubicBezTo>
                    <a:pt x="99" y="195"/>
                    <a:pt x="101" y="198"/>
                    <a:pt x="102" y="201"/>
                  </a:cubicBezTo>
                  <a:cubicBezTo>
                    <a:pt x="103" y="204"/>
                    <a:pt x="103" y="207"/>
                    <a:pt x="105" y="209"/>
                  </a:cubicBezTo>
                  <a:cubicBezTo>
                    <a:pt x="110" y="214"/>
                    <a:pt x="117" y="213"/>
                    <a:pt x="122" y="214"/>
                  </a:cubicBezTo>
                  <a:cubicBezTo>
                    <a:pt x="129" y="215"/>
                    <a:pt x="135" y="219"/>
                    <a:pt x="139" y="224"/>
                  </a:cubicBezTo>
                  <a:cubicBezTo>
                    <a:pt x="141" y="226"/>
                    <a:pt x="142" y="229"/>
                    <a:pt x="143" y="232"/>
                  </a:cubicBezTo>
                  <a:cubicBezTo>
                    <a:pt x="144" y="236"/>
                    <a:pt x="144" y="240"/>
                    <a:pt x="143" y="244"/>
                  </a:cubicBezTo>
                  <a:cubicBezTo>
                    <a:pt x="142" y="246"/>
                    <a:pt x="142" y="249"/>
                    <a:pt x="144" y="252"/>
                  </a:cubicBezTo>
                  <a:cubicBezTo>
                    <a:pt x="145" y="253"/>
                    <a:pt x="147" y="254"/>
                    <a:pt x="149" y="255"/>
                  </a:cubicBezTo>
                  <a:cubicBezTo>
                    <a:pt x="152" y="256"/>
                    <a:pt x="152" y="260"/>
                    <a:pt x="153" y="263"/>
                  </a:cubicBezTo>
                  <a:cubicBezTo>
                    <a:pt x="153" y="267"/>
                    <a:pt x="152" y="271"/>
                    <a:pt x="151" y="274"/>
                  </a:cubicBezTo>
                  <a:cubicBezTo>
                    <a:pt x="149" y="282"/>
                    <a:pt x="146" y="289"/>
                    <a:pt x="143" y="296"/>
                  </a:cubicBezTo>
                  <a:cubicBezTo>
                    <a:pt x="140" y="302"/>
                    <a:pt x="136" y="308"/>
                    <a:pt x="134" y="315"/>
                  </a:cubicBezTo>
                  <a:cubicBezTo>
                    <a:pt x="133" y="321"/>
                    <a:pt x="133" y="326"/>
                    <a:pt x="136" y="332"/>
                  </a:cubicBezTo>
                  <a:cubicBezTo>
                    <a:pt x="138" y="338"/>
                    <a:pt x="140" y="343"/>
                    <a:pt x="139" y="349"/>
                  </a:cubicBezTo>
                  <a:cubicBezTo>
                    <a:pt x="138" y="355"/>
                    <a:pt x="136" y="360"/>
                    <a:pt x="134" y="365"/>
                  </a:cubicBezTo>
                  <a:cubicBezTo>
                    <a:pt x="132" y="370"/>
                    <a:pt x="129" y="376"/>
                    <a:pt x="125" y="379"/>
                  </a:cubicBezTo>
                  <a:cubicBezTo>
                    <a:pt x="123" y="380"/>
                    <a:pt x="120" y="381"/>
                    <a:pt x="118" y="380"/>
                  </a:cubicBezTo>
                  <a:cubicBezTo>
                    <a:pt x="116" y="379"/>
                    <a:pt x="116" y="375"/>
                    <a:pt x="116" y="374"/>
                  </a:cubicBezTo>
                  <a:cubicBezTo>
                    <a:pt x="115" y="368"/>
                    <a:pt x="109" y="364"/>
                    <a:pt x="104" y="361"/>
                  </a:cubicBezTo>
                  <a:cubicBezTo>
                    <a:pt x="102" y="359"/>
                    <a:pt x="99" y="357"/>
                    <a:pt x="96" y="355"/>
                  </a:cubicBezTo>
                  <a:cubicBezTo>
                    <a:pt x="93" y="352"/>
                    <a:pt x="92" y="347"/>
                    <a:pt x="91" y="343"/>
                  </a:cubicBezTo>
                  <a:cubicBezTo>
                    <a:pt x="90" y="340"/>
                    <a:pt x="89" y="336"/>
                    <a:pt x="88" y="332"/>
                  </a:cubicBezTo>
                  <a:cubicBezTo>
                    <a:pt x="87" y="328"/>
                    <a:pt x="86" y="325"/>
                    <a:pt x="83" y="322"/>
                  </a:cubicBezTo>
                  <a:cubicBezTo>
                    <a:pt x="82" y="319"/>
                    <a:pt x="80" y="317"/>
                    <a:pt x="78" y="314"/>
                  </a:cubicBezTo>
                  <a:cubicBezTo>
                    <a:pt x="76" y="311"/>
                    <a:pt x="74" y="307"/>
                    <a:pt x="73" y="303"/>
                  </a:cubicBezTo>
                  <a:cubicBezTo>
                    <a:pt x="70" y="287"/>
                    <a:pt x="65" y="271"/>
                    <a:pt x="66" y="254"/>
                  </a:cubicBezTo>
                  <a:cubicBezTo>
                    <a:pt x="66" y="250"/>
                    <a:pt x="66" y="246"/>
                    <a:pt x="68" y="242"/>
                  </a:cubicBezTo>
                  <a:cubicBezTo>
                    <a:pt x="69" y="238"/>
                    <a:pt x="71" y="234"/>
                    <a:pt x="73" y="231"/>
                  </a:cubicBezTo>
                  <a:cubicBezTo>
                    <a:pt x="76" y="222"/>
                    <a:pt x="74" y="215"/>
                    <a:pt x="74" y="206"/>
                  </a:cubicBezTo>
                  <a:cubicBezTo>
                    <a:pt x="74" y="202"/>
                    <a:pt x="75" y="199"/>
                    <a:pt x="77" y="195"/>
                  </a:cubicBezTo>
                  <a:cubicBezTo>
                    <a:pt x="78" y="194"/>
                    <a:pt x="79" y="192"/>
                    <a:pt x="79" y="190"/>
                  </a:cubicBezTo>
                  <a:cubicBezTo>
                    <a:pt x="79" y="186"/>
                    <a:pt x="74" y="181"/>
                    <a:pt x="71" y="178"/>
                  </a:cubicBezTo>
                  <a:cubicBezTo>
                    <a:pt x="62" y="171"/>
                    <a:pt x="50" y="170"/>
                    <a:pt x="40" y="168"/>
                  </a:cubicBezTo>
                  <a:cubicBezTo>
                    <a:pt x="28" y="166"/>
                    <a:pt x="16" y="163"/>
                    <a:pt x="10" y="152"/>
                  </a:cubicBezTo>
                  <a:cubicBezTo>
                    <a:pt x="3" y="140"/>
                    <a:pt x="2" y="125"/>
                    <a:pt x="5" y="112"/>
                  </a:cubicBezTo>
                  <a:cubicBezTo>
                    <a:pt x="6" y="106"/>
                    <a:pt x="9" y="100"/>
                    <a:pt x="14" y="96"/>
                  </a:cubicBezTo>
                  <a:cubicBezTo>
                    <a:pt x="16" y="95"/>
                    <a:pt x="19" y="94"/>
                    <a:pt x="21" y="93"/>
                  </a:cubicBezTo>
                  <a:cubicBezTo>
                    <a:pt x="24" y="91"/>
                    <a:pt x="27" y="89"/>
                    <a:pt x="30" y="86"/>
                  </a:cubicBezTo>
                  <a:cubicBezTo>
                    <a:pt x="32" y="84"/>
                    <a:pt x="35" y="81"/>
                    <a:pt x="38" y="79"/>
                  </a:cubicBezTo>
                  <a:cubicBezTo>
                    <a:pt x="41" y="75"/>
                    <a:pt x="45" y="73"/>
                    <a:pt x="49" y="72"/>
                  </a:cubicBezTo>
                  <a:cubicBezTo>
                    <a:pt x="57" y="69"/>
                    <a:pt x="65" y="67"/>
                    <a:pt x="72" y="64"/>
                  </a:cubicBezTo>
                  <a:cubicBezTo>
                    <a:pt x="75" y="63"/>
                    <a:pt x="76" y="62"/>
                    <a:pt x="78" y="59"/>
                  </a:cubicBezTo>
                  <a:cubicBezTo>
                    <a:pt x="79" y="58"/>
                    <a:pt x="80" y="56"/>
                    <a:pt x="81" y="55"/>
                  </a:cubicBezTo>
                  <a:cubicBezTo>
                    <a:pt x="83" y="54"/>
                    <a:pt x="85" y="53"/>
                    <a:pt x="87" y="53"/>
                  </a:cubicBezTo>
                  <a:cubicBezTo>
                    <a:pt x="91" y="52"/>
                    <a:pt x="94" y="51"/>
                    <a:pt x="97" y="50"/>
                  </a:cubicBezTo>
                  <a:cubicBezTo>
                    <a:pt x="100" y="48"/>
                    <a:pt x="102" y="46"/>
                    <a:pt x="105" y="44"/>
                  </a:cubicBezTo>
                  <a:cubicBezTo>
                    <a:pt x="108" y="40"/>
                    <a:pt x="110" y="37"/>
                    <a:pt x="114" y="33"/>
                  </a:cubicBezTo>
                  <a:cubicBezTo>
                    <a:pt x="118" y="29"/>
                    <a:pt x="123" y="26"/>
                    <a:pt x="129" y="25"/>
                  </a:cubicBezTo>
                  <a:cubicBezTo>
                    <a:pt x="131" y="24"/>
                    <a:pt x="134" y="23"/>
                    <a:pt x="137" y="22"/>
                  </a:cubicBezTo>
                  <a:cubicBezTo>
                    <a:pt x="140" y="21"/>
                    <a:pt x="143" y="20"/>
                    <a:pt x="146" y="19"/>
                  </a:cubicBezTo>
                  <a:cubicBezTo>
                    <a:pt x="152" y="17"/>
                    <a:pt x="159" y="16"/>
                    <a:pt x="165" y="15"/>
                  </a:cubicBezTo>
                  <a:cubicBezTo>
                    <a:pt x="171" y="14"/>
                    <a:pt x="176" y="12"/>
                    <a:pt x="182" y="10"/>
                  </a:cubicBezTo>
                  <a:cubicBezTo>
                    <a:pt x="187" y="7"/>
                    <a:pt x="192" y="4"/>
                    <a:pt x="197" y="3"/>
                  </a:cubicBezTo>
                  <a:cubicBezTo>
                    <a:pt x="200" y="3"/>
                    <a:pt x="203" y="3"/>
                    <a:pt x="206" y="3"/>
                  </a:cubicBezTo>
                  <a:cubicBezTo>
                    <a:pt x="208" y="4"/>
                    <a:pt x="209" y="5"/>
                    <a:pt x="210" y="6"/>
                  </a:cubicBezTo>
                  <a:cubicBezTo>
                    <a:pt x="212" y="9"/>
                    <a:pt x="215" y="10"/>
                    <a:pt x="219" y="9"/>
                  </a:cubicBezTo>
                  <a:cubicBezTo>
                    <a:pt x="218" y="8"/>
                    <a:pt x="218" y="8"/>
                    <a:pt x="218" y="8"/>
                  </a:cubicBezTo>
                  <a:cubicBezTo>
                    <a:pt x="217" y="13"/>
                    <a:pt x="214" y="16"/>
                    <a:pt x="212" y="20"/>
                  </a:cubicBezTo>
                  <a:cubicBezTo>
                    <a:pt x="211" y="25"/>
                    <a:pt x="214" y="30"/>
                    <a:pt x="214" y="35"/>
                  </a:cubicBezTo>
                  <a:cubicBezTo>
                    <a:pt x="214" y="36"/>
                    <a:pt x="216" y="36"/>
                    <a:pt x="216" y="35"/>
                  </a:cubicBezTo>
                  <a:cubicBezTo>
                    <a:pt x="216" y="30"/>
                    <a:pt x="213" y="25"/>
                    <a:pt x="215" y="19"/>
                  </a:cubicBezTo>
                  <a:cubicBezTo>
                    <a:pt x="216" y="16"/>
                    <a:pt x="219" y="13"/>
                    <a:pt x="220" y="9"/>
                  </a:cubicBezTo>
                  <a:cubicBezTo>
                    <a:pt x="220" y="8"/>
                    <a:pt x="219" y="7"/>
                    <a:pt x="219" y="7"/>
                  </a:cubicBezTo>
                  <a:cubicBezTo>
                    <a:pt x="216" y="8"/>
                    <a:pt x="213" y="7"/>
                    <a:pt x="211" y="5"/>
                  </a:cubicBezTo>
                  <a:cubicBezTo>
                    <a:pt x="210" y="3"/>
                    <a:pt x="209" y="2"/>
                    <a:pt x="207" y="2"/>
                  </a:cubicBezTo>
                  <a:cubicBezTo>
                    <a:pt x="200" y="0"/>
                    <a:pt x="193" y="2"/>
                    <a:pt x="187" y="5"/>
                  </a:cubicBezTo>
                  <a:cubicBezTo>
                    <a:pt x="183" y="7"/>
                    <a:pt x="180" y="9"/>
                    <a:pt x="176" y="10"/>
                  </a:cubicBezTo>
                  <a:cubicBezTo>
                    <a:pt x="172" y="12"/>
                    <a:pt x="167" y="13"/>
                    <a:pt x="162" y="14"/>
                  </a:cubicBezTo>
                  <a:cubicBezTo>
                    <a:pt x="158" y="15"/>
                    <a:pt x="154" y="15"/>
                    <a:pt x="150" y="16"/>
                  </a:cubicBezTo>
                  <a:cubicBezTo>
                    <a:pt x="146" y="17"/>
                    <a:pt x="142" y="19"/>
                    <a:pt x="138" y="20"/>
                  </a:cubicBezTo>
                  <a:cubicBezTo>
                    <a:pt x="130" y="23"/>
                    <a:pt x="122" y="24"/>
                    <a:pt x="116" y="29"/>
                  </a:cubicBezTo>
                  <a:cubicBezTo>
                    <a:pt x="111" y="32"/>
                    <a:pt x="108" y="38"/>
                    <a:pt x="103" y="43"/>
                  </a:cubicBezTo>
                  <a:cubicBezTo>
                    <a:pt x="101" y="45"/>
                    <a:pt x="98" y="47"/>
                    <a:pt x="95" y="49"/>
                  </a:cubicBezTo>
                  <a:cubicBezTo>
                    <a:pt x="91" y="51"/>
                    <a:pt x="87" y="51"/>
                    <a:pt x="83" y="52"/>
                  </a:cubicBezTo>
                  <a:cubicBezTo>
                    <a:pt x="81" y="53"/>
                    <a:pt x="79" y="54"/>
                    <a:pt x="77" y="57"/>
                  </a:cubicBezTo>
                  <a:cubicBezTo>
                    <a:pt x="76" y="58"/>
                    <a:pt x="76" y="59"/>
                    <a:pt x="75" y="60"/>
                  </a:cubicBezTo>
                  <a:cubicBezTo>
                    <a:pt x="73" y="62"/>
                    <a:pt x="70" y="63"/>
                    <a:pt x="68" y="64"/>
                  </a:cubicBezTo>
                  <a:cubicBezTo>
                    <a:pt x="61" y="67"/>
                    <a:pt x="53" y="68"/>
                    <a:pt x="45" y="71"/>
                  </a:cubicBezTo>
                  <a:cubicBezTo>
                    <a:pt x="38" y="75"/>
                    <a:pt x="34" y="80"/>
                    <a:pt x="28" y="85"/>
                  </a:cubicBezTo>
                  <a:cubicBezTo>
                    <a:pt x="24" y="90"/>
                    <a:pt x="18" y="92"/>
                    <a:pt x="12" y="95"/>
                  </a:cubicBezTo>
                  <a:cubicBezTo>
                    <a:pt x="8" y="98"/>
                    <a:pt x="6" y="104"/>
                    <a:pt x="4" y="109"/>
                  </a:cubicBezTo>
                  <a:cubicBezTo>
                    <a:pt x="0" y="121"/>
                    <a:pt x="1" y="135"/>
                    <a:pt x="5" y="146"/>
                  </a:cubicBezTo>
                  <a:cubicBezTo>
                    <a:pt x="7" y="152"/>
                    <a:pt x="10" y="157"/>
                    <a:pt x="15" y="161"/>
                  </a:cubicBezTo>
                  <a:cubicBezTo>
                    <a:pt x="19" y="164"/>
                    <a:pt x="24" y="166"/>
                    <a:pt x="29" y="168"/>
                  </a:cubicBezTo>
                  <a:cubicBezTo>
                    <a:pt x="40" y="171"/>
                    <a:pt x="52" y="171"/>
                    <a:pt x="63" y="175"/>
                  </a:cubicBezTo>
                  <a:cubicBezTo>
                    <a:pt x="68" y="177"/>
                    <a:pt x="72" y="181"/>
                    <a:pt x="75" y="185"/>
                  </a:cubicBezTo>
                  <a:cubicBezTo>
                    <a:pt x="77" y="188"/>
                    <a:pt x="78" y="191"/>
                    <a:pt x="77" y="193"/>
                  </a:cubicBezTo>
                  <a:cubicBezTo>
                    <a:pt x="75" y="196"/>
                    <a:pt x="74" y="198"/>
                    <a:pt x="73" y="201"/>
                  </a:cubicBezTo>
                  <a:cubicBezTo>
                    <a:pt x="71" y="209"/>
                    <a:pt x="75" y="219"/>
                    <a:pt x="72" y="227"/>
                  </a:cubicBezTo>
                  <a:cubicBezTo>
                    <a:pt x="70" y="235"/>
                    <a:pt x="65" y="241"/>
                    <a:pt x="64" y="249"/>
                  </a:cubicBezTo>
                  <a:cubicBezTo>
                    <a:pt x="62" y="265"/>
                    <a:pt x="67" y="281"/>
                    <a:pt x="70" y="296"/>
                  </a:cubicBezTo>
                  <a:cubicBezTo>
                    <a:pt x="72" y="303"/>
                    <a:pt x="73" y="310"/>
                    <a:pt x="77" y="316"/>
                  </a:cubicBezTo>
                  <a:cubicBezTo>
                    <a:pt x="79" y="319"/>
                    <a:pt x="81" y="322"/>
                    <a:pt x="83" y="324"/>
                  </a:cubicBezTo>
                  <a:cubicBezTo>
                    <a:pt x="85" y="328"/>
                    <a:pt x="87" y="332"/>
                    <a:pt x="88" y="336"/>
                  </a:cubicBezTo>
                  <a:cubicBezTo>
                    <a:pt x="89" y="343"/>
                    <a:pt x="90" y="351"/>
                    <a:pt x="95" y="356"/>
                  </a:cubicBezTo>
                  <a:cubicBezTo>
                    <a:pt x="100" y="361"/>
                    <a:pt x="106" y="363"/>
                    <a:pt x="111" y="368"/>
                  </a:cubicBezTo>
                  <a:cubicBezTo>
                    <a:pt x="113" y="371"/>
                    <a:pt x="114" y="374"/>
                    <a:pt x="115" y="377"/>
                  </a:cubicBezTo>
                  <a:cubicBezTo>
                    <a:pt x="115" y="379"/>
                    <a:pt x="115" y="380"/>
                    <a:pt x="116" y="381"/>
                  </a:cubicBezTo>
                  <a:cubicBezTo>
                    <a:pt x="119" y="384"/>
                    <a:pt x="124" y="381"/>
                    <a:pt x="127" y="379"/>
                  </a:cubicBezTo>
                  <a:cubicBezTo>
                    <a:pt x="134" y="373"/>
                    <a:pt x="138" y="361"/>
                    <a:pt x="140" y="351"/>
                  </a:cubicBezTo>
                  <a:cubicBezTo>
                    <a:pt x="141" y="346"/>
                    <a:pt x="141" y="341"/>
                    <a:pt x="139" y="336"/>
                  </a:cubicBezTo>
                  <a:cubicBezTo>
                    <a:pt x="137" y="330"/>
                    <a:pt x="134" y="325"/>
                    <a:pt x="135" y="318"/>
                  </a:cubicBezTo>
                  <a:cubicBezTo>
                    <a:pt x="137" y="311"/>
                    <a:pt x="141" y="304"/>
                    <a:pt x="144" y="298"/>
                  </a:cubicBezTo>
                  <a:cubicBezTo>
                    <a:pt x="147" y="291"/>
                    <a:pt x="150" y="284"/>
                    <a:pt x="152" y="277"/>
                  </a:cubicBezTo>
                  <a:cubicBezTo>
                    <a:pt x="154" y="271"/>
                    <a:pt x="155" y="264"/>
                    <a:pt x="154" y="258"/>
                  </a:cubicBezTo>
                  <a:cubicBezTo>
                    <a:pt x="153" y="256"/>
                    <a:pt x="152" y="254"/>
                    <a:pt x="150" y="253"/>
                  </a:cubicBezTo>
                  <a:cubicBezTo>
                    <a:pt x="149" y="253"/>
                    <a:pt x="148" y="252"/>
                    <a:pt x="147" y="252"/>
                  </a:cubicBezTo>
                  <a:cubicBezTo>
                    <a:pt x="145" y="251"/>
                    <a:pt x="144" y="250"/>
                    <a:pt x="144" y="248"/>
                  </a:cubicBezTo>
                  <a:cubicBezTo>
                    <a:pt x="144" y="244"/>
                    <a:pt x="145" y="241"/>
                    <a:pt x="146" y="237"/>
                  </a:cubicBezTo>
                  <a:cubicBezTo>
                    <a:pt x="146" y="234"/>
                    <a:pt x="145" y="231"/>
                    <a:pt x="144" y="228"/>
                  </a:cubicBezTo>
                  <a:cubicBezTo>
                    <a:pt x="142" y="223"/>
                    <a:pt x="138" y="219"/>
                    <a:pt x="133" y="216"/>
                  </a:cubicBezTo>
                  <a:cubicBezTo>
                    <a:pt x="127" y="213"/>
                    <a:pt x="121" y="212"/>
                    <a:pt x="115" y="212"/>
                  </a:cubicBezTo>
                  <a:cubicBezTo>
                    <a:pt x="111" y="211"/>
                    <a:pt x="107" y="210"/>
                    <a:pt x="106" y="206"/>
                  </a:cubicBezTo>
                  <a:cubicBezTo>
                    <a:pt x="104" y="203"/>
                    <a:pt x="104" y="200"/>
                    <a:pt x="103" y="198"/>
                  </a:cubicBezTo>
                  <a:cubicBezTo>
                    <a:pt x="100" y="193"/>
                    <a:pt x="95" y="192"/>
                    <a:pt x="90" y="190"/>
                  </a:cubicBezTo>
                  <a:cubicBezTo>
                    <a:pt x="88" y="190"/>
                    <a:pt x="86" y="189"/>
                    <a:pt x="84" y="188"/>
                  </a:cubicBezTo>
                  <a:cubicBezTo>
                    <a:pt x="82" y="186"/>
                    <a:pt x="81" y="182"/>
                    <a:pt x="81" y="179"/>
                  </a:cubicBezTo>
                  <a:cubicBezTo>
                    <a:pt x="81" y="167"/>
                    <a:pt x="93" y="156"/>
                    <a:pt x="102" y="150"/>
                  </a:cubicBezTo>
                  <a:cubicBezTo>
                    <a:pt x="107" y="146"/>
                    <a:pt x="112" y="143"/>
                    <a:pt x="118" y="141"/>
                  </a:cubicBezTo>
                  <a:cubicBezTo>
                    <a:pt x="124" y="138"/>
                    <a:pt x="130" y="138"/>
                    <a:pt x="136" y="136"/>
                  </a:cubicBezTo>
                  <a:cubicBezTo>
                    <a:pt x="147" y="133"/>
                    <a:pt x="156" y="126"/>
                    <a:pt x="165" y="119"/>
                  </a:cubicBezTo>
                  <a:cubicBezTo>
                    <a:pt x="171" y="115"/>
                    <a:pt x="177" y="112"/>
                    <a:pt x="184" y="109"/>
                  </a:cubicBezTo>
                  <a:cubicBezTo>
                    <a:pt x="190" y="106"/>
                    <a:pt x="197" y="104"/>
                    <a:pt x="203" y="100"/>
                  </a:cubicBezTo>
                  <a:cubicBezTo>
                    <a:pt x="208" y="96"/>
                    <a:pt x="214" y="92"/>
                    <a:pt x="215" y="86"/>
                  </a:cubicBezTo>
                  <a:cubicBezTo>
                    <a:pt x="217" y="80"/>
                    <a:pt x="216" y="75"/>
                    <a:pt x="214" y="70"/>
                  </a:cubicBezTo>
                  <a:cubicBezTo>
                    <a:pt x="211" y="64"/>
                    <a:pt x="209" y="59"/>
                    <a:pt x="211" y="52"/>
                  </a:cubicBezTo>
                  <a:cubicBezTo>
                    <a:pt x="212" y="49"/>
                    <a:pt x="213" y="47"/>
                    <a:pt x="214" y="44"/>
                  </a:cubicBezTo>
                  <a:cubicBezTo>
                    <a:pt x="215" y="41"/>
                    <a:pt x="216" y="38"/>
                    <a:pt x="216" y="35"/>
                  </a:cubicBezTo>
                  <a:cubicBezTo>
                    <a:pt x="216" y="34"/>
                    <a:pt x="214" y="34"/>
                    <a:pt x="214" y="3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59">
              <a:extLst>
                <a:ext uri="{FF2B5EF4-FFF2-40B4-BE49-F238E27FC236}">
                  <a16:creationId xmlns:a16="http://schemas.microsoft.com/office/drawing/2014/main" id="{1C8BBFC9-3901-4376-A499-B13C4242B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3727" y="1292226"/>
              <a:ext cx="2124075" cy="2049463"/>
            </a:xfrm>
            <a:custGeom>
              <a:avLst/>
              <a:gdLst>
                <a:gd name="T0" fmla="*/ 447 w 501"/>
                <a:gd name="T1" fmla="*/ 284 h 483"/>
                <a:gd name="T2" fmla="*/ 432 w 501"/>
                <a:gd name="T3" fmla="*/ 275 h 483"/>
                <a:gd name="T4" fmla="*/ 403 w 501"/>
                <a:gd name="T5" fmla="*/ 260 h 483"/>
                <a:gd name="T6" fmla="*/ 388 w 501"/>
                <a:gd name="T7" fmla="*/ 259 h 483"/>
                <a:gd name="T8" fmla="*/ 401 w 501"/>
                <a:gd name="T9" fmla="*/ 328 h 483"/>
                <a:gd name="T10" fmla="*/ 360 w 501"/>
                <a:gd name="T11" fmla="*/ 383 h 483"/>
                <a:gd name="T12" fmla="*/ 326 w 501"/>
                <a:gd name="T13" fmla="*/ 364 h 483"/>
                <a:gd name="T14" fmla="*/ 324 w 501"/>
                <a:gd name="T15" fmla="*/ 322 h 483"/>
                <a:gd name="T16" fmla="*/ 312 w 501"/>
                <a:gd name="T17" fmla="*/ 268 h 483"/>
                <a:gd name="T18" fmla="*/ 288 w 501"/>
                <a:gd name="T19" fmla="*/ 232 h 483"/>
                <a:gd name="T20" fmla="*/ 281 w 501"/>
                <a:gd name="T21" fmla="*/ 194 h 483"/>
                <a:gd name="T22" fmla="*/ 340 w 501"/>
                <a:gd name="T23" fmla="*/ 200 h 483"/>
                <a:gd name="T24" fmla="*/ 346 w 501"/>
                <a:gd name="T25" fmla="*/ 173 h 483"/>
                <a:gd name="T26" fmla="*/ 316 w 501"/>
                <a:gd name="T27" fmla="*/ 167 h 483"/>
                <a:gd name="T28" fmla="*/ 294 w 501"/>
                <a:gd name="T29" fmla="*/ 150 h 483"/>
                <a:gd name="T30" fmla="*/ 325 w 501"/>
                <a:gd name="T31" fmla="*/ 97 h 483"/>
                <a:gd name="T32" fmla="*/ 384 w 501"/>
                <a:gd name="T33" fmla="*/ 65 h 483"/>
                <a:gd name="T34" fmla="*/ 325 w 501"/>
                <a:gd name="T35" fmla="*/ 16 h 483"/>
                <a:gd name="T36" fmla="*/ 4 w 501"/>
                <a:gd name="T37" fmla="*/ 205 h 483"/>
                <a:gd name="T38" fmla="*/ 182 w 501"/>
                <a:gd name="T39" fmla="*/ 473 h 483"/>
                <a:gd name="T40" fmla="*/ 370 w 501"/>
                <a:gd name="T41" fmla="*/ 463 h 483"/>
                <a:gd name="T42" fmla="*/ 375 w 501"/>
                <a:gd name="T43" fmla="*/ 421 h 483"/>
                <a:gd name="T44" fmla="*/ 399 w 501"/>
                <a:gd name="T45" fmla="*/ 409 h 483"/>
                <a:gd name="T46" fmla="*/ 427 w 501"/>
                <a:gd name="T47" fmla="*/ 393 h 483"/>
                <a:gd name="T48" fmla="*/ 458 w 501"/>
                <a:gd name="T49" fmla="*/ 363 h 483"/>
                <a:gd name="T50" fmla="*/ 501 w 501"/>
                <a:gd name="T51" fmla="*/ 284 h 483"/>
                <a:gd name="T52" fmla="*/ 487 w 501"/>
                <a:gd name="T53" fmla="*/ 283 h 483"/>
                <a:gd name="T54" fmla="*/ 501 w 501"/>
                <a:gd name="T55" fmla="*/ 285 h 483"/>
                <a:gd name="T56" fmla="*/ 469 w 501"/>
                <a:gd name="T57" fmla="*/ 378 h 483"/>
                <a:gd name="T58" fmla="*/ 433 w 501"/>
                <a:gd name="T59" fmla="*/ 366 h 483"/>
                <a:gd name="T60" fmla="*/ 416 w 501"/>
                <a:gd name="T61" fmla="*/ 397 h 483"/>
                <a:gd name="T62" fmla="*/ 392 w 501"/>
                <a:gd name="T63" fmla="*/ 421 h 483"/>
                <a:gd name="T64" fmla="*/ 368 w 501"/>
                <a:gd name="T65" fmla="*/ 422 h 483"/>
                <a:gd name="T66" fmla="*/ 369 w 501"/>
                <a:gd name="T67" fmla="*/ 464 h 483"/>
                <a:gd name="T68" fmla="*/ 192 w 501"/>
                <a:gd name="T69" fmla="*/ 474 h 483"/>
                <a:gd name="T70" fmla="*/ 9 w 501"/>
                <a:gd name="T71" fmla="*/ 276 h 483"/>
                <a:gd name="T72" fmla="*/ 139 w 501"/>
                <a:gd name="T73" fmla="*/ 25 h 483"/>
                <a:gd name="T74" fmla="*/ 413 w 501"/>
                <a:gd name="T75" fmla="*/ 63 h 483"/>
                <a:gd name="T76" fmla="*/ 361 w 501"/>
                <a:gd name="T77" fmla="*/ 76 h 483"/>
                <a:gd name="T78" fmla="*/ 305 w 501"/>
                <a:gd name="T79" fmla="*/ 121 h 483"/>
                <a:gd name="T80" fmla="*/ 293 w 501"/>
                <a:gd name="T81" fmla="*/ 159 h 483"/>
                <a:gd name="T82" fmla="*/ 316 w 501"/>
                <a:gd name="T83" fmla="*/ 168 h 483"/>
                <a:gd name="T84" fmla="*/ 351 w 501"/>
                <a:gd name="T85" fmla="*/ 174 h 483"/>
                <a:gd name="T86" fmla="*/ 328 w 501"/>
                <a:gd name="T87" fmla="*/ 197 h 483"/>
                <a:gd name="T88" fmla="*/ 284 w 501"/>
                <a:gd name="T89" fmla="*/ 186 h 483"/>
                <a:gd name="T90" fmla="*/ 294 w 501"/>
                <a:gd name="T91" fmla="*/ 247 h 483"/>
                <a:gd name="T92" fmla="*/ 314 w 501"/>
                <a:gd name="T93" fmla="*/ 276 h 483"/>
                <a:gd name="T94" fmla="*/ 324 w 501"/>
                <a:gd name="T95" fmla="*/ 330 h 483"/>
                <a:gd name="T96" fmla="*/ 345 w 501"/>
                <a:gd name="T97" fmla="*/ 398 h 483"/>
                <a:gd name="T98" fmla="*/ 388 w 501"/>
                <a:gd name="T99" fmla="*/ 355 h 483"/>
                <a:gd name="T100" fmla="*/ 400 w 501"/>
                <a:gd name="T101" fmla="*/ 281 h 483"/>
                <a:gd name="T102" fmla="*/ 390 w 501"/>
                <a:gd name="T103" fmla="*/ 251 h 483"/>
                <a:gd name="T104" fmla="*/ 414 w 501"/>
                <a:gd name="T105" fmla="*/ 265 h 483"/>
                <a:gd name="T106" fmla="*/ 439 w 501"/>
                <a:gd name="T107" fmla="*/ 285 h 483"/>
                <a:gd name="T108" fmla="*/ 487 w 501"/>
                <a:gd name="T109" fmla="*/ 285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1" h="483">
                  <a:moveTo>
                    <a:pt x="486" y="283"/>
                  </a:moveTo>
                  <a:cubicBezTo>
                    <a:pt x="479" y="286"/>
                    <a:pt x="473" y="296"/>
                    <a:pt x="464" y="292"/>
                  </a:cubicBezTo>
                  <a:cubicBezTo>
                    <a:pt x="458" y="290"/>
                    <a:pt x="454" y="284"/>
                    <a:pt x="447" y="284"/>
                  </a:cubicBezTo>
                  <a:cubicBezTo>
                    <a:pt x="446" y="284"/>
                    <a:pt x="445" y="284"/>
                    <a:pt x="444" y="284"/>
                  </a:cubicBezTo>
                  <a:cubicBezTo>
                    <a:pt x="442" y="284"/>
                    <a:pt x="441" y="284"/>
                    <a:pt x="438" y="283"/>
                  </a:cubicBezTo>
                  <a:cubicBezTo>
                    <a:pt x="435" y="281"/>
                    <a:pt x="433" y="278"/>
                    <a:pt x="432" y="275"/>
                  </a:cubicBezTo>
                  <a:cubicBezTo>
                    <a:pt x="430" y="269"/>
                    <a:pt x="427" y="265"/>
                    <a:pt x="421" y="264"/>
                  </a:cubicBezTo>
                  <a:cubicBezTo>
                    <a:pt x="419" y="263"/>
                    <a:pt x="417" y="263"/>
                    <a:pt x="414" y="263"/>
                  </a:cubicBezTo>
                  <a:cubicBezTo>
                    <a:pt x="410" y="264"/>
                    <a:pt x="406" y="264"/>
                    <a:pt x="403" y="260"/>
                  </a:cubicBezTo>
                  <a:cubicBezTo>
                    <a:pt x="401" y="256"/>
                    <a:pt x="399" y="252"/>
                    <a:pt x="396" y="249"/>
                  </a:cubicBezTo>
                  <a:cubicBezTo>
                    <a:pt x="393" y="248"/>
                    <a:pt x="389" y="248"/>
                    <a:pt x="388" y="250"/>
                  </a:cubicBezTo>
                  <a:cubicBezTo>
                    <a:pt x="386" y="253"/>
                    <a:pt x="388" y="257"/>
                    <a:pt x="388" y="259"/>
                  </a:cubicBezTo>
                  <a:cubicBezTo>
                    <a:pt x="392" y="269"/>
                    <a:pt x="397" y="277"/>
                    <a:pt x="401" y="287"/>
                  </a:cubicBezTo>
                  <a:cubicBezTo>
                    <a:pt x="403" y="292"/>
                    <a:pt x="403" y="298"/>
                    <a:pt x="403" y="303"/>
                  </a:cubicBezTo>
                  <a:cubicBezTo>
                    <a:pt x="403" y="312"/>
                    <a:pt x="403" y="320"/>
                    <a:pt x="401" y="328"/>
                  </a:cubicBezTo>
                  <a:cubicBezTo>
                    <a:pt x="399" y="336"/>
                    <a:pt x="396" y="345"/>
                    <a:pt x="390" y="351"/>
                  </a:cubicBezTo>
                  <a:cubicBezTo>
                    <a:pt x="385" y="356"/>
                    <a:pt x="378" y="358"/>
                    <a:pt x="373" y="361"/>
                  </a:cubicBezTo>
                  <a:cubicBezTo>
                    <a:pt x="366" y="366"/>
                    <a:pt x="364" y="375"/>
                    <a:pt x="360" y="383"/>
                  </a:cubicBezTo>
                  <a:cubicBezTo>
                    <a:pt x="358" y="389"/>
                    <a:pt x="353" y="400"/>
                    <a:pt x="344" y="396"/>
                  </a:cubicBezTo>
                  <a:cubicBezTo>
                    <a:pt x="339" y="393"/>
                    <a:pt x="335" y="388"/>
                    <a:pt x="333" y="383"/>
                  </a:cubicBezTo>
                  <a:cubicBezTo>
                    <a:pt x="330" y="377"/>
                    <a:pt x="328" y="371"/>
                    <a:pt x="326" y="364"/>
                  </a:cubicBezTo>
                  <a:cubicBezTo>
                    <a:pt x="325" y="361"/>
                    <a:pt x="325" y="359"/>
                    <a:pt x="324" y="355"/>
                  </a:cubicBezTo>
                  <a:cubicBezTo>
                    <a:pt x="324" y="351"/>
                    <a:pt x="324" y="347"/>
                    <a:pt x="325" y="343"/>
                  </a:cubicBezTo>
                  <a:cubicBezTo>
                    <a:pt x="326" y="336"/>
                    <a:pt x="327" y="328"/>
                    <a:pt x="324" y="322"/>
                  </a:cubicBezTo>
                  <a:cubicBezTo>
                    <a:pt x="322" y="317"/>
                    <a:pt x="319" y="314"/>
                    <a:pt x="317" y="310"/>
                  </a:cubicBezTo>
                  <a:cubicBezTo>
                    <a:pt x="313" y="303"/>
                    <a:pt x="316" y="295"/>
                    <a:pt x="316" y="289"/>
                  </a:cubicBezTo>
                  <a:cubicBezTo>
                    <a:pt x="317" y="281"/>
                    <a:pt x="316" y="275"/>
                    <a:pt x="312" y="268"/>
                  </a:cubicBezTo>
                  <a:cubicBezTo>
                    <a:pt x="309" y="261"/>
                    <a:pt x="302" y="257"/>
                    <a:pt x="297" y="251"/>
                  </a:cubicBezTo>
                  <a:cubicBezTo>
                    <a:pt x="295" y="247"/>
                    <a:pt x="294" y="243"/>
                    <a:pt x="293" y="240"/>
                  </a:cubicBezTo>
                  <a:cubicBezTo>
                    <a:pt x="292" y="237"/>
                    <a:pt x="290" y="234"/>
                    <a:pt x="288" y="232"/>
                  </a:cubicBezTo>
                  <a:cubicBezTo>
                    <a:pt x="286" y="230"/>
                    <a:pt x="284" y="228"/>
                    <a:pt x="282" y="226"/>
                  </a:cubicBezTo>
                  <a:cubicBezTo>
                    <a:pt x="279" y="223"/>
                    <a:pt x="278" y="220"/>
                    <a:pt x="277" y="216"/>
                  </a:cubicBezTo>
                  <a:cubicBezTo>
                    <a:pt x="276" y="209"/>
                    <a:pt x="278" y="201"/>
                    <a:pt x="281" y="194"/>
                  </a:cubicBezTo>
                  <a:cubicBezTo>
                    <a:pt x="284" y="188"/>
                    <a:pt x="289" y="182"/>
                    <a:pt x="295" y="181"/>
                  </a:cubicBezTo>
                  <a:cubicBezTo>
                    <a:pt x="303" y="179"/>
                    <a:pt x="311" y="188"/>
                    <a:pt x="317" y="193"/>
                  </a:cubicBezTo>
                  <a:cubicBezTo>
                    <a:pt x="324" y="198"/>
                    <a:pt x="331" y="202"/>
                    <a:pt x="340" y="200"/>
                  </a:cubicBezTo>
                  <a:cubicBezTo>
                    <a:pt x="345" y="198"/>
                    <a:pt x="349" y="194"/>
                    <a:pt x="352" y="190"/>
                  </a:cubicBezTo>
                  <a:cubicBezTo>
                    <a:pt x="355" y="185"/>
                    <a:pt x="356" y="180"/>
                    <a:pt x="354" y="175"/>
                  </a:cubicBezTo>
                  <a:cubicBezTo>
                    <a:pt x="353" y="172"/>
                    <a:pt x="349" y="172"/>
                    <a:pt x="346" y="173"/>
                  </a:cubicBezTo>
                  <a:cubicBezTo>
                    <a:pt x="341" y="174"/>
                    <a:pt x="337" y="176"/>
                    <a:pt x="331" y="174"/>
                  </a:cubicBezTo>
                  <a:cubicBezTo>
                    <a:pt x="329" y="173"/>
                    <a:pt x="327" y="171"/>
                    <a:pt x="325" y="169"/>
                  </a:cubicBezTo>
                  <a:cubicBezTo>
                    <a:pt x="322" y="167"/>
                    <a:pt x="319" y="167"/>
                    <a:pt x="316" y="167"/>
                  </a:cubicBezTo>
                  <a:cubicBezTo>
                    <a:pt x="314" y="166"/>
                    <a:pt x="312" y="167"/>
                    <a:pt x="310" y="167"/>
                  </a:cubicBezTo>
                  <a:cubicBezTo>
                    <a:pt x="307" y="168"/>
                    <a:pt x="305" y="168"/>
                    <a:pt x="302" y="168"/>
                  </a:cubicBezTo>
                  <a:cubicBezTo>
                    <a:pt x="295" y="167"/>
                    <a:pt x="293" y="156"/>
                    <a:pt x="294" y="150"/>
                  </a:cubicBezTo>
                  <a:cubicBezTo>
                    <a:pt x="295" y="144"/>
                    <a:pt x="301" y="139"/>
                    <a:pt x="303" y="132"/>
                  </a:cubicBezTo>
                  <a:cubicBezTo>
                    <a:pt x="306" y="125"/>
                    <a:pt x="307" y="117"/>
                    <a:pt x="311" y="110"/>
                  </a:cubicBezTo>
                  <a:cubicBezTo>
                    <a:pt x="314" y="104"/>
                    <a:pt x="319" y="100"/>
                    <a:pt x="325" y="97"/>
                  </a:cubicBezTo>
                  <a:cubicBezTo>
                    <a:pt x="336" y="91"/>
                    <a:pt x="348" y="89"/>
                    <a:pt x="358" y="81"/>
                  </a:cubicBezTo>
                  <a:cubicBezTo>
                    <a:pt x="362" y="78"/>
                    <a:pt x="366" y="73"/>
                    <a:pt x="370" y="69"/>
                  </a:cubicBezTo>
                  <a:cubicBezTo>
                    <a:pt x="374" y="66"/>
                    <a:pt x="379" y="66"/>
                    <a:pt x="384" y="65"/>
                  </a:cubicBezTo>
                  <a:cubicBezTo>
                    <a:pt x="394" y="64"/>
                    <a:pt x="403" y="64"/>
                    <a:pt x="413" y="65"/>
                  </a:cubicBezTo>
                  <a:cubicBezTo>
                    <a:pt x="414" y="65"/>
                    <a:pt x="414" y="64"/>
                    <a:pt x="414" y="63"/>
                  </a:cubicBezTo>
                  <a:cubicBezTo>
                    <a:pt x="387" y="42"/>
                    <a:pt x="357" y="26"/>
                    <a:pt x="325" y="16"/>
                  </a:cubicBezTo>
                  <a:cubicBezTo>
                    <a:pt x="293" y="7"/>
                    <a:pt x="260" y="3"/>
                    <a:pt x="227" y="5"/>
                  </a:cubicBezTo>
                  <a:cubicBezTo>
                    <a:pt x="164" y="8"/>
                    <a:pt x="99" y="32"/>
                    <a:pt x="56" y="80"/>
                  </a:cubicBezTo>
                  <a:cubicBezTo>
                    <a:pt x="25" y="115"/>
                    <a:pt x="8" y="159"/>
                    <a:pt x="4" y="205"/>
                  </a:cubicBezTo>
                  <a:cubicBezTo>
                    <a:pt x="0" y="251"/>
                    <a:pt x="8" y="299"/>
                    <a:pt x="27" y="341"/>
                  </a:cubicBezTo>
                  <a:cubicBezTo>
                    <a:pt x="46" y="383"/>
                    <a:pt x="75" y="420"/>
                    <a:pt x="113" y="445"/>
                  </a:cubicBezTo>
                  <a:cubicBezTo>
                    <a:pt x="134" y="458"/>
                    <a:pt x="157" y="467"/>
                    <a:pt x="182" y="473"/>
                  </a:cubicBezTo>
                  <a:cubicBezTo>
                    <a:pt x="211" y="480"/>
                    <a:pt x="241" y="483"/>
                    <a:pt x="271" y="483"/>
                  </a:cubicBezTo>
                  <a:cubicBezTo>
                    <a:pt x="304" y="482"/>
                    <a:pt x="338" y="477"/>
                    <a:pt x="369" y="464"/>
                  </a:cubicBezTo>
                  <a:cubicBezTo>
                    <a:pt x="370" y="464"/>
                    <a:pt x="370" y="463"/>
                    <a:pt x="370" y="463"/>
                  </a:cubicBezTo>
                  <a:cubicBezTo>
                    <a:pt x="365" y="458"/>
                    <a:pt x="364" y="453"/>
                    <a:pt x="363" y="447"/>
                  </a:cubicBezTo>
                  <a:cubicBezTo>
                    <a:pt x="363" y="442"/>
                    <a:pt x="364" y="437"/>
                    <a:pt x="365" y="431"/>
                  </a:cubicBezTo>
                  <a:cubicBezTo>
                    <a:pt x="366" y="426"/>
                    <a:pt x="369" y="422"/>
                    <a:pt x="375" y="421"/>
                  </a:cubicBezTo>
                  <a:cubicBezTo>
                    <a:pt x="381" y="421"/>
                    <a:pt x="386" y="425"/>
                    <a:pt x="392" y="425"/>
                  </a:cubicBezTo>
                  <a:cubicBezTo>
                    <a:pt x="393" y="424"/>
                    <a:pt x="393" y="424"/>
                    <a:pt x="393" y="424"/>
                  </a:cubicBezTo>
                  <a:cubicBezTo>
                    <a:pt x="395" y="419"/>
                    <a:pt x="397" y="414"/>
                    <a:pt x="399" y="409"/>
                  </a:cubicBezTo>
                  <a:cubicBezTo>
                    <a:pt x="401" y="406"/>
                    <a:pt x="403" y="404"/>
                    <a:pt x="405" y="402"/>
                  </a:cubicBezTo>
                  <a:cubicBezTo>
                    <a:pt x="408" y="400"/>
                    <a:pt x="412" y="399"/>
                    <a:pt x="415" y="399"/>
                  </a:cubicBezTo>
                  <a:cubicBezTo>
                    <a:pt x="420" y="399"/>
                    <a:pt x="424" y="398"/>
                    <a:pt x="427" y="393"/>
                  </a:cubicBezTo>
                  <a:cubicBezTo>
                    <a:pt x="429" y="390"/>
                    <a:pt x="430" y="386"/>
                    <a:pt x="430" y="382"/>
                  </a:cubicBezTo>
                  <a:cubicBezTo>
                    <a:pt x="432" y="373"/>
                    <a:pt x="432" y="365"/>
                    <a:pt x="442" y="362"/>
                  </a:cubicBezTo>
                  <a:cubicBezTo>
                    <a:pt x="447" y="360"/>
                    <a:pt x="453" y="359"/>
                    <a:pt x="458" y="363"/>
                  </a:cubicBezTo>
                  <a:cubicBezTo>
                    <a:pt x="463" y="367"/>
                    <a:pt x="466" y="373"/>
                    <a:pt x="468" y="378"/>
                  </a:cubicBezTo>
                  <a:cubicBezTo>
                    <a:pt x="468" y="379"/>
                    <a:pt x="469" y="379"/>
                    <a:pt x="469" y="378"/>
                  </a:cubicBezTo>
                  <a:cubicBezTo>
                    <a:pt x="487" y="350"/>
                    <a:pt x="496" y="317"/>
                    <a:pt x="501" y="284"/>
                  </a:cubicBezTo>
                  <a:cubicBezTo>
                    <a:pt x="501" y="283"/>
                    <a:pt x="500" y="283"/>
                    <a:pt x="500" y="283"/>
                  </a:cubicBezTo>
                  <a:cubicBezTo>
                    <a:pt x="499" y="284"/>
                    <a:pt x="495" y="283"/>
                    <a:pt x="494" y="283"/>
                  </a:cubicBezTo>
                  <a:cubicBezTo>
                    <a:pt x="491" y="283"/>
                    <a:pt x="489" y="283"/>
                    <a:pt x="487" y="283"/>
                  </a:cubicBezTo>
                  <a:cubicBezTo>
                    <a:pt x="486" y="284"/>
                    <a:pt x="486" y="285"/>
                    <a:pt x="487" y="285"/>
                  </a:cubicBezTo>
                  <a:cubicBezTo>
                    <a:pt x="490" y="284"/>
                    <a:pt x="493" y="285"/>
                    <a:pt x="497" y="285"/>
                  </a:cubicBezTo>
                  <a:cubicBezTo>
                    <a:pt x="498" y="285"/>
                    <a:pt x="500" y="285"/>
                    <a:pt x="501" y="285"/>
                  </a:cubicBezTo>
                  <a:cubicBezTo>
                    <a:pt x="500" y="284"/>
                    <a:pt x="500" y="284"/>
                    <a:pt x="499" y="284"/>
                  </a:cubicBezTo>
                  <a:cubicBezTo>
                    <a:pt x="495" y="317"/>
                    <a:pt x="485" y="349"/>
                    <a:pt x="468" y="378"/>
                  </a:cubicBezTo>
                  <a:cubicBezTo>
                    <a:pt x="468" y="378"/>
                    <a:pt x="469" y="378"/>
                    <a:pt x="469" y="378"/>
                  </a:cubicBezTo>
                  <a:cubicBezTo>
                    <a:pt x="467" y="372"/>
                    <a:pt x="464" y="366"/>
                    <a:pt x="460" y="362"/>
                  </a:cubicBezTo>
                  <a:cubicBezTo>
                    <a:pt x="456" y="358"/>
                    <a:pt x="450" y="358"/>
                    <a:pt x="445" y="359"/>
                  </a:cubicBezTo>
                  <a:cubicBezTo>
                    <a:pt x="440" y="360"/>
                    <a:pt x="435" y="362"/>
                    <a:pt x="433" y="366"/>
                  </a:cubicBezTo>
                  <a:cubicBezTo>
                    <a:pt x="431" y="370"/>
                    <a:pt x="430" y="374"/>
                    <a:pt x="429" y="378"/>
                  </a:cubicBezTo>
                  <a:cubicBezTo>
                    <a:pt x="429" y="383"/>
                    <a:pt x="428" y="388"/>
                    <a:pt x="425" y="392"/>
                  </a:cubicBezTo>
                  <a:cubicBezTo>
                    <a:pt x="423" y="396"/>
                    <a:pt x="420" y="397"/>
                    <a:pt x="416" y="397"/>
                  </a:cubicBezTo>
                  <a:cubicBezTo>
                    <a:pt x="413" y="398"/>
                    <a:pt x="410" y="398"/>
                    <a:pt x="407" y="399"/>
                  </a:cubicBezTo>
                  <a:cubicBezTo>
                    <a:pt x="401" y="401"/>
                    <a:pt x="398" y="407"/>
                    <a:pt x="396" y="413"/>
                  </a:cubicBezTo>
                  <a:cubicBezTo>
                    <a:pt x="395" y="416"/>
                    <a:pt x="394" y="419"/>
                    <a:pt x="392" y="421"/>
                  </a:cubicBezTo>
                  <a:cubicBezTo>
                    <a:pt x="392" y="423"/>
                    <a:pt x="390" y="423"/>
                    <a:pt x="388" y="423"/>
                  </a:cubicBezTo>
                  <a:cubicBezTo>
                    <a:pt x="387" y="422"/>
                    <a:pt x="385" y="422"/>
                    <a:pt x="383" y="421"/>
                  </a:cubicBezTo>
                  <a:cubicBezTo>
                    <a:pt x="378" y="420"/>
                    <a:pt x="372" y="418"/>
                    <a:pt x="368" y="422"/>
                  </a:cubicBezTo>
                  <a:cubicBezTo>
                    <a:pt x="365" y="425"/>
                    <a:pt x="364" y="429"/>
                    <a:pt x="363" y="434"/>
                  </a:cubicBezTo>
                  <a:cubicBezTo>
                    <a:pt x="362" y="439"/>
                    <a:pt x="361" y="444"/>
                    <a:pt x="362" y="449"/>
                  </a:cubicBezTo>
                  <a:cubicBezTo>
                    <a:pt x="362" y="455"/>
                    <a:pt x="364" y="460"/>
                    <a:pt x="369" y="464"/>
                  </a:cubicBezTo>
                  <a:cubicBezTo>
                    <a:pt x="369" y="463"/>
                    <a:pt x="369" y="463"/>
                    <a:pt x="369" y="462"/>
                  </a:cubicBezTo>
                  <a:cubicBezTo>
                    <a:pt x="342" y="474"/>
                    <a:pt x="313" y="479"/>
                    <a:pt x="283" y="481"/>
                  </a:cubicBezTo>
                  <a:cubicBezTo>
                    <a:pt x="253" y="482"/>
                    <a:pt x="222" y="480"/>
                    <a:pt x="192" y="474"/>
                  </a:cubicBezTo>
                  <a:cubicBezTo>
                    <a:pt x="167" y="468"/>
                    <a:pt x="142" y="460"/>
                    <a:pt x="120" y="447"/>
                  </a:cubicBezTo>
                  <a:cubicBezTo>
                    <a:pt x="100" y="435"/>
                    <a:pt x="82" y="419"/>
                    <a:pt x="67" y="402"/>
                  </a:cubicBezTo>
                  <a:cubicBezTo>
                    <a:pt x="37" y="366"/>
                    <a:pt x="17" y="322"/>
                    <a:pt x="9" y="276"/>
                  </a:cubicBezTo>
                  <a:cubicBezTo>
                    <a:pt x="1" y="230"/>
                    <a:pt x="4" y="181"/>
                    <a:pt x="22" y="138"/>
                  </a:cubicBezTo>
                  <a:cubicBezTo>
                    <a:pt x="31" y="116"/>
                    <a:pt x="43" y="96"/>
                    <a:pt x="59" y="78"/>
                  </a:cubicBezTo>
                  <a:cubicBezTo>
                    <a:pt x="81" y="55"/>
                    <a:pt x="109" y="37"/>
                    <a:pt x="139" y="25"/>
                  </a:cubicBezTo>
                  <a:cubicBezTo>
                    <a:pt x="201" y="1"/>
                    <a:pt x="273" y="0"/>
                    <a:pt x="336" y="21"/>
                  </a:cubicBezTo>
                  <a:cubicBezTo>
                    <a:pt x="364" y="31"/>
                    <a:pt x="389" y="46"/>
                    <a:pt x="412" y="65"/>
                  </a:cubicBezTo>
                  <a:cubicBezTo>
                    <a:pt x="413" y="64"/>
                    <a:pt x="413" y="64"/>
                    <a:pt x="413" y="63"/>
                  </a:cubicBezTo>
                  <a:cubicBezTo>
                    <a:pt x="404" y="63"/>
                    <a:pt x="395" y="63"/>
                    <a:pt x="386" y="63"/>
                  </a:cubicBezTo>
                  <a:cubicBezTo>
                    <a:pt x="381" y="64"/>
                    <a:pt x="376" y="64"/>
                    <a:pt x="372" y="66"/>
                  </a:cubicBezTo>
                  <a:cubicBezTo>
                    <a:pt x="368" y="69"/>
                    <a:pt x="364" y="73"/>
                    <a:pt x="361" y="76"/>
                  </a:cubicBezTo>
                  <a:cubicBezTo>
                    <a:pt x="356" y="81"/>
                    <a:pt x="350" y="84"/>
                    <a:pt x="344" y="87"/>
                  </a:cubicBezTo>
                  <a:cubicBezTo>
                    <a:pt x="334" y="92"/>
                    <a:pt x="322" y="95"/>
                    <a:pt x="313" y="103"/>
                  </a:cubicBezTo>
                  <a:cubicBezTo>
                    <a:pt x="308" y="108"/>
                    <a:pt x="306" y="115"/>
                    <a:pt x="305" y="121"/>
                  </a:cubicBezTo>
                  <a:cubicBezTo>
                    <a:pt x="304" y="126"/>
                    <a:pt x="303" y="130"/>
                    <a:pt x="301" y="133"/>
                  </a:cubicBezTo>
                  <a:cubicBezTo>
                    <a:pt x="299" y="137"/>
                    <a:pt x="297" y="140"/>
                    <a:pt x="296" y="142"/>
                  </a:cubicBezTo>
                  <a:cubicBezTo>
                    <a:pt x="292" y="148"/>
                    <a:pt x="291" y="153"/>
                    <a:pt x="293" y="159"/>
                  </a:cubicBezTo>
                  <a:cubicBezTo>
                    <a:pt x="294" y="164"/>
                    <a:pt x="297" y="169"/>
                    <a:pt x="302" y="170"/>
                  </a:cubicBezTo>
                  <a:cubicBezTo>
                    <a:pt x="305" y="170"/>
                    <a:pt x="307" y="169"/>
                    <a:pt x="310" y="169"/>
                  </a:cubicBezTo>
                  <a:cubicBezTo>
                    <a:pt x="312" y="169"/>
                    <a:pt x="314" y="168"/>
                    <a:pt x="316" y="168"/>
                  </a:cubicBezTo>
                  <a:cubicBezTo>
                    <a:pt x="323" y="168"/>
                    <a:pt x="327" y="174"/>
                    <a:pt x="333" y="176"/>
                  </a:cubicBezTo>
                  <a:cubicBezTo>
                    <a:pt x="337" y="178"/>
                    <a:pt x="341" y="176"/>
                    <a:pt x="345" y="175"/>
                  </a:cubicBezTo>
                  <a:cubicBezTo>
                    <a:pt x="347" y="174"/>
                    <a:pt x="349" y="173"/>
                    <a:pt x="351" y="174"/>
                  </a:cubicBezTo>
                  <a:cubicBezTo>
                    <a:pt x="353" y="175"/>
                    <a:pt x="353" y="180"/>
                    <a:pt x="353" y="183"/>
                  </a:cubicBezTo>
                  <a:cubicBezTo>
                    <a:pt x="352" y="188"/>
                    <a:pt x="347" y="194"/>
                    <a:pt x="342" y="197"/>
                  </a:cubicBezTo>
                  <a:cubicBezTo>
                    <a:pt x="338" y="200"/>
                    <a:pt x="332" y="199"/>
                    <a:pt x="328" y="197"/>
                  </a:cubicBezTo>
                  <a:cubicBezTo>
                    <a:pt x="320" y="194"/>
                    <a:pt x="313" y="187"/>
                    <a:pt x="306" y="182"/>
                  </a:cubicBezTo>
                  <a:cubicBezTo>
                    <a:pt x="303" y="180"/>
                    <a:pt x="299" y="179"/>
                    <a:pt x="296" y="179"/>
                  </a:cubicBezTo>
                  <a:cubicBezTo>
                    <a:pt x="291" y="179"/>
                    <a:pt x="287" y="183"/>
                    <a:pt x="284" y="186"/>
                  </a:cubicBezTo>
                  <a:cubicBezTo>
                    <a:pt x="276" y="195"/>
                    <a:pt x="272" y="212"/>
                    <a:pt x="278" y="224"/>
                  </a:cubicBezTo>
                  <a:cubicBezTo>
                    <a:pt x="280" y="229"/>
                    <a:pt x="286" y="232"/>
                    <a:pt x="289" y="236"/>
                  </a:cubicBezTo>
                  <a:cubicBezTo>
                    <a:pt x="292" y="240"/>
                    <a:pt x="292" y="244"/>
                    <a:pt x="294" y="247"/>
                  </a:cubicBezTo>
                  <a:cubicBezTo>
                    <a:pt x="295" y="251"/>
                    <a:pt x="297" y="253"/>
                    <a:pt x="300" y="256"/>
                  </a:cubicBezTo>
                  <a:cubicBezTo>
                    <a:pt x="302" y="259"/>
                    <a:pt x="305" y="261"/>
                    <a:pt x="307" y="264"/>
                  </a:cubicBezTo>
                  <a:cubicBezTo>
                    <a:pt x="311" y="267"/>
                    <a:pt x="313" y="271"/>
                    <a:pt x="314" y="276"/>
                  </a:cubicBezTo>
                  <a:cubicBezTo>
                    <a:pt x="316" y="284"/>
                    <a:pt x="314" y="292"/>
                    <a:pt x="314" y="299"/>
                  </a:cubicBezTo>
                  <a:cubicBezTo>
                    <a:pt x="313" y="305"/>
                    <a:pt x="314" y="309"/>
                    <a:pt x="317" y="313"/>
                  </a:cubicBezTo>
                  <a:cubicBezTo>
                    <a:pt x="321" y="319"/>
                    <a:pt x="324" y="324"/>
                    <a:pt x="324" y="330"/>
                  </a:cubicBezTo>
                  <a:cubicBezTo>
                    <a:pt x="325" y="338"/>
                    <a:pt x="322" y="346"/>
                    <a:pt x="322" y="354"/>
                  </a:cubicBezTo>
                  <a:cubicBezTo>
                    <a:pt x="322" y="360"/>
                    <a:pt x="325" y="366"/>
                    <a:pt x="327" y="372"/>
                  </a:cubicBezTo>
                  <a:cubicBezTo>
                    <a:pt x="330" y="381"/>
                    <a:pt x="334" y="394"/>
                    <a:pt x="345" y="398"/>
                  </a:cubicBezTo>
                  <a:cubicBezTo>
                    <a:pt x="352" y="401"/>
                    <a:pt x="357" y="393"/>
                    <a:pt x="360" y="388"/>
                  </a:cubicBezTo>
                  <a:cubicBezTo>
                    <a:pt x="364" y="381"/>
                    <a:pt x="366" y="372"/>
                    <a:pt x="371" y="365"/>
                  </a:cubicBezTo>
                  <a:cubicBezTo>
                    <a:pt x="375" y="361"/>
                    <a:pt x="382" y="359"/>
                    <a:pt x="388" y="355"/>
                  </a:cubicBezTo>
                  <a:cubicBezTo>
                    <a:pt x="394" y="351"/>
                    <a:pt x="397" y="345"/>
                    <a:pt x="399" y="338"/>
                  </a:cubicBezTo>
                  <a:cubicBezTo>
                    <a:pt x="405" y="324"/>
                    <a:pt x="406" y="307"/>
                    <a:pt x="404" y="292"/>
                  </a:cubicBezTo>
                  <a:cubicBezTo>
                    <a:pt x="403" y="288"/>
                    <a:pt x="402" y="285"/>
                    <a:pt x="400" y="281"/>
                  </a:cubicBezTo>
                  <a:cubicBezTo>
                    <a:pt x="398" y="277"/>
                    <a:pt x="396" y="272"/>
                    <a:pt x="393" y="267"/>
                  </a:cubicBezTo>
                  <a:cubicBezTo>
                    <a:pt x="392" y="263"/>
                    <a:pt x="390" y="259"/>
                    <a:pt x="389" y="254"/>
                  </a:cubicBezTo>
                  <a:cubicBezTo>
                    <a:pt x="389" y="253"/>
                    <a:pt x="389" y="251"/>
                    <a:pt x="390" y="251"/>
                  </a:cubicBezTo>
                  <a:cubicBezTo>
                    <a:pt x="392" y="249"/>
                    <a:pt x="395" y="251"/>
                    <a:pt x="396" y="253"/>
                  </a:cubicBezTo>
                  <a:cubicBezTo>
                    <a:pt x="399" y="256"/>
                    <a:pt x="400" y="260"/>
                    <a:pt x="403" y="263"/>
                  </a:cubicBezTo>
                  <a:cubicBezTo>
                    <a:pt x="406" y="266"/>
                    <a:pt x="410" y="266"/>
                    <a:pt x="414" y="265"/>
                  </a:cubicBezTo>
                  <a:cubicBezTo>
                    <a:pt x="417" y="265"/>
                    <a:pt x="419" y="265"/>
                    <a:pt x="422" y="266"/>
                  </a:cubicBezTo>
                  <a:cubicBezTo>
                    <a:pt x="428" y="267"/>
                    <a:pt x="430" y="275"/>
                    <a:pt x="433" y="280"/>
                  </a:cubicBezTo>
                  <a:cubicBezTo>
                    <a:pt x="434" y="283"/>
                    <a:pt x="437" y="284"/>
                    <a:pt x="439" y="285"/>
                  </a:cubicBezTo>
                  <a:cubicBezTo>
                    <a:pt x="442" y="286"/>
                    <a:pt x="444" y="286"/>
                    <a:pt x="447" y="286"/>
                  </a:cubicBezTo>
                  <a:cubicBezTo>
                    <a:pt x="454" y="285"/>
                    <a:pt x="459" y="292"/>
                    <a:pt x="465" y="294"/>
                  </a:cubicBezTo>
                  <a:cubicBezTo>
                    <a:pt x="474" y="297"/>
                    <a:pt x="480" y="287"/>
                    <a:pt x="487" y="285"/>
                  </a:cubicBezTo>
                  <a:cubicBezTo>
                    <a:pt x="488" y="285"/>
                    <a:pt x="488" y="283"/>
                    <a:pt x="486" y="2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60">
              <a:extLst>
                <a:ext uri="{FF2B5EF4-FFF2-40B4-BE49-F238E27FC236}">
                  <a16:creationId xmlns:a16="http://schemas.microsoft.com/office/drawing/2014/main" id="{2CB15296-AA95-4ACD-93A6-0DF734FE60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5002" y="1322389"/>
              <a:ext cx="2032000" cy="1985963"/>
            </a:xfrm>
            <a:custGeom>
              <a:avLst/>
              <a:gdLst>
                <a:gd name="T0" fmla="*/ 196 w 479"/>
                <a:gd name="T1" fmla="*/ 16 h 468"/>
                <a:gd name="T2" fmla="*/ 150 w 479"/>
                <a:gd name="T3" fmla="*/ 26 h 468"/>
                <a:gd name="T4" fmla="*/ 122 w 479"/>
                <a:gd name="T5" fmla="*/ 49 h 468"/>
                <a:gd name="T6" fmla="*/ 104 w 479"/>
                <a:gd name="T7" fmla="*/ 61 h 468"/>
                <a:gd name="T8" fmla="*/ 62 w 479"/>
                <a:gd name="T9" fmla="*/ 82 h 468"/>
                <a:gd name="T10" fmla="*/ 33 w 479"/>
                <a:gd name="T11" fmla="*/ 108 h 468"/>
                <a:gd name="T12" fmla="*/ 103 w 479"/>
                <a:gd name="T13" fmla="*/ 195 h 468"/>
                <a:gd name="T14" fmla="*/ 100 w 479"/>
                <a:gd name="T15" fmla="*/ 220 h 468"/>
                <a:gd name="T16" fmla="*/ 92 w 479"/>
                <a:gd name="T17" fmla="*/ 253 h 468"/>
                <a:gd name="T18" fmla="*/ 108 w 479"/>
                <a:gd name="T19" fmla="*/ 330 h 468"/>
                <a:gd name="T20" fmla="*/ 121 w 479"/>
                <a:gd name="T21" fmla="*/ 364 h 468"/>
                <a:gd name="T22" fmla="*/ 142 w 479"/>
                <a:gd name="T23" fmla="*/ 384 h 468"/>
                <a:gd name="T24" fmla="*/ 178 w 479"/>
                <a:gd name="T25" fmla="*/ 375 h 468"/>
                <a:gd name="T26" fmla="*/ 179 w 479"/>
                <a:gd name="T27" fmla="*/ 322 h 468"/>
                <a:gd name="T28" fmla="*/ 188 w 479"/>
                <a:gd name="T29" fmla="*/ 246 h 468"/>
                <a:gd name="T30" fmla="*/ 154 w 479"/>
                <a:gd name="T31" fmla="*/ 210 h 468"/>
                <a:gd name="T32" fmla="*/ 147 w 479"/>
                <a:gd name="T33" fmla="*/ 208 h 468"/>
                <a:gd name="T34" fmla="*/ 137 w 479"/>
                <a:gd name="T35" fmla="*/ 166 h 468"/>
                <a:gd name="T36" fmla="*/ 209 w 479"/>
                <a:gd name="T37" fmla="*/ 129 h 468"/>
                <a:gd name="T38" fmla="*/ 254 w 479"/>
                <a:gd name="T39" fmla="*/ 101 h 468"/>
                <a:gd name="T40" fmla="*/ 255 w 479"/>
                <a:gd name="T41" fmla="*/ 56 h 468"/>
                <a:gd name="T42" fmla="*/ 261 w 479"/>
                <a:gd name="T43" fmla="*/ 21 h 468"/>
                <a:gd name="T44" fmla="*/ 287 w 479"/>
                <a:gd name="T45" fmla="*/ 12 h 468"/>
                <a:gd name="T46" fmla="*/ 360 w 479"/>
                <a:gd name="T47" fmla="*/ 38 h 468"/>
                <a:gd name="T48" fmla="*/ 354 w 479"/>
                <a:gd name="T49" fmla="*/ 55 h 468"/>
                <a:gd name="T50" fmla="*/ 324 w 479"/>
                <a:gd name="T51" fmla="*/ 76 h 468"/>
                <a:gd name="T52" fmla="*/ 284 w 479"/>
                <a:gd name="T53" fmla="*/ 123 h 468"/>
                <a:gd name="T54" fmla="*/ 276 w 479"/>
                <a:gd name="T55" fmla="*/ 167 h 468"/>
                <a:gd name="T56" fmla="*/ 258 w 479"/>
                <a:gd name="T57" fmla="*/ 210 h 468"/>
                <a:gd name="T58" fmla="*/ 272 w 479"/>
                <a:gd name="T59" fmla="*/ 233 h 468"/>
                <a:gd name="T60" fmla="*/ 287 w 479"/>
                <a:gd name="T61" fmla="*/ 258 h 468"/>
                <a:gd name="T62" fmla="*/ 296 w 479"/>
                <a:gd name="T63" fmla="*/ 291 h 468"/>
                <a:gd name="T64" fmla="*/ 306 w 479"/>
                <a:gd name="T65" fmla="*/ 334 h 468"/>
                <a:gd name="T66" fmla="*/ 339 w 479"/>
                <a:gd name="T67" fmla="*/ 399 h 468"/>
                <a:gd name="T68" fmla="*/ 375 w 479"/>
                <a:gd name="T69" fmla="*/ 359 h 468"/>
                <a:gd name="T70" fmla="*/ 400 w 479"/>
                <a:gd name="T71" fmla="*/ 269 h 468"/>
                <a:gd name="T72" fmla="*/ 436 w 479"/>
                <a:gd name="T73" fmla="*/ 287 h 468"/>
                <a:gd name="T74" fmla="*/ 443 w 479"/>
                <a:gd name="T75" fmla="*/ 290 h 468"/>
                <a:gd name="T76" fmla="*/ 477 w 479"/>
                <a:gd name="T77" fmla="*/ 301 h 468"/>
                <a:gd name="T78" fmla="*/ 438 w 479"/>
                <a:gd name="T79" fmla="*/ 344 h 468"/>
                <a:gd name="T80" fmla="*/ 408 w 479"/>
                <a:gd name="T81" fmla="*/ 382 h 468"/>
                <a:gd name="T82" fmla="*/ 404 w 479"/>
                <a:gd name="T83" fmla="*/ 383 h 468"/>
                <a:gd name="T84" fmla="*/ 391 w 479"/>
                <a:gd name="T85" fmla="*/ 386 h 468"/>
                <a:gd name="T86" fmla="*/ 365 w 479"/>
                <a:gd name="T87" fmla="*/ 405 h 468"/>
                <a:gd name="T88" fmla="*/ 327 w 479"/>
                <a:gd name="T89" fmla="*/ 458 h 468"/>
                <a:gd name="T90" fmla="*/ 55 w 479"/>
                <a:gd name="T91" fmla="*/ 379 h 468"/>
                <a:gd name="T92" fmla="*/ 53 w 479"/>
                <a:gd name="T93" fmla="*/ 80 h 468"/>
                <a:gd name="T94" fmla="*/ 314 w 479"/>
                <a:gd name="T95" fmla="*/ 181 h 468"/>
                <a:gd name="T96" fmla="*/ 321 w 479"/>
                <a:gd name="T97" fmla="*/ 177 h 468"/>
                <a:gd name="T98" fmla="*/ 330 w 479"/>
                <a:gd name="T99" fmla="*/ 184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468">
                  <a:moveTo>
                    <a:pt x="157" y="17"/>
                  </a:moveTo>
                  <a:cubicBezTo>
                    <a:pt x="162" y="16"/>
                    <a:pt x="205" y="0"/>
                    <a:pt x="204" y="11"/>
                  </a:cubicBezTo>
                  <a:cubicBezTo>
                    <a:pt x="204" y="14"/>
                    <a:pt x="199" y="15"/>
                    <a:pt x="196" y="16"/>
                  </a:cubicBezTo>
                  <a:cubicBezTo>
                    <a:pt x="193" y="17"/>
                    <a:pt x="189" y="17"/>
                    <a:pt x="185" y="17"/>
                  </a:cubicBezTo>
                  <a:cubicBezTo>
                    <a:pt x="182" y="17"/>
                    <a:pt x="179" y="17"/>
                    <a:pt x="176" y="18"/>
                  </a:cubicBezTo>
                  <a:cubicBezTo>
                    <a:pt x="167" y="19"/>
                    <a:pt x="158" y="21"/>
                    <a:pt x="150" y="26"/>
                  </a:cubicBezTo>
                  <a:cubicBezTo>
                    <a:pt x="144" y="30"/>
                    <a:pt x="140" y="35"/>
                    <a:pt x="136" y="39"/>
                  </a:cubicBezTo>
                  <a:cubicBezTo>
                    <a:pt x="133" y="43"/>
                    <a:pt x="131" y="46"/>
                    <a:pt x="127" y="48"/>
                  </a:cubicBezTo>
                  <a:cubicBezTo>
                    <a:pt x="126" y="48"/>
                    <a:pt x="124" y="49"/>
                    <a:pt x="122" y="49"/>
                  </a:cubicBezTo>
                  <a:cubicBezTo>
                    <a:pt x="119" y="49"/>
                    <a:pt x="115" y="50"/>
                    <a:pt x="112" y="52"/>
                  </a:cubicBezTo>
                  <a:cubicBezTo>
                    <a:pt x="108" y="54"/>
                    <a:pt x="106" y="57"/>
                    <a:pt x="105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1" y="62"/>
                    <a:pt x="96" y="64"/>
                    <a:pt x="92" y="65"/>
                  </a:cubicBezTo>
                  <a:cubicBezTo>
                    <a:pt x="85" y="67"/>
                    <a:pt x="79" y="69"/>
                    <a:pt x="72" y="73"/>
                  </a:cubicBezTo>
                  <a:cubicBezTo>
                    <a:pt x="68" y="75"/>
                    <a:pt x="65" y="79"/>
                    <a:pt x="62" y="82"/>
                  </a:cubicBezTo>
                  <a:cubicBezTo>
                    <a:pt x="59" y="85"/>
                    <a:pt x="56" y="87"/>
                    <a:pt x="54" y="89"/>
                  </a:cubicBezTo>
                  <a:cubicBezTo>
                    <a:pt x="52" y="90"/>
                    <a:pt x="50" y="91"/>
                    <a:pt x="49" y="92"/>
                  </a:cubicBezTo>
                  <a:cubicBezTo>
                    <a:pt x="43" y="94"/>
                    <a:pt x="37" y="97"/>
                    <a:pt x="33" y="108"/>
                  </a:cubicBezTo>
                  <a:cubicBezTo>
                    <a:pt x="25" y="127"/>
                    <a:pt x="28" y="157"/>
                    <a:pt x="43" y="172"/>
                  </a:cubicBezTo>
                  <a:cubicBezTo>
                    <a:pt x="53" y="180"/>
                    <a:pt x="66" y="182"/>
                    <a:pt x="77" y="184"/>
                  </a:cubicBezTo>
                  <a:cubicBezTo>
                    <a:pt x="89" y="187"/>
                    <a:pt x="99" y="188"/>
                    <a:pt x="103" y="195"/>
                  </a:cubicBezTo>
                  <a:cubicBezTo>
                    <a:pt x="104" y="196"/>
                    <a:pt x="104" y="196"/>
                    <a:pt x="104" y="197"/>
                  </a:cubicBezTo>
                  <a:cubicBezTo>
                    <a:pt x="103" y="198"/>
                    <a:pt x="101" y="201"/>
                    <a:pt x="100" y="206"/>
                  </a:cubicBezTo>
                  <a:cubicBezTo>
                    <a:pt x="99" y="211"/>
                    <a:pt x="100" y="216"/>
                    <a:pt x="100" y="220"/>
                  </a:cubicBezTo>
                  <a:cubicBezTo>
                    <a:pt x="100" y="224"/>
                    <a:pt x="101" y="227"/>
                    <a:pt x="100" y="230"/>
                  </a:cubicBezTo>
                  <a:cubicBezTo>
                    <a:pt x="99" y="233"/>
                    <a:pt x="98" y="235"/>
                    <a:pt x="97" y="238"/>
                  </a:cubicBezTo>
                  <a:cubicBezTo>
                    <a:pt x="95" y="242"/>
                    <a:pt x="92" y="247"/>
                    <a:pt x="92" y="253"/>
                  </a:cubicBezTo>
                  <a:cubicBezTo>
                    <a:pt x="90" y="270"/>
                    <a:pt x="94" y="289"/>
                    <a:pt x="98" y="305"/>
                  </a:cubicBezTo>
                  <a:cubicBezTo>
                    <a:pt x="98" y="308"/>
                    <a:pt x="99" y="310"/>
                    <a:pt x="100" y="313"/>
                  </a:cubicBezTo>
                  <a:cubicBezTo>
                    <a:pt x="101" y="321"/>
                    <a:pt x="105" y="326"/>
                    <a:pt x="108" y="330"/>
                  </a:cubicBezTo>
                  <a:cubicBezTo>
                    <a:pt x="110" y="332"/>
                    <a:pt x="111" y="334"/>
                    <a:pt x="113" y="337"/>
                  </a:cubicBezTo>
                  <a:cubicBezTo>
                    <a:pt x="114" y="339"/>
                    <a:pt x="115" y="343"/>
                    <a:pt x="115" y="347"/>
                  </a:cubicBezTo>
                  <a:cubicBezTo>
                    <a:pt x="116" y="352"/>
                    <a:pt x="118" y="358"/>
                    <a:pt x="121" y="364"/>
                  </a:cubicBezTo>
                  <a:cubicBezTo>
                    <a:pt x="125" y="369"/>
                    <a:pt x="130" y="372"/>
                    <a:pt x="134" y="375"/>
                  </a:cubicBezTo>
                  <a:cubicBezTo>
                    <a:pt x="137" y="376"/>
                    <a:pt x="140" y="378"/>
                    <a:pt x="141" y="380"/>
                  </a:cubicBezTo>
                  <a:cubicBezTo>
                    <a:pt x="142" y="381"/>
                    <a:pt x="142" y="382"/>
                    <a:pt x="142" y="384"/>
                  </a:cubicBezTo>
                  <a:cubicBezTo>
                    <a:pt x="143" y="395"/>
                    <a:pt x="150" y="396"/>
                    <a:pt x="155" y="396"/>
                  </a:cubicBezTo>
                  <a:cubicBezTo>
                    <a:pt x="156" y="396"/>
                    <a:pt x="157" y="396"/>
                    <a:pt x="159" y="396"/>
                  </a:cubicBezTo>
                  <a:cubicBezTo>
                    <a:pt x="166" y="394"/>
                    <a:pt x="173" y="387"/>
                    <a:pt x="178" y="375"/>
                  </a:cubicBezTo>
                  <a:cubicBezTo>
                    <a:pt x="181" y="368"/>
                    <a:pt x="184" y="357"/>
                    <a:pt x="184" y="350"/>
                  </a:cubicBezTo>
                  <a:cubicBezTo>
                    <a:pt x="183" y="344"/>
                    <a:pt x="181" y="339"/>
                    <a:pt x="180" y="335"/>
                  </a:cubicBezTo>
                  <a:cubicBezTo>
                    <a:pt x="178" y="330"/>
                    <a:pt x="177" y="328"/>
                    <a:pt x="179" y="322"/>
                  </a:cubicBezTo>
                  <a:cubicBezTo>
                    <a:pt x="181" y="318"/>
                    <a:pt x="183" y="313"/>
                    <a:pt x="185" y="308"/>
                  </a:cubicBezTo>
                  <a:cubicBezTo>
                    <a:pt x="191" y="295"/>
                    <a:pt x="202" y="275"/>
                    <a:pt x="196" y="260"/>
                  </a:cubicBezTo>
                  <a:cubicBezTo>
                    <a:pt x="193" y="254"/>
                    <a:pt x="189" y="252"/>
                    <a:pt x="188" y="246"/>
                  </a:cubicBezTo>
                  <a:cubicBezTo>
                    <a:pt x="186" y="240"/>
                    <a:pt x="188" y="234"/>
                    <a:pt x="185" y="228"/>
                  </a:cubicBezTo>
                  <a:cubicBezTo>
                    <a:pt x="180" y="220"/>
                    <a:pt x="172" y="215"/>
                    <a:pt x="163" y="212"/>
                  </a:cubicBezTo>
                  <a:cubicBezTo>
                    <a:pt x="160" y="211"/>
                    <a:pt x="157" y="210"/>
                    <a:pt x="154" y="210"/>
                  </a:cubicBezTo>
                  <a:cubicBezTo>
                    <a:pt x="152" y="210"/>
                    <a:pt x="149" y="210"/>
                    <a:pt x="148" y="209"/>
                  </a:cubicBezTo>
                  <a:cubicBezTo>
                    <a:pt x="148" y="209"/>
                    <a:pt x="148" y="209"/>
                    <a:pt x="148" y="209"/>
                  </a:cubicBezTo>
                  <a:cubicBezTo>
                    <a:pt x="148" y="209"/>
                    <a:pt x="148" y="208"/>
                    <a:pt x="147" y="208"/>
                  </a:cubicBezTo>
                  <a:cubicBezTo>
                    <a:pt x="147" y="205"/>
                    <a:pt x="146" y="201"/>
                    <a:pt x="143" y="197"/>
                  </a:cubicBezTo>
                  <a:cubicBezTo>
                    <a:pt x="138" y="192"/>
                    <a:pt x="122" y="191"/>
                    <a:pt x="124" y="180"/>
                  </a:cubicBezTo>
                  <a:cubicBezTo>
                    <a:pt x="124" y="175"/>
                    <a:pt x="133" y="169"/>
                    <a:pt x="137" y="166"/>
                  </a:cubicBezTo>
                  <a:cubicBezTo>
                    <a:pt x="145" y="159"/>
                    <a:pt x="155" y="153"/>
                    <a:pt x="161" y="152"/>
                  </a:cubicBezTo>
                  <a:cubicBezTo>
                    <a:pt x="180" y="150"/>
                    <a:pt x="189" y="143"/>
                    <a:pt x="200" y="135"/>
                  </a:cubicBezTo>
                  <a:cubicBezTo>
                    <a:pt x="203" y="133"/>
                    <a:pt x="205" y="131"/>
                    <a:pt x="209" y="129"/>
                  </a:cubicBezTo>
                  <a:cubicBezTo>
                    <a:pt x="213" y="125"/>
                    <a:pt x="219" y="123"/>
                    <a:pt x="224" y="121"/>
                  </a:cubicBezTo>
                  <a:cubicBezTo>
                    <a:pt x="230" y="119"/>
                    <a:pt x="235" y="117"/>
                    <a:pt x="240" y="114"/>
                  </a:cubicBezTo>
                  <a:cubicBezTo>
                    <a:pt x="246" y="111"/>
                    <a:pt x="250" y="106"/>
                    <a:pt x="254" y="101"/>
                  </a:cubicBezTo>
                  <a:cubicBezTo>
                    <a:pt x="262" y="90"/>
                    <a:pt x="258" y="79"/>
                    <a:pt x="256" y="72"/>
                  </a:cubicBezTo>
                  <a:cubicBezTo>
                    <a:pt x="254" y="68"/>
                    <a:pt x="253" y="65"/>
                    <a:pt x="253" y="62"/>
                  </a:cubicBezTo>
                  <a:cubicBezTo>
                    <a:pt x="254" y="59"/>
                    <a:pt x="255" y="58"/>
                    <a:pt x="255" y="56"/>
                  </a:cubicBezTo>
                  <a:cubicBezTo>
                    <a:pt x="257" y="52"/>
                    <a:pt x="259" y="48"/>
                    <a:pt x="259" y="41"/>
                  </a:cubicBezTo>
                  <a:cubicBezTo>
                    <a:pt x="259" y="38"/>
                    <a:pt x="257" y="34"/>
                    <a:pt x="257" y="31"/>
                  </a:cubicBezTo>
                  <a:cubicBezTo>
                    <a:pt x="258" y="27"/>
                    <a:pt x="261" y="25"/>
                    <a:pt x="261" y="21"/>
                  </a:cubicBezTo>
                  <a:cubicBezTo>
                    <a:pt x="260" y="18"/>
                    <a:pt x="258" y="16"/>
                    <a:pt x="260" y="13"/>
                  </a:cubicBezTo>
                  <a:cubicBezTo>
                    <a:pt x="262" y="9"/>
                    <a:pt x="267" y="10"/>
                    <a:pt x="271" y="10"/>
                  </a:cubicBezTo>
                  <a:cubicBezTo>
                    <a:pt x="276" y="10"/>
                    <a:pt x="282" y="11"/>
                    <a:pt x="287" y="12"/>
                  </a:cubicBezTo>
                  <a:cubicBezTo>
                    <a:pt x="299" y="14"/>
                    <a:pt x="310" y="17"/>
                    <a:pt x="321" y="21"/>
                  </a:cubicBezTo>
                  <a:cubicBezTo>
                    <a:pt x="327" y="23"/>
                    <a:pt x="333" y="26"/>
                    <a:pt x="339" y="28"/>
                  </a:cubicBezTo>
                  <a:cubicBezTo>
                    <a:pt x="346" y="31"/>
                    <a:pt x="353" y="34"/>
                    <a:pt x="360" y="38"/>
                  </a:cubicBezTo>
                  <a:cubicBezTo>
                    <a:pt x="363" y="40"/>
                    <a:pt x="371" y="43"/>
                    <a:pt x="371" y="48"/>
                  </a:cubicBezTo>
                  <a:cubicBezTo>
                    <a:pt x="371" y="50"/>
                    <a:pt x="368" y="51"/>
                    <a:pt x="366" y="51"/>
                  </a:cubicBezTo>
                  <a:cubicBezTo>
                    <a:pt x="362" y="52"/>
                    <a:pt x="357" y="52"/>
                    <a:pt x="354" y="55"/>
                  </a:cubicBezTo>
                  <a:cubicBezTo>
                    <a:pt x="350" y="58"/>
                    <a:pt x="347" y="61"/>
                    <a:pt x="344" y="65"/>
                  </a:cubicBezTo>
                  <a:cubicBezTo>
                    <a:pt x="344" y="65"/>
                    <a:pt x="344" y="65"/>
                    <a:pt x="344" y="65"/>
                  </a:cubicBezTo>
                  <a:cubicBezTo>
                    <a:pt x="339" y="70"/>
                    <a:pt x="331" y="73"/>
                    <a:pt x="324" y="76"/>
                  </a:cubicBezTo>
                  <a:cubicBezTo>
                    <a:pt x="312" y="80"/>
                    <a:pt x="298" y="86"/>
                    <a:pt x="291" y="101"/>
                  </a:cubicBezTo>
                  <a:cubicBezTo>
                    <a:pt x="289" y="105"/>
                    <a:pt x="288" y="109"/>
                    <a:pt x="287" y="114"/>
                  </a:cubicBezTo>
                  <a:cubicBezTo>
                    <a:pt x="286" y="117"/>
                    <a:pt x="285" y="120"/>
                    <a:pt x="284" y="123"/>
                  </a:cubicBezTo>
                  <a:cubicBezTo>
                    <a:pt x="283" y="125"/>
                    <a:pt x="282" y="127"/>
                    <a:pt x="280" y="129"/>
                  </a:cubicBezTo>
                  <a:cubicBezTo>
                    <a:pt x="277" y="134"/>
                    <a:pt x="274" y="140"/>
                    <a:pt x="274" y="147"/>
                  </a:cubicBezTo>
                  <a:cubicBezTo>
                    <a:pt x="274" y="153"/>
                    <a:pt x="280" y="160"/>
                    <a:pt x="276" y="167"/>
                  </a:cubicBezTo>
                  <a:cubicBezTo>
                    <a:pt x="273" y="170"/>
                    <a:pt x="268" y="172"/>
                    <a:pt x="266" y="176"/>
                  </a:cubicBezTo>
                  <a:cubicBezTo>
                    <a:pt x="264" y="178"/>
                    <a:pt x="263" y="181"/>
                    <a:pt x="262" y="183"/>
                  </a:cubicBezTo>
                  <a:cubicBezTo>
                    <a:pt x="259" y="192"/>
                    <a:pt x="257" y="201"/>
                    <a:pt x="258" y="210"/>
                  </a:cubicBezTo>
                  <a:cubicBezTo>
                    <a:pt x="259" y="221"/>
                    <a:pt x="264" y="225"/>
                    <a:pt x="268" y="229"/>
                  </a:cubicBezTo>
                  <a:cubicBezTo>
                    <a:pt x="269" y="230"/>
                    <a:pt x="271" y="231"/>
                    <a:pt x="272" y="233"/>
                  </a:cubicBezTo>
                  <a:cubicBezTo>
                    <a:pt x="272" y="233"/>
                    <a:pt x="272" y="233"/>
                    <a:pt x="272" y="233"/>
                  </a:cubicBezTo>
                  <a:cubicBezTo>
                    <a:pt x="273" y="234"/>
                    <a:pt x="274" y="236"/>
                    <a:pt x="275" y="239"/>
                  </a:cubicBezTo>
                  <a:cubicBezTo>
                    <a:pt x="276" y="242"/>
                    <a:pt x="277" y="245"/>
                    <a:pt x="279" y="248"/>
                  </a:cubicBezTo>
                  <a:cubicBezTo>
                    <a:pt x="281" y="252"/>
                    <a:pt x="285" y="255"/>
                    <a:pt x="287" y="258"/>
                  </a:cubicBezTo>
                  <a:cubicBezTo>
                    <a:pt x="290" y="260"/>
                    <a:pt x="292" y="262"/>
                    <a:pt x="294" y="265"/>
                  </a:cubicBezTo>
                  <a:cubicBezTo>
                    <a:pt x="298" y="272"/>
                    <a:pt x="297" y="277"/>
                    <a:pt x="296" y="285"/>
                  </a:cubicBezTo>
                  <a:cubicBezTo>
                    <a:pt x="296" y="287"/>
                    <a:pt x="296" y="289"/>
                    <a:pt x="296" y="291"/>
                  </a:cubicBezTo>
                  <a:cubicBezTo>
                    <a:pt x="295" y="302"/>
                    <a:pt x="298" y="307"/>
                    <a:pt x="302" y="312"/>
                  </a:cubicBezTo>
                  <a:cubicBezTo>
                    <a:pt x="303" y="314"/>
                    <a:pt x="304" y="316"/>
                    <a:pt x="306" y="319"/>
                  </a:cubicBezTo>
                  <a:cubicBezTo>
                    <a:pt x="307" y="322"/>
                    <a:pt x="306" y="328"/>
                    <a:pt x="306" y="334"/>
                  </a:cubicBezTo>
                  <a:cubicBezTo>
                    <a:pt x="305" y="340"/>
                    <a:pt x="304" y="348"/>
                    <a:pt x="306" y="355"/>
                  </a:cubicBezTo>
                  <a:cubicBezTo>
                    <a:pt x="310" y="373"/>
                    <a:pt x="315" y="383"/>
                    <a:pt x="319" y="389"/>
                  </a:cubicBezTo>
                  <a:cubicBezTo>
                    <a:pt x="326" y="396"/>
                    <a:pt x="332" y="400"/>
                    <a:pt x="339" y="399"/>
                  </a:cubicBezTo>
                  <a:cubicBezTo>
                    <a:pt x="351" y="399"/>
                    <a:pt x="357" y="385"/>
                    <a:pt x="361" y="375"/>
                  </a:cubicBezTo>
                  <a:cubicBezTo>
                    <a:pt x="363" y="371"/>
                    <a:pt x="366" y="365"/>
                    <a:pt x="367" y="364"/>
                  </a:cubicBezTo>
                  <a:cubicBezTo>
                    <a:pt x="369" y="362"/>
                    <a:pt x="372" y="360"/>
                    <a:pt x="375" y="359"/>
                  </a:cubicBezTo>
                  <a:cubicBezTo>
                    <a:pt x="380" y="356"/>
                    <a:pt x="387" y="353"/>
                    <a:pt x="392" y="344"/>
                  </a:cubicBezTo>
                  <a:cubicBezTo>
                    <a:pt x="400" y="329"/>
                    <a:pt x="404" y="311"/>
                    <a:pt x="403" y="294"/>
                  </a:cubicBezTo>
                  <a:cubicBezTo>
                    <a:pt x="402" y="287"/>
                    <a:pt x="397" y="275"/>
                    <a:pt x="400" y="269"/>
                  </a:cubicBezTo>
                  <a:cubicBezTo>
                    <a:pt x="407" y="256"/>
                    <a:pt x="416" y="279"/>
                    <a:pt x="421" y="283"/>
                  </a:cubicBezTo>
                  <a:cubicBezTo>
                    <a:pt x="425" y="286"/>
                    <a:pt x="429" y="287"/>
                    <a:pt x="433" y="287"/>
                  </a:cubicBezTo>
                  <a:cubicBezTo>
                    <a:pt x="434" y="287"/>
                    <a:pt x="435" y="287"/>
                    <a:pt x="436" y="287"/>
                  </a:cubicBezTo>
                  <a:cubicBezTo>
                    <a:pt x="436" y="287"/>
                    <a:pt x="437" y="287"/>
                    <a:pt x="437" y="286"/>
                  </a:cubicBezTo>
                  <a:cubicBezTo>
                    <a:pt x="437" y="286"/>
                    <a:pt x="438" y="286"/>
                    <a:pt x="438" y="287"/>
                  </a:cubicBezTo>
                  <a:cubicBezTo>
                    <a:pt x="439" y="287"/>
                    <a:pt x="441" y="288"/>
                    <a:pt x="443" y="290"/>
                  </a:cubicBezTo>
                  <a:cubicBezTo>
                    <a:pt x="447" y="292"/>
                    <a:pt x="451" y="295"/>
                    <a:pt x="456" y="296"/>
                  </a:cubicBezTo>
                  <a:cubicBezTo>
                    <a:pt x="459" y="296"/>
                    <a:pt x="463" y="294"/>
                    <a:pt x="467" y="293"/>
                  </a:cubicBezTo>
                  <a:cubicBezTo>
                    <a:pt x="474" y="290"/>
                    <a:pt x="479" y="287"/>
                    <a:pt x="477" y="301"/>
                  </a:cubicBezTo>
                  <a:cubicBezTo>
                    <a:pt x="475" y="313"/>
                    <a:pt x="469" y="326"/>
                    <a:pt x="464" y="337"/>
                  </a:cubicBezTo>
                  <a:cubicBezTo>
                    <a:pt x="459" y="348"/>
                    <a:pt x="455" y="346"/>
                    <a:pt x="448" y="345"/>
                  </a:cubicBezTo>
                  <a:cubicBezTo>
                    <a:pt x="445" y="344"/>
                    <a:pt x="442" y="343"/>
                    <a:pt x="438" y="344"/>
                  </a:cubicBezTo>
                  <a:cubicBezTo>
                    <a:pt x="438" y="344"/>
                    <a:pt x="437" y="344"/>
                    <a:pt x="436" y="344"/>
                  </a:cubicBezTo>
                  <a:cubicBezTo>
                    <a:pt x="415" y="347"/>
                    <a:pt x="413" y="361"/>
                    <a:pt x="411" y="370"/>
                  </a:cubicBezTo>
                  <a:cubicBezTo>
                    <a:pt x="411" y="375"/>
                    <a:pt x="410" y="379"/>
                    <a:pt x="408" y="382"/>
                  </a:cubicBezTo>
                  <a:cubicBezTo>
                    <a:pt x="408" y="382"/>
                    <a:pt x="408" y="382"/>
                    <a:pt x="408" y="382"/>
                  </a:cubicBezTo>
                  <a:cubicBezTo>
                    <a:pt x="408" y="382"/>
                    <a:pt x="407" y="382"/>
                    <a:pt x="406" y="383"/>
                  </a:cubicBezTo>
                  <a:cubicBezTo>
                    <a:pt x="405" y="383"/>
                    <a:pt x="405" y="383"/>
                    <a:pt x="404" y="383"/>
                  </a:cubicBezTo>
                  <a:cubicBezTo>
                    <a:pt x="404" y="383"/>
                    <a:pt x="403" y="383"/>
                    <a:pt x="403" y="383"/>
                  </a:cubicBezTo>
                  <a:cubicBezTo>
                    <a:pt x="401" y="383"/>
                    <a:pt x="398" y="383"/>
                    <a:pt x="395" y="384"/>
                  </a:cubicBezTo>
                  <a:cubicBezTo>
                    <a:pt x="393" y="385"/>
                    <a:pt x="392" y="385"/>
                    <a:pt x="391" y="386"/>
                  </a:cubicBezTo>
                  <a:cubicBezTo>
                    <a:pt x="383" y="391"/>
                    <a:pt x="380" y="400"/>
                    <a:pt x="377" y="407"/>
                  </a:cubicBezTo>
                  <a:cubicBezTo>
                    <a:pt x="376" y="407"/>
                    <a:pt x="376" y="407"/>
                    <a:pt x="376" y="407"/>
                  </a:cubicBezTo>
                  <a:cubicBezTo>
                    <a:pt x="373" y="406"/>
                    <a:pt x="369" y="405"/>
                    <a:pt x="365" y="405"/>
                  </a:cubicBezTo>
                  <a:cubicBezTo>
                    <a:pt x="362" y="405"/>
                    <a:pt x="360" y="405"/>
                    <a:pt x="358" y="406"/>
                  </a:cubicBezTo>
                  <a:cubicBezTo>
                    <a:pt x="351" y="409"/>
                    <a:pt x="346" y="417"/>
                    <a:pt x="344" y="429"/>
                  </a:cubicBezTo>
                  <a:cubicBezTo>
                    <a:pt x="342" y="443"/>
                    <a:pt x="344" y="453"/>
                    <a:pt x="327" y="458"/>
                  </a:cubicBezTo>
                  <a:cubicBezTo>
                    <a:pt x="309" y="462"/>
                    <a:pt x="291" y="465"/>
                    <a:pt x="272" y="466"/>
                  </a:cubicBezTo>
                  <a:cubicBezTo>
                    <a:pt x="224" y="468"/>
                    <a:pt x="174" y="460"/>
                    <a:pt x="137" y="445"/>
                  </a:cubicBezTo>
                  <a:cubicBezTo>
                    <a:pt x="106" y="432"/>
                    <a:pt x="77" y="409"/>
                    <a:pt x="55" y="379"/>
                  </a:cubicBezTo>
                  <a:cubicBezTo>
                    <a:pt x="33" y="351"/>
                    <a:pt x="17" y="316"/>
                    <a:pt x="9" y="280"/>
                  </a:cubicBezTo>
                  <a:cubicBezTo>
                    <a:pt x="1" y="244"/>
                    <a:pt x="0" y="207"/>
                    <a:pt x="7" y="173"/>
                  </a:cubicBezTo>
                  <a:cubicBezTo>
                    <a:pt x="15" y="137"/>
                    <a:pt x="30" y="105"/>
                    <a:pt x="53" y="80"/>
                  </a:cubicBezTo>
                  <a:cubicBezTo>
                    <a:pt x="78" y="51"/>
                    <a:pt x="114" y="29"/>
                    <a:pt x="157" y="17"/>
                  </a:cubicBezTo>
                  <a:close/>
                  <a:moveTo>
                    <a:pt x="325" y="185"/>
                  </a:moveTo>
                  <a:cubicBezTo>
                    <a:pt x="321" y="185"/>
                    <a:pt x="318" y="183"/>
                    <a:pt x="314" y="181"/>
                  </a:cubicBezTo>
                  <a:cubicBezTo>
                    <a:pt x="312" y="179"/>
                    <a:pt x="304" y="173"/>
                    <a:pt x="305" y="171"/>
                  </a:cubicBezTo>
                  <a:cubicBezTo>
                    <a:pt x="305" y="166"/>
                    <a:pt x="311" y="171"/>
                    <a:pt x="312" y="172"/>
                  </a:cubicBezTo>
                  <a:cubicBezTo>
                    <a:pt x="315" y="174"/>
                    <a:pt x="318" y="177"/>
                    <a:pt x="321" y="177"/>
                  </a:cubicBezTo>
                  <a:cubicBezTo>
                    <a:pt x="323" y="177"/>
                    <a:pt x="326" y="175"/>
                    <a:pt x="328" y="174"/>
                  </a:cubicBezTo>
                  <a:cubicBezTo>
                    <a:pt x="330" y="173"/>
                    <a:pt x="337" y="170"/>
                    <a:pt x="336" y="176"/>
                  </a:cubicBezTo>
                  <a:cubicBezTo>
                    <a:pt x="336" y="179"/>
                    <a:pt x="332" y="182"/>
                    <a:pt x="330" y="184"/>
                  </a:cubicBezTo>
                  <a:cubicBezTo>
                    <a:pt x="328" y="184"/>
                    <a:pt x="327" y="185"/>
                    <a:pt x="325" y="185"/>
                  </a:cubicBezTo>
                  <a:close/>
                </a:path>
              </a:pathLst>
            </a:custGeom>
            <a:solidFill>
              <a:srgbClr val="5DD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61">
              <a:extLst>
                <a:ext uri="{FF2B5EF4-FFF2-40B4-BE49-F238E27FC236}">
                  <a16:creationId xmlns:a16="http://schemas.microsoft.com/office/drawing/2014/main" id="{E2314011-6A1C-4A58-B404-FEF6424E9B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04364" y="1408114"/>
              <a:ext cx="1992313" cy="1862138"/>
            </a:xfrm>
            <a:custGeom>
              <a:avLst/>
              <a:gdLst>
                <a:gd name="T0" fmla="*/ 249 w 470"/>
                <a:gd name="T1" fmla="*/ 433 h 439"/>
                <a:gd name="T2" fmla="*/ 186 w 470"/>
                <a:gd name="T3" fmla="*/ 410 h 439"/>
                <a:gd name="T4" fmla="*/ 149 w 470"/>
                <a:gd name="T5" fmla="*/ 405 h 439"/>
                <a:gd name="T6" fmla="*/ 81 w 470"/>
                <a:gd name="T7" fmla="*/ 358 h 439"/>
                <a:gd name="T8" fmla="*/ 51 w 470"/>
                <a:gd name="T9" fmla="*/ 320 h 439"/>
                <a:gd name="T10" fmla="*/ 36 w 470"/>
                <a:gd name="T11" fmla="*/ 264 h 439"/>
                <a:gd name="T12" fmla="*/ 27 w 470"/>
                <a:gd name="T13" fmla="*/ 203 h 439"/>
                <a:gd name="T14" fmla="*/ 91 w 470"/>
                <a:gd name="T15" fmla="*/ 213 h 439"/>
                <a:gd name="T16" fmla="*/ 91 w 470"/>
                <a:gd name="T17" fmla="*/ 288 h 439"/>
                <a:gd name="T18" fmla="*/ 104 w 470"/>
                <a:gd name="T19" fmla="*/ 317 h 439"/>
                <a:gd name="T20" fmla="*/ 109 w 470"/>
                <a:gd name="T21" fmla="*/ 329 h 439"/>
                <a:gd name="T22" fmla="*/ 133 w 470"/>
                <a:gd name="T23" fmla="*/ 364 h 439"/>
                <a:gd name="T24" fmla="*/ 161 w 470"/>
                <a:gd name="T25" fmla="*/ 388 h 439"/>
                <a:gd name="T26" fmla="*/ 194 w 470"/>
                <a:gd name="T27" fmla="*/ 359 h 439"/>
                <a:gd name="T28" fmla="*/ 196 w 470"/>
                <a:gd name="T29" fmla="*/ 311 h 439"/>
                <a:gd name="T30" fmla="*/ 195 w 470"/>
                <a:gd name="T31" fmla="*/ 306 h 439"/>
                <a:gd name="T32" fmla="*/ 202 w 470"/>
                <a:gd name="T33" fmla="*/ 290 h 439"/>
                <a:gd name="T34" fmla="*/ 206 w 470"/>
                <a:gd name="T35" fmla="*/ 227 h 439"/>
                <a:gd name="T36" fmla="*/ 203 w 470"/>
                <a:gd name="T37" fmla="*/ 218 h 439"/>
                <a:gd name="T38" fmla="*/ 179 w 470"/>
                <a:gd name="T39" fmla="*/ 184 h 439"/>
                <a:gd name="T40" fmla="*/ 168 w 470"/>
                <a:gd name="T41" fmla="*/ 144 h 439"/>
                <a:gd name="T42" fmla="*/ 220 w 470"/>
                <a:gd name="T43" fmla="*/ 118 h 439"/>
                <a:gd name="T44" fmla="*/ 251 w 470"/>
                <a:gd name="T45" fmla="*/ 104 h 439"/>
                <a:gd name="T46" fmla="*/ 272 w 470"/>
                <a:gd name="T47" fmla="*/ 48 h 439"/>
                <a:gd name="T48" fmla="*/ 324 w 470"/>
                <a:gd name="T49" fmla="*/ 45 h 439"/>
                <a:gd name="T50" fmla="*/ 280 w 470"/>
                <a:gd name="T51" fmla="*/ 91 h 439"/>
                <a:gd name="T52" fmla="*/ 276 w 470"/>
                <a:gd name="T53" fmla="*/ 103 h 439"/>
                <a:gd name="T54" fmla="*/ 251 w 470"/>
                <a:gd name="T55" fmla="*/ 192 h 439"/>
                <a:gd name="T56" fmla="*/ 268 w 470"/>
                <a:gd name="T57" fmla="*/ 220 h 439"/>
                <a:gd name="T58" fmla="*/ 274 w 470"/>
                <a:gd name="T59" fmla="*/ 234 h 439"/>
                <a:gd name="T60" fmla="*/ 288 w 470"/>
                <a:gd name="T61" fmla="*/ 251 h 439"/>
                <a:gd name="T62" fmla="*/ 289 w 470"/>
                <a:gd name="T63" fmla="*/ 270 h 439"/>
                <a:gd name="T64" fmla="*/ 300 w 470"/>
                <a:gd name="T65" fmla="*/ 303 h 439"/>
                <a:gd name="T66" fmla="*/ 299 w 470"/>
                <a:gd name="T67" fmla="*/ 338 h 439"/>
                <a:gd name="T68" fmla="*/ 339 w 470"/>
                <a:gd name="T69" fmla="*/ 390 h 439"/>
                <a:gd name="T70" fmla="*/ 306 w 470"/>
                <a:gd name="T71" fmla="*/ 430 h 439"/>
                <a:gd name="T72" fmla="*/ 272 w 470"/>
                <a:gd name="T73" fmla="*/ 429 h 439"/>
                <a:gd name="T74" fmla="*/ 366 w 470"/>
                <a:gd name="T75" fmla="*/ 376 h 439"/>
                <a:gd name="T76" fmla="*/ 407 w 470"/>
                <a:gd name="T77" fmla="*/ 330 h 439"/>
                <a:gd name="T78" fmla="*/ 458 w 470"/>
                <a:gd name="T79" fmla="*/ 287 h 439"/>
                <a:gd name="T80" fmla="*/ 457 w 470"/>
                <a:gd name="T81" fmla="*/ 314 h 439"/>
                <a:gd name="T82" fmla="*/ 418 w 470"/>
                <a:gd name="T83" fmla="*/ 324 h 439"/>
                <a:gd name="T84" fmla="*/ 387 w 470"/>
                <a:gd name="T85" fmla="*/ 358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0" h="439">
                  <a:moveTo>
                    <a:pt x="272" y="429"/>
                  </a:moveTo>
                  <a:cubicBezTo>
                    <a:pt x="266" y="434"/>
                    <a:pt x="261" y="439"/>
                    <a:pt x="249" y="433"/>
                  </a:cubicBezTo>
                  <a:cubicBezTo>
                    <a:pt x="234" y="426"/>
                    <a:pt x="225" y="412"/>
                    <a:pt x="211" y="405"/>
                  </a:cubicBezTo>
                  <a:cubicBezTo>
                    <a:pt x="201" y="401"/>
                    <a:pt x="194" y="405"/>
                    <a:pt x="186" y="410"/>
                  </a:cubicBezTo>
                  <a:cubicBezTo>
                    <a:pt x="179" y="413"/>
                    <a:pt x="171" y="417"/>
                    <a:pt x="162" y="414"/>
                  </a:cubicBezTo>
                  <a:cubicBezTo>
                    <a:pt x="158" y="413"/>
                    <a:pt x="154" y="407"/>
                    <a:pt x="149" y="405"/>
                  </a:cubicBezTo>
                  <a:cubicBezTo>
                    <a:pt x="137" y="399"/>
                    <a:pt x="123" y="401"/>
                    <a:pt x="112" y="392"/>
                  </a:cubicBezTo>
                  <a:cubicBezTo>
                    <a:pt x="103" y="385"/>
                    <a:pt x="86" y="369"/>
                    <a:pt x="81" y="358"/>
                  </a:cubicBezTo>
                  <a:cubicBezTo>
                    <a:pt x="78" y="350"/>
                    <a:pt x="83" y="340"/>
                    <a:pt x="77" y="332"/>
                  </a:cubicBezTo>
                  <a:cubicBezTo>
                    <a:pt x="71" y="324"/>
                    <a:pt x="58" y="327"/>
                    <a:pt x="51" y="320"/>
                  </a:cubicBezTo>
                  <a:cubicBezTo>
                    <a:pt x="43" y="314"/>
                    <a:pt x="41" y="302"/>
                    <a:pt x="40" y="293"/>
                  </a:cubicBezTo>
                  <a:cubicBezTo>
                    <a:pt x="38" y="284"/>
                    <a:pt x="37" y="273"/>
                    <a:pt x="36" y="264"/>
                  </a:cubicBezTo>
                  <a:cubicBezTo>
                    <a:pt x="34" y="251"/>
                    <a:pt x="39" y="240"/>
                    <a:pt x="39" y="227"/>
                  </a:cubicBezTo>
                  <a:cubicBezTo>
                    <a:pt x="39" y="216"/>
                    <a:pt x="32" y="213"/>
                    <a:pt x="27" y="203"/>
                  </a:cubicBezTo>
                  <a:cubicBezTo>
                    <a:pt x="0" y="151"/>
                    <a:pt x="105" y="163"/>
                    <a:pt x="93" y="207"/>
                  </a:cubicBezTo>
                  <a:cubicBezTo>
                    <a:pt x="93" y="209"/>
                    <a:pt x="92" y="211"/>
                    <a:pt x="91" y="213"/>
                  </a:cubicBezTo>
                  <a:cubicBezTo>
                    <a:pt x="89" y="218"/>
                    <a:pt x="86" y="224"/>
                    <a:pt x="85" y="232"/>
                  </a:cubicBezTo>
                  <a:cubicBezTo>
                    <a:pt x="83" y="251"/>
                    <a:pt x="87" y="270"/>
                    <a:pt x="91" y="288"/>
                  </a:cubicBezTo>
                  <a:cubicBezTo>
                    <a:pt x="92" y="290"/>
                    <a:pt x="93" y="293"/>
                    <a:pt x="93" y="296"/>
                  </a:cubicBezTo>
                  <a:cubicBezTo>
                    <a:pt x="95" y="306"/>
                    <a:pt x="100" y="312"/>
                    <a:pt x="104" y="317"/>
                  </a:cubicBezTo>
                  <a:cubicBezTo>
                    <a:pt x="105" y="319"/>
                    <a:pt x="106" y="321"/>
                    <a:pt x="107" y="322"/>
                  </a:cubicBezTo>
                  <a:cubicBezTo>
                    <a:pt x="108" y="323"/>
                    <a:pt x="108" y="326"/>
                    <a:pt x="109" y="329"/>
                  </a:cubicBezTo>
                  <a:cubicBezTo>
                    <a:pt x="110" y="335"/>
                    <a:pt x="111" y="343"/>
                    <a:pt x="116" y="350"/>
                  </a:cubicBezTo>
                  <a:cubicBezTo>
                    <a:pt x="121" y="358"/>
                    <a:pt x="128" y="362"/>
                    <a:pt x="133" y="364"/>
                  </a:cubicBezTo>
                  <a:cubicBezTo>
                    <a:pt x="134" y="365"/>
                    <a:pt x="135" y="366"/>
                    <a:pt x="136" y="366"/>
                  </a:cubicBezTo>
                  <a:cubicBezTo>
                    <a:pt x="138" y="380"/>
                    <a:pt x="147" y="388"/>
                    <a:pt x="161" y="388"/>
                  </a:cubicBezTo>
                  <a:cubicBezTo>
                    <a:pt x="162" y="388"/>
                    <a:pt x="164" y="387"/>
                    <a:pt x="166" y="387"/>
                  </a:cubicBezTo>
                  <a:cubicBezTo>
                    <a:pt x="177" y="385"/>
                    <a:pt x="187" y="375"/>
                    <a:pt x="194" y="359"/>
                  </a:cubicBezTo>
                  <a:cubicBezTo>
                    <a:pt x="195" y="355"/>
                    <a:pt x="201" y="341"/>
                    <a:pt x="200" y="329"/>
                  </a:cubicBezTo>
                  <a:cubicBezTo>
                    <a:pt x="199" y="321"/>
                    <a:pt x="197" y="315"/>
                    <a:pt x="196" y="311"/>
                  </a:cubicBezTo>
                  <a:cubicBezTo>
                    <a:pt x="195" y="310"/>
                    <a:pt x="195" y="308"/>
                    <a:pt x="195" y="308"/>
                  </a:cubicBezTo>
                  <a:cubicBezTo>
                    <a:pt x="195" y="308"/>
                    <a:pt x="195" y="307"/>
                    <a:pt x="195" y="306"/>
                  </a:cubicBezTo>
                  <a:cubicBezTo>
                    <a:pt x="196" y="302"/>
                    <a:pt x="198" y="298"/>
                    <a:pt x="201" y="293"/>
                  </a:cubicBezTo>
                  <a:cubicBezTo>
                    <a:pt x="201" y="292"/>
                    <a:pt x="202" y="291"/>
                    <a:pt x="202" y="290"/>
                  </a:cubicBezTo>
                  <a:cubicBezTo>
                    <a:pt x="209" y="276"/>
                    <a:pt x="220" y="254"/>
                    <a:pt x="212" y="235"/>
                  </a:cubicBezTo>
                  <a:cubicBezTo>
                    <a:pt x="210" y="231"/>
                    <a:pt x="208" y="229"/>
                    <a:pt x="206" y="227"/>
                  </a:cubicBezTo>
                  <a:cubicBezTo>
                    <a:pt x="205" y="225"/>
                    <a:pt x="204" y="224"/>
                    <a:pt x="204" y="223"/>
                  </a:cubicBezTo>
                  <a:cubicBezTo>
                    <a:pt x="204" y="222"/>
                    <a:pt x="204" y="220"/>
                    <a:pt x="203" y="218"/>
                  </a:cubicBezTo>
                  <a:cubicBezTo>
                    <a:pt x="203" y="214"/>
                    <a:pt x="203" y="208"/>
                    <a:pt x="200" y="203"/>
                  </a:cubicBezTo>
                  <a:cubicBezTo>
                    <a:pt x="196" y="194"/>
                    <a:pt x="188" y="188"/>
                    <a:pt x="179" y="184"/>
                  </a:cubicBezTo>
                  <a:cubicBezTo>
                    <a:pt x="173" y="180"/>
                    <a:pt x="161" y="181"/>
                    <a:pt x="156" y="176"/>
                  </a:cubicBezTo>
                  <a:cubicBezTo>
                    <a:pt x="142" y="163"/>
                    <a:pt x="153" y="146"/>
                    <a:pt x="168" y="144"/>
                  </a:cubicBezTo>
                  <a:cubicBezTo>
                    <a:pt x="190" y="141"/>
                    <a:pt x="201" y="133"/>
                    <a:pt x="212" y="124"/>
                  </a:cubicBezTo>
                  <a:cubicBezTo>
                    <a:pt x="214" y="122"/>
                    <a:pt x="217" y="120"/>
                    <a:pt x="220" y="118"/>
                  </a:cubicBezTo>
                  <a:cubicBezTo>
                    <a:pt x="224" y="116"/>
                    <a:pt x="228" y="114"/>
                    <a:pt x="234" y="112"/>
                  </a:cubicBezTo>
                  <a:cubicBezTo>
                    <a:pt x="239" y="110"/>
                    <a:pt x="245" y="107"/>
                    <a:pt x="251" y="104"/>
                  </a:cubicBezTo>
                  <a:cubicBezTo>
                    <a:pt x="258" y="100"/>
                    <a:pt x="264" y="95"/>
                    <a:pt x="268" y="89"/>
                  </a:cubicBezTo>
                  <a:cubicBezTo>
                    <a:pt x="281" y="72"/>
                    <a:pt x="274" y="56"/>
                    <a:pt x="272" y="48"/>
                  </a:cubicBezTo>
                  <a:cubicBezTo>
                    <a:pt x="265" y="32"/>
                    <a:pt x="273" y="16"/>
                    <a:pt x="288" y="10"/>
                  </a:cubicBezTo>
                  <a:cubicBezTo>
                    <a:pt x="313" y="0"/>
                    <a:pt x="372" y="27"/>
                    <a:pt x="324" y="45"/>
                  </a:cubicBezTo>
                  <a:cubicBezTo>
                    <a:pt x="312" y="50"/>
                    <a:pt x="295" y="56"/>
                    <a:pt x="285" y="76"/>
                  </a:cubicBezTo>
                  <a:cubicBezTo>
                    <a:pt x="283" y="81"/>
                    <a:pt x="281" y="86"/>
                    <a:pt x="280" y="91"/>
                  </a:cubicBezTo>
                  <a:cubicBezTo>
                    <a:pt x="280" y="94"/>
                    <a:pt x="279" y="96"/>
                    <a:pt x="278" y="98"/>
                  </a:cubicBezTo>
                  <a:cubicBezTo>
                    <a:pt x="278" y="99"/>
                    <a:pt x="277" y="101"/>
                    <a:pt x="276" y="103"/>
                  </a:cubicBezTo>
                  <a:cubicBezTo>
                    <a:pt x="268" y="115"/>
                    <a:pt x="270" y="132"/>
                    <a:pt x="264" y="146"/>
                  </a:cubicBezTo>
                  <a:cubicBezTo>
                    <a:pt x="257" y="161"/>
                    <a:pt x="249" y="174"/>
                    <a:pt x="251" y="192"/>
                  </a:cubicBezTo>
                  <a:cubicBezTo>
                    <a:pt x="253" y="207"/>
                    <a:pt x="260" y="213"/>
                    <a:pt x="265" y="218"/>
                  </a:cubicBezTo>
                  <a:cubicBezTo>
                    <a:pt x="266" y="218"/>
                    <a:pt x="267" y="219"/>
                    <a:pt x="268" y="220"/>
                  </a:cubicBezTo>
                  <a:cubicBezTo>
                    <a:pt x="268" y="221"/>
                    <a:pt x="269" y="222"/>
                    <a:pt x="269" y="223"/>
                  </a:cubicBezTo>
                  <a:cubicBezTo>
                    <a:pt x="270" y="226"/>
                    <a:pt x="271" y="230"/>
                    <a:pt x="274" y="234"/>
                  </a:cubicBezTo>
                  <a:cubicBezTo>
                    <a:pt x="277" y="239"/>
                    <a:pt x="281" y="243"/>
                    <a:pt x="284" y="246"/>
                  </a:cubicBezTo>
                  <a:cubicBezTo>
                    <a:pt x="286" y="248"/>
                    <a:pt x="288" y="250"/>
                    <a:pt x="288" y="251"/>
                  </a:cubicBezTo>
                  <a:cubicBezTo>
                    <a:pt x="291" y="254"/>
                    <a:pt x="290" y="256"/>
                    <a:pt x="290" y="264"/>
                  </a:cubicBezTo>
                  <a:cubicBezTo>
                    <a:pt x="289" y="265"/>
                    <a:pt x="289" y="268"/>
                    <a:pt x="289" y="270"/>
                  </a:cubicBezTo>
                  <a:cubicBezTo>
                    <a:pt x="288" y="286"/>
                    <a:pt x="293" y="293"/>
                    <a:pt x="297" y="299"/>
                  </a:cubicBezTo>
                  <a:cubicBezTo>
                    <a:pt x="299" y="301"/>
                    <a:pt x="299" y="301"/>
                    <a:pt x="300" y="303"/>
                  </a:cubicBezTo>
                  <a:cubicBezTo>
                    <a:pt x="300" y="304"/>
                    <a:pt x="299" y="309"/>
                    <a:pt x="299" y="312"/>
                  </a:cubicBezTo>
                  <a:cubicBezTo>
                    <a:pt x="298" y="319"/>
                    <a:pt x="297" y="329"/>
                    <a:pt x="299" y="338"/>
                  </a:cubicBezTo>
                  <a:cubicBezTo>
                    <a:pt x="303" y="351"/>
                    <a:pt x="307" y="374"/>
                    <a:pt x="320" y="381"/>
                  </a:cubicBezTo>
                  <a:cubicBezTo>
                    <a:pt x="328" y="385"/>
                    <a:pt x="334" y="380"/>
                    <a:pt x="339" y="390"/>
                  </a:cubicBezTo>
                  <a:cubicBezTo>
                    <a:pt x="346" y="404"/>
                    <a:pt x="338" y="414"/>
                    <a:pt x="327" y="421"/>
                  </a:cubicBezTo>
                  <a:cubicBezTo>
                    <a:pt x="322" y="424"/>
                    <a:pt x="312" y="430"/>
                    <a:pt x="306" y="430"/>
                  </a:cubicBezTo>
                  <a:cubicBezTo>
                    <a:pt x="299" y="430"/>
                    <a:pt x="293" y="422"/>
                    <a:pt x="285" y="423"/>
                  </a:cubicBezTo>
                  <a:cubicBezTo>
                    <a:pt x="279" y="424"/>
                    <a:pt x="275" y="427"/>
                    <a:pt x="272" y="429"/>
                  </a:cubicBezTo>
                  <a:close/>
                  <a:moveTo>
                    <a:pt x="376" y="375"/>
                  </a:moveTo>
                  <a:cubicBezTo>
                    <a:pt x="374" y="377"/>
                    <a:pt x="371" y="378"/>
                    <a:pt x="366" y="376"/>
                  </a:cubicBezTo>
                  <a:cubicBezTo>
                    <a:pt x="369" y="369"/>
                    <a:pt x="378" y="353"/>
                    <a:pt x="385" y="349"/>
                  </a:cubicBezTo>
                  <a:cubicBezTo>
                    <a:pt x="391" y="346"/>
                    <a:pt x="401" y="341"/>
                    <a:pt x="407" y="330"/>
                  </a:cubicBezTo>
                  <a:cubicBezTo>
                    <a:pt x="415" y="315"/>
                    <a:pt x="411" y="293"/>
                    <a:pt x="429" y="286"/>
                  </a:cubicBezTo>
                  <a:cubicBezTo>
                    <a:pt x="436" y="283"/>
                    <a:pt x="451" y="283"/>
                    <a:pt x="458" y="287"/>
                  </a:cubicBezTo>
                  <a:cubicBezTo>
                    <a:pt x="470" y="295"/>
                    <a:pt x="463" y="301"/>
                    <a:pt x="458" y="312"/>
                  </a:cubicBezTo>
                  <a:cubicBezTo>
                    <a:pt x="458" y="313"/>
                    <a:pt x="458" y="313"/>
                    <a:pt x="457" y="314"/>
                  </a:cubicBezTo>
                  <a:cubicBezTo>
                    <a:pt x="457" y="314"/>
                    <a:pt x="457" y="314"/>
                    <a:pt x="457" y="314"/>
                  </a:cubicBezTo>
                  <a:cubicBezTo>
                    <a:pt x="441" y="309"/>
                    <a:pt x="428" y="311"/>
                    <a:pt x="418" y="324"/>
                  </a:cubicBezTo>
                  <a:cubicBezTo>
                    <a:pt x="411" y="334"/>
                    <a:pt x="410" y="348"/>
                    <a:pt x="400" y="355"/>
                  </a:cubicBezTo>
                  <a:cubicBezTo>
                    <a:pt x="396" y="357"/>
                    <a:pt x="391" y="356"/>
                    <a:pt x="387" y="358"/>
                  </a:cubicBezTo>
                  <a:cubicBezTo>
                    <a:pt x="382" y="361"/>
                    <a:pt x="380" y="370"/>
                    <a:pt x="376" y="375"/>
                  </a:cubicBezTo>
                  <a:close/>
                </a:path>
              </a:pathLst>
            </a:custGeom>
            <a:solidFill>
              <a:srgbClr val="7D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62">
              <a:extLst>
                <a:ext uri="{FF2B5EF4-FFF2-40B4-BE49-F238E27FC236}">
                  <a16:creationId xmlns:a16="http://schemas.microsoft.com/office/drawing/2014/main" id="{34CD1394-E9C0-4937-B720-1B7C72E60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4227" y="1343026"/>
              <a:ext cx="941388" cy="1630363"/>
            </a:xfrm>
            <a:custGeom>
              <a:avLst/>
              <a:gdLst>
                <a:gd name="T0" fmla="*/ 219 w 222"/>
                <a:gd name="T1" fmla="*/ 9 h 384"/>
                <a:gd name="T2" fmla="*/ 208 w 222"/>
                <a:gd name="T3" fmla="*/ 4 h 384"/>
                <a:gd name="T4" fmla="*/ 178 w 222"/>
                <a:gd name="T5" fmla="*/ 12 h 384"/>
                <a:gd name="T6" fmla="*/ 143 w 222"/>
                <a:gd name="T7" fmla="*/ 20 h 384"/>
                <a:gd name="T8" fmla="*/ 119 w 222"/>
                <a:gd name="T9" fmla="*/ 29 h 384"/>
                <a:gd name="T10" fmla="*/ 95 w 222"/>
                <a:gd name="T11" fmla="*/ 51 h 384"/>
                <a:gd name="T12" fmla="*/ 81 w 222"/>
                <a:gd name="T13" fmla="*/ 55 h 384"/>
                <a:gd name="T14" fmla="*/ 74 w 222"/>
                <a:gd name="T15" fmla="*/ 63 h 384"/>
                <a:gd name="T16" fmla="*/ 42 w 222"/>
                <a:gd name="T17" fmla="*/ 75 h 384"/>
                <a:gd name="T18" fmla="*/ 23 w 222"/>
                <a:gd name="T19" fmla="*/ 91 h 384"/>
                <a:gd name="T20" fmla="*/ 6 w 222"/>
                <a:gd name="T21" fmla="*/ 106 h 384"/>
                <a:gd name="T22" fmla="*/ 14 w 222"/>
                <a:gd name="T23" fmla="*/ 160 h 384"/>
                <a:gd name="T24" fmla="*/ 76 w 222"/>
                <a:gd name="T25" fmla="*/ 186 h 384"/>
                <a:gd name="T26" fmla="*/ 74 w 222"/>
                <a:gd name="T27" fmla="*/ 203 h 384"/>
                <a:gd name="T28" fmla="*/ 73 w 222"/>
                <a:gd name="T29" fmla="*/ 228 h 384"/>
                <a:gd name="T30" fmla="*/ 65 w 222"/>
                <a:gd name="T31" fmla="*/ 249 h 384"/>
                <a:gd name="T32" fmla="*/ 73 w 222"/>
                <a:gd name="T33" fmla="*/ 306 h 384"/>
                <a:gd name="T34" fmla="*/ 85 w 222"/>
                <a:gd name="T35" fmla="*/ 327 h 384"/>
                <a:gd name="T36" fmla="*/ 93 w 222"/>
                <a:gd name="T37" fmla="*/ 354 h 384"/>
                <a:gd name="T38" fmla="*/ 113 w 222"/>
                <a:gd name="T39" fmla="*/ 370 h 384"/>
                <a:gd name="T40" fmla="*/ 122 w 222"/>
                <a:gd name="T41" fmla="*/ 382 h 384"/>
                <a:gd name="T42" fmla="*/ 140 w 222"/>
                <a:gd name="T43" fmla="*/ 346 h 384"/>
                <a:gd name="T44" fmla="*/ 136 w 222"/>
                <a:gd name="T45" fmla="*/ 314 h 384"/>
                <a:gd name="T46" fmla="*/ 153 w 222"/>
                <a:gd name="T47" fmla="*/ 258 h 384"/>
                <a:gd name="T48" fmla="*/ 144 w 222"/>
                <a:gd name="T49" fmla="*/ 251 h 384"/>
                <a:gd name="T50" fmla="*/ 145 w 222"/>
                <a:gd name="T51" fmla="*/ 237 h 384"/>
                <a:gd name="T52" fmla="*/ 125 w 222"/>
                <a:gd name="T53" fmla="*/ 215 h 384"/>
                <a:gd name="T54" fmla="*/ 108 w 222"/>
                <a:gd name="T55" fmla="*/ 211 h 384"/>
                <a:gd name="T56" fmla="*/ 101 w 222"/>
                <a:gd name="T57" fmla="*/ 198 h 384"/>
                <a:gd name="T58" fmla="*/ 80 w 222"/>
                <a:gd name="T59" fmla="*/ 181 h 384"/>
                <a:gd name="T60" fmla="*/ 125 w 222"/>
                <a:gd name="T61" fmla="*/ 139 h 384"/>
                <a:gd name="T62" fmla="*/ 169 w 222"/>
                <a:gd name="T63" fmla="*/ 116 h 384"/>
                <a:gd name="T64" fmla="*/ 200 w 222"/>
                <a:gd name="T65" fmla="*/ 101 h 384"/>
                <a:gd name="T66" fmla="*/ 212 w 222"/>
                <a:gd name="T67" fmla="*/ 91 h 384"/>
                <a:gd name="T68" fmla="*/ 210 w 222"/>
                <a:gd name="T69" fmla="*/ 55 h 384"/>
                <a:gd name="T70" fmla="*/ 215 w 222"/>
                <a:gd name="T71" fmla="*/ 36 h 384"/>
                <a:gd name="T72" fmla="*/ 213 w 222"/>
                <a:gd name="T73" fmla="*/ 22 h 384"/>
                <a:gd name="T74" fmla="*/ 219 w 222"/>
                <a:gd name="T75" fmla="*/ 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2" h="384">
                  <a:moveTo>
                    <a:pt x="219" y="9"/>
                  </a:moveTo>
                  <a:cubicBezTo>
                    <a:pt x="212" y="10"/>
                    <a:pt x="210" y="5"/>
                    <a:pt x="208" y="4"/>
                  </a:cubicBezTo>
                  <a:cubicBezTo>
                    <a:pt x="196" y="0"/>
                    <a:pt x="189" y="7"/>
                    <a:pt x="178" y="12"/>
                  </a:cubicBezTo>
                  <a:cubicBezTo>
                    <a:pt x="166" y="17"/>
                    <a:pt x="154" y="15"/>
                    <a:pt x="143" y="20"/>
                  </a:cubicBezTo>
                  <a:cubicBezTo>
                    <a:pt x="135" y="24"/>
                    <a:pt x="126" y="24"/>
                    <a:pt x="119" y="29"/>
                  </a:cubicBezTo>
                  <a:cubicBezTo>
                    <a:pt x="109" y="35"/>
                    <a:pt x="106" y="46"/>
                    <a:pt x="95" y="51"/>
                  </a:cubicBezTo>
                  <a:cubicBezTo>
                    <a:pt x="91" y="53"/>
                    <a:pt x="85" y="52"/>
                    <a:pt x="81" y="55"/>
                  </a:cubicBezTo>
                  <a:cubicBezTo>
                    <a:pt x="78" y="57"/>
                    <a:pt x="76" y="62"/>
                    <a:pt x="74" y="63"/>
                  </a:cubicBezTo>
                  <a:cubicBezTo>
                    <a:pt x="65" y="68"/>
                    <a:pt x="52" y="69"/>
                    <a:pt x="42" y="75"/>
                  </a:cubicBezTo>
                  <a:cubicBezTo>
                    <a:pt x="35" y="79"/>
                    <a:pt x="30" y="87"/>
                    <a:pt x="23" y="91"/>
                  </a:cubicBezTo>
                  <a:cubicBezTo>
                    <a:pt x="15" y="97"/>
                    <a:pt x="10" y="96"/>
                    <a:pt x="6" y="106"/>
                  </a:cubicBezTo>
                  <a:cubicBezTo>
                    <a:pt x="0" y="122"/>
                    <a:pt x="1" y="148"/>
                    <a:pt x="14" y="160"/>
                  </a:cubicBezTo>
                  <a:cubicBezTo>
                    <a:pt x="31" y="175"/>
                    <a:pt x="65" y="167"/>
                    <a:pt x="76" y="186"/>
                  </a:cubicBezTo>
                  <a:cubicBezTo>
                    <a:pt x="81" y="195"/>
                    <a:pt x="76" y="193"/>
                    <a:pt x="74" y="203"/>
                  </a:cubicBezTo>
                  <a:cubicBezTo>
                    <a:pt x="72" y="211"/>
                    <a:pt x="75" y="219"/>
                    <a:pt x="73" y="228"/>
                  </a:cubicBezTo>
                  <a:cubicBezTo>
                    <a:pt x="71" y="235"/>
                    <a:pt x="66" y="241"/>
                    <a:pt x="65" y="249"/>
                  </a:cubicBezTo>
                  <a:cubicBezTo>
                    <a:pt x="63" y="267"/>
                    <a:pt x="69" y="289"/>
                    <a:pt x="73" y="306"/>
                  </a:cubicBezTo>
                  <a:cubicBezTo>
                    <a:pt x="75" y="316"/>
                    <a:pt x="81" y="319"/>
                    <a:pt x="85" y="327"/>
                  </a:cubicBezTo>
                  <a:cubicBezTo>
                    <a:pt x="90" y="336"/>
                    <a:pt x="88" y="346"/>
                    <a:pt x="93" y="354"/>
                  </a:cubicBezTo>
                  <a:cubicBezTo>
                    <a:pt x="98" y="361"/>
                    <a:pt x="108" y="363"/>
                    <a:pt x="113" y="370"/>
                  </a:cubicBezTo>
                  <a:cubicBezTo>
                    <a:pt x="118" y="377"/>
                    <a:pt x="113" y="384"/>
                    <a:pt x="122" y="382"/>
                  </a:cubicBezTo>
                  <a:cubicBezTo>
                    <a:pt x="132" y="380"/>
                    <a:pt x="141" y="354"/>
                    <a:pt x="140" y="346"/>
                  </a:cubicBezTo>
                  <a:cubicBezTo>
                    <a:pt x="139" y="332"/>
                    <a:pt x="131" y="329"/>
                    <a:pt x="136" y="314"/>
                  </a:cubicBezTo>
                  <a:cubicBezTo>
                    <a:pt x="142" y="298"/>
                    <a:pt x="157" y="276"/>
                    <a:pt x="153" y="258"/>
                  </a:cubicBezTo>
                  <a:cubicBezTo>
                    <a:pt x="152" y="254"/>
                    <a:pt x="145" y="255"/>
                    <a:pt x="144" y="251"/>
                  </a:cubicBezTo>
                  <a:cubicBezTo>
                    <a:pt x="142" y="246"/>
                    <a:pt x="145" y="242"/>
                    <a:pt x="145" y="237"/>
                  </a:cubicBezTo>
                  <a:cubicBezTo>
                    <a:pt x="143" y="225"/>
                    <a:pt x="137" y="219"/>
                    <a:pt x="125" y="215"/>
                  </a:cubicBezTo>
                  <a:cubicBezTo>
                    <a:pt x="121" y="213"/>
                    <a:pt x="112" y="214"/>
                    <a:pt x="108" y="211"/>
                  </a:cubicBezTo>
                  <a:cubicBezTo>
                    <a:pt x="102" y="208"/>
                    <a:pt x="105" y="203"/>
                    <a:pt x="101" y="198"/>
                  </a:cubicBezTo>
                  <a:cubicBezTo>
                    <a:pt x="93" y="189"/>
                    <a:pt x="81" y="196"/>
                    <a:pt x="80" y="181"/>
                  </a:cubicBezTo>
                  <a:cubicBezTo>
                    <a:pt x="79" y="163"/>
                    <a:pt x="109" y="141"/>
                    <a:pt x="125" y="139"/>
                  </a:cubicBezTo>
                  <a:cubicBezTo>
                    <a:pt x="146" y="136"/>
                    <a:pt x="152" y="128"/>
                    <a:pt x="169" y="116"/>
                  </a:cubicBezTo>
                  <a:cubicBezTo>
                    <a:pt x="178" y="110"/>
                    <a:pt x="190" y="107"/>
                    <a:pt x="200" y="101"/>
                  </a:cubicBezTo>
                  <a:cubicBezTo>
                    <a:pt x="205" y="99"/>
                    <a:pt x="209" y="96"/>
                    <a:pt x="212" y="91"/>
                  </a:cubicBezTo>
                  <a:cubicBezTo>
                    <a:pt x="222" y="79"/>
                    <a:pt x="207" y="68"/>
                    <a:pt x="210" y="55"/>
                  </a:cubicBezTo>
                  <a:cubicBezTo>
                    <a:pt x="212" y="47"/>
                    <a:pt x="215" y="45"/>
                    <a:pt x="215" y="36"/>
                  </a:cubicBezTo>
                  <a:cubicBezTo>
                    <a:pt x="215" y="31"/>
                    <a:pt x="212" y="27"/>
                    <a:pt x="213" y="22"/>
                  </a:cubicBezTo>
                  <a:cubicBezTo>
                    <a:pt x="214" y="18"/>
                    <a:pt x="218" y="14"/>
                    <a:pt x="219" y="9"/>
                  </a:cubicBezTo>
                  <a:close/>
                </a:path>
              </a:pathLst>
            </a:custGeom>
            <a:solidFill>
              <a:srgbClr val="D0E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074E5B89-1DBA-47D7-AC3D-C77BD7A33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8952" y="1560514"/>
              <a:ext cx="966788" cy="1489075"/>
            </a:xfrm>
            <a:custGeom>
              <a:avLst/>
              <a:gdLst>
                <a:gd name="T0" fmla="*/ 225 w 228"/>
                <a:gd name="T1" fmla="*/ 221 h 351"/>
                <a:gd name="T2" fmla="*/ 228 w 228"/>
                <a:gd name="T3" fmla="*/ 167 h 351"/>
                <a:gd name="T4" fmla="*/ 138 w 228"/>
                <a:gd name="T5" fmla="*/ 1 h 351"/>
                <a:gd name="T6" fmla="*/ 114 w 228"/>
                <a:gd name="T7" fmla="*/ 1 h 351"/>
                <a:gd name="T8" fmla="*/ 85 w 228"/>
                <a:gd name="T9" fmla="*/ 15 h 351"/>
                <a:gd name="T10" fmla="*/ 34 w 228"/>
                <a:gd name="T11" fmla="*/ 48 h 351"/>
                <a:gd name="T12" fmla="*/ 27 w 228"/>
                <a:gd name="T13" fmla="*/ 71 h 351"/>
                <a:gd name="T14" fmla="*/ 19 w 228"/>
                <a:gd name="T15" fmla="*/ 98 h 351"/>
                <a:gd name="T16" fmla="*/ 44 w 228"/>
                <a:gd name="T17" fmla="*/ 105 h 351"/>
                <a:gd name="T18" fmla="*/ 60 w 228"/>
                <a:gd name="T19" fmla="*/ 113 h 351"/>
                <a:gd name="T20" fmla="*/ 79 w 228"/>
                <a:gd name="T21" fmla="*/ 118 h 351"/>
                <a:gd name="T22" fmla="*/ 66 w 228"/>
                <a:gd name="T23" fmla="*/ 136 h 351"/>
                <a:gd name="T24" fmla="*/ 14 w 228"/>
                <a:gd name="T25" fmla="*/ 120 h 351"/>
                <a:gd name="T26" fmla="*/ 2 w 228"/>
                <a:gd name="T27" fmla="*/ 153 h 351"/>
                <a:gd name="T28" fmla="*/ 14 w 228"/>
                <a:gd name="T29" fmla="*/ 171 h 351"/>
                <a:gd name="T30" fmla="*/ 14 w 228"/>
                <a:gd name="T31" fmla="*/ 171 h 351"/>
                <a:gd name="T32" fmla="*/ 21 w 228"/>
                <a:gd name="T33" fmla="*/ 187 h 351"/>
                <a:gd name="T34" fmla="*/ 36 w 228"/>
                <a:gd name="T35" fmla="*/ 204 h 351"/>
                <a:gd name="T36" fmla="*/ 39 w 228"/>
                <a:gd name="T37" fmla="*/ 235 h 351"/>
                <a:gd name="T38" fmla="*/ 49 w 228"/>
                <a:gd name="T39" fmla="*/ 260 h 351"/>
                <a:gd name="T40" fmla="*/ 49 w 228"/>
                <a:gd name="T41" fmla="*/ 297 h 351"/>
                <a:gd name="T42" fmla="*/ 61 w 228"/>
                <a:gd name="T43" fmla="*/ 327 h 351"/>
                <a:gd name="T44" fmla="*/ 96 w 228"/>
                <a:gd name="T45" fmla="*/ 301 h 351"/>
                <a:gd name="T46" fmla="*/ 119 w 228"/>
                <a:gd name="T47" fmla="*/ 284 h 351"/>
                <a:gd name="T48" fmla="*/ 128 w 228"/>
                <a:gd name="T49" fmla="*/ 228 h 351"/>
                <a:gd name="T50" fmla="*/ 114 w 228"/>
                <a:gd name="T51" fmla="*/ 187 h 351"/>
                <a:gd name="T52" fmla="*/ 129 w 228"/>
                <a:gd name="T53" fmla="*/ 200 h 351"/>
                <a:gd name="T54" fmla="*/ 148 w 228"/>
                <a:gd name="T55" fmla="*/ 202 h 351"/>
                <a:gd name="T56" fmla="*/ 161 w 228"/>
                <a:gd name="T57" fmla="*/ 220 h 351"/>
                <a:gd name="T58" fmla="*/ 176 w 228"/>
                <a:gd name="T59" fmla="*/ 222 h 351"/>
                <a:gd name="T60" fmla="*/ 186 w 228"/>
                <a:gd name="T61" fmla="*/ 228 h 351"/>
                <a:gd name="T62" fmla="*/ 191 w 228"/>
                <a:gd name="T63" fmla="*/ 231 h 351"/>
                <a:gd name="T64" fmla="*/ 203 w 228"/>
                <a:gd name="T65" fmla="*/ 226 h 351"/>
                <a:gd name="T66" fmla="*/ 216 w 228"/>
                <a:gd name="T67" fmla="*/ 221 h 351"/>
                <a:gd name="T68" fmla="*/ 222 w 228"/>
                <a:gd name="T69" fmla="*/ 221 h 351"/>
                <a:gd name="T70" fmla="*/ 225 w 228"/>
                <a:gd name="T71" fmla="*/ 22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8" h="351">
                  <a:moveTo>
                    <a:pt x="225" y="221"/>
                  </a:moveTo>
                  <a:cubicBezTo>
                    <a:pt x="227" y="203"/>
                    <a:pt x="228" y="185"/>
                    <a:pt x="228" y="167"/>
                  </a:cubicBezTo>
                  <a:cubicBezTo>
                    <a:pt x="227" y="103"/>
                    <a:pt x="189" y="42"/>
                    <a:pt x="138" y="1"/>
                  </a:cubicBezTo>
                  <a:cubicBezTo>
                    <a:pt x="130" y="0"/>
                    <a:pt x="122" y="0"/>
                    <a:pt x="114" y="1"/>
                  </a:cubicBezTo>
                  <a:cubicBezTo>
                    <a:pt x="98" y="2"/>
                    <a:pt x="97" y="3"/>
                    <a:pt x="85" y="15"/>
                  </a:cubicBezTo>
                  <a:cubicBezTo>
                    <a:pt x="70" y="30"/>
                    <a:pt x="44" y="28"/>
                    <a:pt x="34" y="48"/>
                  </a:cubicBezTo>
                  <a:cubicBezTo>
                    <a:pt x="30" y="55"/>
                    <a:pt x="30" y="64"/>
                    <a:pt x="27" y="71"/>
                  </a:cubicBezTo>
                  <a:cubicBezTo>
                    <a:pt x="22" y="80"/>
                    <a:pt x="14" y="86"/>
                    <a:pt x="19" y="98"/>
                  </a:cubicBezTo>
                  <a:cubicBezTo>
                    <a:pt x="25" y="112"/>
                    <a:pt x="33" y="103"/>
                    <a:pt x="44" y="105"/>
                  </a:cubicBezTo>
                  <a:cubicBezTo>
                    <a:pt x="52" y="106"/>
                    <a:pt x="52" y="112"/>
                    <a:pt x="60" y="113"/>
                  </a:cubicBezTo>
                  <a:cubicBezTo>
                    <a:pt x="69" y="114"/>
                    <a:pt x="79" y="102"/>
                    <a:pt x="79" y="118"/>
                  </a:cubicBezTo>
                  <a:cubicBezTo>
                    <a:pt x="79" y="124"/>
                    <a:pt x="71" y="134"/>
                    <a:pt x="66" y="136"/>
                  </a:cubicBezTo>
                  <a:cubicBezTo>
                    <a:pt x="44" y="143"/>
                    <a:pt x="31" y="106"/>
                    <a:pt x="14" y="120"/>
                  </a:cubicBezTo>
                  <a:cubicBezTo>
                    <a:pt x="4" y="128"/>
                    <a:pt x="0" y="141"/>
                    <a:pt x="2" y="153"/>
                  </a:cubicBezTo>
                  <a:cubicBezTo>
                    <a:pt x="3" y="164"/>
                    <a:pt x="8" y="164"/>
                    <a:pt x="14" y="171"/>
                  </a:cubicBezTo>
                  <a:cubicBezTo>
                    <a:pt x="14" y="171"/>
                    <a:pt x="14" y="171"/>
                    <a:pt x="14" y="171"/>
                  </a:cubicBezTo>
                  <a:cubicBezTo>
                    <a:pt x="18" y="176"/>
                    <a:pt x="18" y="182"/>
                    <a:pt x="21" y="187"/>
                  </a:cubicBezTo>
                  <a:cubicBezTo>
                    <a:pt x="25" y="194"/>
                    <a:pt x="32" y="198"/>
                    <a:pt x="36" y="204"/>
                  </a:cubicBezTo>
                  <a:cubicBezTo>
                    <a:pt x="43" y="216"/>
                    <a:pt x="40" y="224"/>
                    <a:pt x="39" y="235"/>
                  </a:cubicBezTo>
                  <a:cubicBezTo>
                    <a:pt x="38" y="250"/>
                    <a:pt x="44" y="248"/>
                    <a:pt x="49" y="260"/>
                  </a:cubicBezTo>
                  <a:cubicBezTo>
                    <a:pt x="53" y="271"/>
                    <a:pt x="46" y="285"/>
                    <a:pt x="49" y="297"/>
                  </a:cubicBezTo>
                  <a:cubicBezTo>
                    <a:pt x="51" y="305"/>
                    <a:pt x="56" y="321"/>
                    <a:pt x="61" y="327"/>
                  </a:cubicBezTo>
                  <a:cubicBezTo>
                    <a:pt x="82" y="351"/>
                    <a:pt x="87" y="310"/>
                    <a:pt x="96" y="301"/>
                  </a:cubicBezTo>
                  <a:cubicBezTo>
                    <a:pt x="104" y="294"/>
                    <a:pt x="114" y="294"/>
                    <a:pt x="119" y="284"/>
                  </a:cubicBezTo>
                  <a:cubicBezTo>
                    <a:pt x="129" y="267"/>
                    <a:pt x="131" y="246"/>
                    <a:pt x="128" y="228"/>
                  </a:cubicBezTo>
                  <a:cubicBezTo>
                    <a:pt x="127" y="220"/>
                    <a:pt x="108" y="190"/>
                    <a:pt x="114" y="187"/>
                  </a:cubicBezTo>
                  <a:cubicBezTo>
                    <a:pt x="122" y="183"/>
                    <a:pt x="125" y="197"/>
                    <a:pt x="129" y="200"/>
                  </a:cubicBezTo>
                  <a:cubicBezTo>
                    <a:pt x="136" y="204"/>
                    <a:pt x="141" y="199"/>
                    <a:pt x="148" y="202"/>
                  </a:cubicBezTo>
                  <a:cubicBezTo>
                    <a:pt x="156" y="205"/>
                    <a:pt x="155" y="215"/>
                    <a:pt x="161" y="220"/>
                  </a:cubicBezTo>
                  <a:cubicBezTo>
                    <a:pt x="167" y="224"/>
                    <a:pt x="170" y="220"/>
                    <a:pt x="176" y="222"/>
                  </a:cubicBezTo>
                  <a:cubicBezTo>
                    <a:pt x="179" y="223"/>
                    <a:pt x="183" y="226"/>
                    <a:pt x="186" y="228"/>
                  </a:cubicBezTo>
                  <a:cubicBezTo>
                    <a:pt x="187" y="229"/>
                    <a:pt x="189" y="230"/>
                    <a:pt x="191" y="231"/>
                  </a:cubicBezTo>
                  <a:cubicBezTo>
                    <a:pt x="196" y="232"/>
                    <a:pt x="200" y="229"/>
                    <a:pt x="203" y="226"/>
                  </a:cubicBezTo>
                  <a:cubicBezTo>
                    <a:pt x="206" y="223"/>
                    <a:pt x="211" y="221"/>
                    <a:pt x="216" y="221"/>
                  </a:cubicBezTo>
                  <a:cubicBezTo>
                    <a:pt x="218" y="221"/>
                    <a:pt x="220" y="221"/>
                    <a:pt x="222" y="221"/>
                  </a:cubicBezTo>
                  <a:cubicBezTo>
                    <a:pt x="222" y="221"/>
                    <a:pt x="225" y="221"/>
                    <a:pt x="225" y="221"/>
                  </a:cubicBezTo>
                  <a:close/>
                </a:path>
              </a:pathLst>
            </a:custGeom>
            <a:solidFill>
              <a:srgbClr val="D0E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64">
              <a:extLst>
                <a:ext uri="{FF2B5EF4-FFF2-40B4-BE49-F238E27FC236}">
                  <a16:creationId xmlns:a16="http://schemas.microsoft.com/office/drawing/2014/main" id="{64097BCE-3725-4C5E-A179-F40CB7E92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252" y="1560514"/>
              <a:ext cx="992188" cy="1425575"/>
            </a:xfrm>
            <a:custGeom>
              <a:avLst/>
              <a:gdLst>
                <a:gd name="T0" fmla="*/ 225 w 234"/>
                <a:gd name="T1" fmla="*/ 122 h 336"/>
                <a:gd name="T2" fmla="*/ 148 w 234"/>
                <a:gd name="T3" fmla="*/ 6 h 336"/>
                <a:gd name="T4" fmla="*/ 141 w 234"/>
                <a:gd name="T5" fmla="*/ 0 h 336"/>
                <a:gd name="T6" fmla="*/ 105 w 234"/>
                <a:gd name="T7" fmla="*/ 1 h 336"/>
                <a:gd name="T8" fmla="*/ 47 w 234"/>
                <a:gd name="T9" fmla="*/ 35 h 336"/>
                <a:gd name="T10" fmla="*/ 28 w 234"/>
                <a:gd name="T11" fmla="*/ 71 h 336"/>
                <a:gd name="T12" fmla="*/ 25 w 234"/>
                <a:gd name="T13" fmla="*/ 104 h 336"/>
                <a:gd name="T14" fmla="*/ 54 w 234"/>
                <a:gd name="T15" fmla="*/ 109 h 336"/>
                <a:gd name="T16" fmla="*/ 73 w 234"/>
                <a:gd name="T17" fmla="*/ 112 h 336"/>
                <a:gd name="T18" fmla="*/ 81 w 234"/>
                <a:gd name="T19" fmla="*/ 120 h 336"/>
                <a:gd name="T20" fmla="*/ 63 w 234"/>
                <a:gd name="T21" fmla="*/ 136 h 336"/>
                <a:gd name="T22" fmla="*/ 19 w 234"/>
                <a:gd name="T23" fmla="*/ 118 h 336"/>
                <a:gd name="T24" fmla="*/ 4 w 234"/>
                <a:gd name="T25" fmla="*/ 153 h 336"/>
                <a:gd name="T26" fmla="*/ 17 w 234"/>
                <a:gd name="T27" fmla="*/ 173 h 336"/>
                <a:gd name="T28" fmla="*/ 36 w 234"/>
                <a:gd name="T29" fmla="*/ 202 h 336"/>
                <a:gd name="T30" fmla="*/ 42 w 234"/>
                <a:gd name="T31" fmla="*/ 245 h 336"/>
                <a:gd name="T32" fmla="*/ 51 w 234"/>
                <a:gd name="T33" fmla="*/ 280 h 336"/>
                <a:gd name="T34" fmla="*/ 68 w 234"/>
                <a:gd name="T35" fmla="*/ 332 h 336"/>
                <a:gd name="T36" fmla="*/ 85 w 234"/>
                <a:gd name="T37" fmla="*/ 330 h 336"/>
                <a:gd name="T38" fmla="*/ 107 w 234"/>
                <a:gd name="T39" fmla="*/ 297 h 336"/>
                <a:gd name="T40" fmla="*/ 131 w 234"/>
                <a:gd name="T41" fmla="*/ 264 h 336"/>
                <a:gd name="T42" fmla="*/ 131 w 234"/>
                <a:gd name="T43" fmla="*/ 224 h 336"/>
                <a:gd name="T44" fmla="*/ 119 w 234"/>
                <a:gd name="T45" fmla="*/ 197 h 336"/>
                <a:gd name="T46" fmla="*/ 128 w 234"/>
                <a:gd name="T47" fmla="*/ 196 h 336"/>
                <a:gd name="T48" fmla="*/ 153 w 234"/>
                <a:gd name="T49" fmla="*/ 205 h 336"/>
                <a:gd name="T50" fmla="*/ 167 w 234"/>
                <a:gd name="T51" fmla="*/ 222 h 336"/>
                <a:gd name="T52" fmla="*/ 192 w 234"/>
                <a:gd name="T53" fmla="*/ 231 h 336"/>
                <a:gd name="T54" fmla="*/ 219 w 234"/>
                <a:gd name="T55" fmla="*/ 222 h 336"/>
                <a:gd name="T56" fmla="*/ 229 w 234"/>
                <a:gd name="T57" fmla="*/ 222 h 336"/>
                <a:gd name="T58" fmla="*/ 225 w 234"/>
                <a:gd name="T59" fmla="*/ 220 h 336"/>
                <a:gd name="T60" fmla="*/ 210 w 234"/>
                <a:gd name="T61" fmla="*/ 222 h 336"/>
                <a:gd name="T62" fmla="*/ 187 w 234"/>
                <a:gd name="T63" fmla="*/ 226 h 336"/>
                <a:gd name="T64" fmla="*/ 170 w 234"/>
                <a:gd name="T65" fmla="*/ 221 h 336"/>
                <a:gd name="T66" fmla="*/ 143 w 234"/>
                <a:gd name="T67" fmla="*/ 200 h 336"/>
                <a:gd name="T68" fmla="*/ 129 w 234"/>
                <a:gd name="T69" fmla="*/ 193 h 336"/>
                <a:gd name="T70" fmla="*/ 115 w 234"/>
                <a:gd name="T71" fmla="*/ 190 h 336"/>
                <a:gd name="T72" fmla="*/ 125 w 234"/>
                <a:gd name="T73" fmla="*/ 215 h 336"/>
                <a:gd name="T74" fmla="*/ 131 w 234"/>
                <a:gd name="T75" fmla="*/ 235 h 336"/>
                <a:gd name="T76" fmla="*/ 126 w 234"/>
                <a:gd name="T77" fmla="*/ 274 h 336"/>
                <a:gd name="T78" fmla="*/ 98 w 234"/>
                <a:gd name="T79" fmla="*/ 302 h 336"/>
                <a:gd name="T80" fmla="*/ 86 w 234"/>
                <a:gd name="T81" fmla="*/ 324 h 336"/>
                <a:gd name="T82" fmla="*/ 68 w 234"/>
                <a:gd name="T83" fmla="*/ 330 h 336"/>
                <a:gd name="T84" fmla="*/ 53 w 234"/>
                <a:gd name="T85" fmla="*/ 297 h 336"/>
                <a:gd name="T86" fmla="*/ 50 w 234"/>
                <a:gd name="T87" fmla="*/ 254 h 336"/>
                <a:gd name="T88" fmla="*/ 44 w 234"/>
                <a:gd name="T89" fmla="*/ 219 h 336"/>
                <a:gd name="T90" fmla="*/ 29 w 234"/>
                <a:gd name="T91" fmla="*/ 192 h 336"/>
                <a:gd name="T92" fmla="*/ 18 w 234"/>
                <a:gd name="T93" fmla="*/ 171 h 336"/>
                <a:gd name="T94" fmla="*/ 14 w 234"/>
                <a:gd name="T95" fmla="*/ 124 h 336"/>
                <a:gd name="T96" fmla="*/ 38 w 234"/>
                <a:gd name="T97" fmla="*/ 124 h 336"/>
                <a:gd name="T98" fmla="*/ 82 w 234"/>
                <a:gd name="T99" fmla="*/ 122 h 336"/>
                <a:gd name="T100" fmla="*/ 70 w 234"/>
                <a:gd name="T101" fmla="*/ 111 h 336"/>
                <a:gd name="T102" fmla="*/ 55 w 234"/>
                <a:gd name="T103" fmla="*/ 107 h 336"/>
                <a:gd name="T104" fmla="*/ 26 w 234"/>
                <a:gd name="T105" fmla="*/ 102 h 336"/>
                <a:gd name="T106" fmla="*/ 29 w 234"/>
                <a:gd name="T107" fmla="*/ 73 h 336"/>
                <a:gd name="T108" fmla="*/ 43 w 234"/>
                <a:gd name="T109" fmla="*/ 41 h 336"/>
                <a:gd name="T110" fmla="*/ 90 w 234"/>
                <a:gd name="T111" fmla="*/ 14 h 336"/>
                <a:gd name="T112" fmla="*/ 120 w 234"/>
                <a:gd name="T113" fmla="*/ 2 h 336"/>
                <a:gd name="T114" fmla="*/ 140 w 234"/>
                <a:gd name="T115" fmla="*/ 2 h 336"/>
                <a:gd name="T116" fmla="*/ 180 w 234"/>
                <a:gd name="T117" fmla="*/ 41 h 336"/>
                <a:gd name="T118" fmla="*/ 227 w 234"/>
                <a:gd name="T119" fmla="*/ 22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" h="336">
                  <a:moveTo>
                    <a:pt x="229" y="221"/>
                  </a:moveTo>
                  <a:cubicBezTo>
                    <a:pt x="233" y="188"/>
                    <a:pt x="234" y="154"/>
                    <a:pt x="225" y="122"/>
                  </a:cubicBezTo>
                  <a:cubicBezTo>
                    <a:pt x="217" y="92"/>
                    <a:pt x="201" y="64"/>
                    <a:pt x="181" y="40"/>
                  </a:cubicBezTo>
                  <a:cubicBezTo>
                    <a:pt x="171" y="27"/>
                    <a:pt x="160" y="16"/>
                    <a:pt x="148" y="6"/>
                  </a:cubicBezTo>
                  <a:cubicBezTo>
                    <a:pt x="147" y="5"/>
                    <a:pt x="145" y="3"/>
                    <a:pt x="144" y="2"/>
                  </a:cubicBezTo>
                  <a:cubicBezTo>
                    <a:pt x="143" y="2"/>
                    <a:pt x="142" y="0"/>
                    <a:pt x="141" y="0"/>
                  </a:cubicBezTo>
                  <a:cubicBezTo>
                    <a:pt x="136" y="0"/>
                    <a:pt x="131" y="0"/>
                    <a:pt x="126" y="0"/>
                  </a:cubicBezTo>
                  <a:cubicBezTo>
                    <a:pt x="119" y="0"/>
                    <a:pt x="112" y="0"/>
                    <a:pt x="105" y="1"/>
                  </a:cubicBezTo>
                  <a:cubicBezTo>
                    <a:pt x="95" y="4"/>
                    <a:pt x="89" y="14"/>
                    <a:pt x="80" y="20"/>
                  </a:cubicBezTo>
                  <a:cubicBezTo>
                    <a:pt x="70" y="26"/>
                    <a:pt x="58" y="28"/>
                    <a:pt x="47" y="35"/>
                  </a:cubicBezTo>
                  <a:cubicBezTo>
                    <a:pt x="43" y="38"/>
                    <a:pt x="39" y="43"/>
                    <a:pt x="36" y="48"/>
                  </a:cubicBezTo>
                  <a:cubicBezTo>
                    <a:pt x="32" y="55"/>
                    <a:pt x="32" y="64"/>
                    <a:pt x="28" y="71"/>
                  </a:cubicBezTo>
                  <a:cubicBezTo>
                    <a:pt x="26" y="77"/>
                    <a:pt x="21" y="82"/>
                    <a:pt x="20" y="88"/>
                  </a:cubicBezTo>
                  <a:cubicBezTo>
                    <a:pt x="19" y="93"/>
                    <a:pt x="21" y="100"/>
                    <a:pt x="25" y="104"/>
                  </a:cubicBezTo>
                  <a:cubicBezTo>
                    <a:pt x="28" y="107"/>
                    <a:pt x="33" y="107"/>
                    <a:pt x="37" y="106"/>
                  </a:cubicBezTo>
                  <a:cubicBezTo>
                    <a:pt x="43" y="105"/>
                    <a:pt x="49" y="105"/>
                    <a:pt x="54" y="109"/>
                  </a:cubicBezTo>
                  <a:cubicBezTo>
                    <a:pt x="58" y="112"/>
                    <a:pt x="62" y="115"/>
                    <a:pt x="67" y="114"/>
                  </a:cubicBezTo>
                  <a:cubicBezTo>
                    <a:pt x="69" y="113"/>
                    <a:pt x="71" y="113"/>
                    <a:pt x="73" y="112"/>
                  </a:cubicBezTo>
                  <a:cubicBezTo>
                    <a:pt x="75" y="111"/>
                    <a:pt x="78" y="110"/>
                    <a:pt x="79" y="111"/>
                  </a:cubicBezTo>
                  <a:cubicBezTo>
                    <a:pt x="81" y="113"/>
                    <a:pt x="81" y="117"/>
                    <a:pt x="81" y="120"/>
                  </a:cubicBezTo>
                  <a:cubicBezTo>
                    <a:pt x="80" y="123"/>
                    <a:pt x="78" y="126"/>
                    <a:pt x="76" y="128"/>
                  </a:cubicBezTo>
                  <a:cubicBezTo>
                    <a:pt x="73" y="133"/>
                    <a:pt x="68" y="136"/>
                    <a:pt x="63" y="136"/>
                  </a:cubicBezTo>
                  <a:cubicBezTo>
                    <a:pt x="53" y="136"/>
                    <a:pt x="46" y="128"/>
                    <a:pt x="39" y="122"/>
                  </a:cubicBezTo>
                  <a:cubicBezTo>
                    <a:pt x="33" y="118"/>
                    <a:pt x="26" y="113"/>
                    <a:pt x="19" y="118"/>
                  </a:cubicBezTo>
                  <a:cubicBezTo>
                    <a:pt x="13" y="121"/>
                    <a:pt x="9" y="127"/>
                    <a:pt x="7" y="132"/>
                  </a:cubicBezTo>
                  <a:cubicBezTo>
                    <a:pt x="4" y="139"/>
                    <a:pt x="3" y="146"/>
                    <a:pt x="4" y="153"/>
                  </a:cubicBezTo>
                  <a:cubicBezTo>
                    <a:pt x="4" y="158"/>
                    <a:pt x="7" y="163"/>
                    <a:pt x="11" y="167"/>
                  </a:cubicBezTo>
                  <a:cubicBezTo>
                    <a:pt x="13" y="169"/>
                    <a:pt x="16" y="171"/>
                    <a:pt x="17" y="173"/>
                  </a:cubicBezTo>
                  <a:cubicBezTo>
                    <a:pt x="20" y="177"/>
                    <a:pt x="20" y="181"/>
                    <a:pt x="22" y="185"/>
                  </a:cubicBezTo>
                  <a:cubicBezTo>
                    <a:pt x="25" y="192"/>
                    <a:pt x="32" y="196"/>
                    <a:pt x="36" y="202"/>
                  </a:cubicBezTo>
                  <a:cubicBezTo>
                    <a:pt x="42" y="208"/>
                    <a:pt x="43" y="217"/>
                    <a:pt x="43" y="225"/>
                  </a:cubicBezTo>
                  <a:cubicBezTo>
                    <a:pt x="42" y="232"/>
                    <a:pt x="40" y="239"/>
                    <a:pt x="42" y="245"/>
                  </a:cubicBezTo>
                  <a:cubicBezTo>
                    <a:pt x="44" y="250"/>
                    <a:pt x="47" y="253"/>
                    <a:pt x="49" y="257"/>
                  </a:cubicBezTo>
                  <a:cubicBezTo>
                    <a:pt x="53" y="264"/>
                    <a:pt x="52" y="272"/>
                    <a:pt x="51" y="280"/>
                  </a:cubicBezTo>
                  <a:cubicBezTo>
                    <a:pt x="50" y="287"/>
                    <a:pt x="50" y="293"/>
                    <a:pt x="52" y="300"/>
                  </a:cubicBezTo>
                  <a:cubicBezTo>
                    <a:pt x="55" y="311"/>
                    <a:pt x="59" y="324"/>
                    <a:pt x="68" y="332"/>
                  </a:cubicBezTo>
                  <a:cubicBezTo>
                    <a:pt x="70" y="334"/>
                    <a:pt x="74" y="336"/>
                    <a:pt x="77" y="335"/>
                  </a:cubicBezTo>
                  <a:cubicBezTo>
                    <a:pt x="80" y="335"/>
                    <a:pt x="83" y="332"/>
                    <a:pt x="85" y="330"/>
                  </a:cubicBezTo>
                  <a:cubicBezTo>
                    <a:pt x="90" y="323"/>
                    <a:pt x="92" y="314"/>
                    <a:pt x="96" y="307"/>
                  </a:cubicBezTo>
                  <a:cubicBezTo>
                    <a:pt x="99" y="302"/>
                    <a:pt x="103" y="299"/>
                    <a:pt x="107" y="297"/>
                  </a:cubicBezTo>
                  <a:cubicBezTo>
                    <a:pt x="113" y="294"/>
                    <a:pt x="118" y="291"/>
                    <a:pt x="122" y="286"/>
                  </a:cubicBezTo>
                  <a:cubicBezTo>
                    <a:pt x="127" y="279"/>
                    <a:pt x="129" y="271"/>
                    <a:pt x="131" y="264"/>
                  </a:cubicBezTo>
                  <a:cubicBezTo>
                    <a:pt x="133" y="256"/>
                    <a:pt x="133" y="248"/>
                    <a:pt x="133" y="240"/>
                  </a:cubicBezTo>
                  <a:cubicBezTo>
                    <a:pt x="133" y="235"/>
                    <a:pt x="133" y="229"/>
                    <a:pt x="131" y="224"/>
                  </a:cubicBezTo>
                  <a:cubicBezTo>
                    <a:pt x="129" y="219"/>
                    <a:pt x="127" y="215"/>
                    <a:pt x="125" y="211"/>
                  </a:cubicBezTo>
                  <a:cubicBezTo>
                    <a:pt x="122" y="206"/>
                    <a:pt x="120" y="202"/>
                    <a:pt x="119" y="197"/>
                  </a:cubicBezTo>
                  <a:cubicBezTo>
                    <a:pt x="118" y="195"/>
                    <a:pt x="115" y="189"/>
                    <a:pt x="118" y="188"/>
                  </a:cubicBezTo>
                  <a:cubicBezTo>
                    <a:pt x="123" y="184"/>
                    <a:pt x="126" y="192"/>
                    <a:pt x="128" y="196"/>
                  </a:cubicBezTo>
                  <a:cubicBezTo>
                    <a:pt x="131" y="200"/>
                    <a:pt x="134" y="203"/>
                    <a:pt x="140" y="203"/>
                  </a:cubicBezTo>
                  <a:cubicBezTo>
                    <a:pt x="145" y="202"/>
                    <a:pt x="149" y="201"/>
                    <a:pt x="153" y="205"/>
                  </a:cubicBezTo>
                  <a:cubicBezTo>
                    <a:pt x="157" y="207"/>
                    <a:pt x="158" y="211"/>
                    <a:pt x="159" y="215"/>
                  </a:cubicBezTo>
                  <a:cubicBezTo>
                    <a:pt x="161" y="218"/>
                    <a:pt x="164" y="221"/>
                    <a:pt x="167" y="222"/>
                  </a:cubicBezTo>
                  <a:cubicBezTo>
                    <a:pt x="172" y="224"/>
                    <a:pt x="176" y="222"/>
                    <a:pt x="180" y="224"/>
                  </a:cubicBezTo>
                  <a:cubicBezTo>
                    <a:pt x="184" y="226"/>
                    <a:pt x="188" y="229"/>
                    <a:pt x="192" y="231"/>
                  </a:cubicBezTo>
                  <a:cubicBezTo>
                    <a:pt x="197" y="233"/>
                    <a:pt x="201" y="231"/>
                    <a:pt x="204" y="228"/>
                  </a:cubicBezTo>
                  <a:cubicBezTo>
                    <a:pt x="209" y="225"/>
                    <a:pt x="213" y="222"/>
                    <a:pt x="219" y="222"/>
                  </a:cubicBezTo>
                  <a:cubicBezTo>
                    <a:pt x="221" y="221"/>
                    <a:pt x="223" y="222"/>
                    <a:pt x="225" y="222"/>
                  </a:cubicBezTo>
                  <a:cubicBezTo>
                    <a:pt x="226" y="222"/>
                    <a:pt x="228" y="222"/>
                    <a:pt x="229" y="222"/>
                  </a:cubicBezTo>
                  <a:cubicBezTo>
                    <a:pt x="229" y="221"/>
                    <a:pt x="229" y="219"/>
                    <a:pt x="228" y="220"/>
                  </a:cubicBezTo>
                  <a:cubicBezTo>
                    <a:pt x="227" y="220"/>
                    <a:pt x="225" y="220"/>
                    <a:pt x="225" y="220"/>
                  </a:cubicBezTo>
                  <a:cubicBezTo>
                    <a:pt x="223" y="220"/>
                    <a:pt x="221" y="220"/>
                    <a:pt x="219" y="220"/>
                  </a:cubicBezTo>
                  <a:cubicBezTo>
                    <a:pt x="216" y="220"/>
                    <a:pt x="213" y="221"/>
                    <a:pt x="210" y="222"/>
                  </a:cubicBezTo>
                  <a:cubicBezTo>
                    <a:pt x="207" y="224"/>
                    <a:pt x="204" y="227"/>
                    <a:pt x="201" y="228"/>
                  </a:cubicBezTo>
                  <a:cubicBezTo>
                    <a:pt x="196" y="231"/>
                    <a:pt x="191" y="229"/>
                    <a:pt x="187" y="226"/>
                  </a:cubicBezTo>
                  <a:cubicBezTo>
                    <a:pt x="185" y="224"/>
                    <a:pt x="182" y="222"/>
                    <a:pt x="179" y="221"/>
                  </a:cubicBezTo>
                  <a:cubicBezTo>
                    <a:pt x="176" y="220"/>
                    <a:pt x="173" y="221"/>
                    <a:pt x="170" y="221"/>
                  </a:cubicBezTo>
                  <a:cubicBezTo>
                    <a:pt x="163" y="221"/>
                    <a:pt x="161" y="212"/>
                    <a:pt x="158" y="207"/>
                  </a:cubicBezTo>
                  <a:cubicBezTo>
                    <a:pt x="155" y="202"/>
                    <a:pt x="149" y="200"/>
                    <a:pt x="143" y="200"/>
                  </a:cubicBezTo>
                  <a:cubicBezTo>
                    <a:pt x="139" y="201"/>
                    <a:pt x="136" y="201"/>
                    <a:pt x="132" y="199"/>
                  </a:cubicBezTo>
                  <a:cubicBezTo>
                    <a:pt x="131" y="197"/>
                    <a:pt x="130" y="195"/>
                    <a:pt x="129" y="193"/>
                  </a:cubicBezTo>
                  <a:cubicBezTo>
                    <a:pt x="127" y="190"/>
                    <a:pt x="125" y="186"/>
                    <a:pt x="121" y="185"/>
                  </a:cubicBezTo>
                  <a:cubicBezTo>
                    <a:pt x="118" y="185"/>
                    <a:pt x="115" y="187"/>
                    <a:pt x="115" y="190"/>
                  </a:cubicBezTo>
                  <a:cubicBezTo>
                    <a:pt x="115" y="193"/>
                    <a:pt x="117" y="197"/>
                    <a:pt x="118" y="201"/>
                  </a:cubicBezTo>
                  <a:cubicBezTo>
                    <a:pt x="120" y="206"/>
                    <a:pt x="122" y="210"/>
                    <a:pt x="125" y="215"/>
                  </a:cubicBezTo>
                  <a:cubicBezTo>
                    <a:pt x="127" y="219"/>
                    <a:pt x="129" y="223"/>
                    <a:pt x="130" y="227"/>
                  </a:cubicBezTo>
                  <a:cubicBezTo>
                    <a:pt x="131" y="229"/>
                    <a:pt x="131" y="233"/>
                    <a:pt x="131" y="235"/>
                  </a:cubicBezTo>
                  <a:cubicBezTo>
                    <a:pt x="131" y="240"/>
                    <a:pt x="131" y="244"/>
                    <a:pt x="131" y="248"/>
                  </a:cubicBezTo>
                  <a:cubicBezTo>
                    <a:pt x="131" y="257"/>
                    <a:pt x="129" y="265"/>
                    <a:pt x="126" y="274"/>
                  </a:cubicBezTo>
                  <a:cubicBezTo>
                    <a:pt x="123" y="281"/>
                    <a:pt x="120" y="288"/>
                    <a:pt x="113" y="292"/>
                  </a:cubicBezTo>
                  <a:cubicBezTo>
                    <a:pt x="108" y="295"/>
                    <a:pt x="102" y="297"/>
                    <a:pt x="98" y="302"/>
                  </a:cubicBezTo>
                  <a:cubicBezTo>
                    <a:pt x="95" y="304"/>
                    <a:pt x="94" y="308"/>
                    <a:pt x="92" y="311"/>
                  </a:cubicBezTo>
                  <a:cubicBezTo>
                    <a:pt x="90" y="315"/>
                    <a:pt x="89" y="320"/>
                    <a:pt x="86" y="324"/>
                  </a:cubicBezTo>
                  <a:cubicBezTo>
                    <a:pt x="85" y="327"/>
                    <a:pt x="83" y="331"/>
                    <a:pt x="79" y="333"/>
                  </a:cubicBezTo>
                  <a:cubicBezTo>
                    <a:pt x="75" y="335"/>
                    <a:pt x="71" y="333"/>
                    <a:pt x="68" y="330"/>
                  </a:cubicBezTo>
                  <a:cubicBezTo>
                    <a:pt x="63" y="326"/>
                    <a:pt x="61" y="320"/>
                    <a:pt x="59" y="314"/>
                  </a:cubicBezTo>
                  <a:cubicBezTo>
                    <a:pt x="56" y="309"/>
                    <a:pt x="55" y="303"/>
                    <a:pt x="53" y="297"/>
                  </a:cubicBezTo>
                  <a:cubicBezTo>
                    <a:pt x="51" y="289"/>
                    <a:pt x="53" y="280"/>
                    <a:pt x="54" y="272"/>
                  </a:cubicBezTo>
                  <a:cubicBezTo>
                    <a:pt x="54" y="265"/>
                    <a:pt x="53" y="260"/>
                    <a:pt x="50" y="254"/>
                  </a:cubicBezTo>
                  <a:cubicBezTo>
                    <a:pt x="47" y="250"/>
                    <a:pt x="44" y="247"/>
                    <a:pt x="43" y="241"/>
                  </a:cubicBezTo>
                  <a:cubicBezTo>
                    <a:pt x="42" y="234"/>
                    <a:pt x="45" y="226"/>
                    <a:pt x="44" y="219"/>
                  </a:cubicBezTo>
                  <a:cubicBezTo>
                    <a:pt x="44" y="212"/>
                    <a:pt x="41" y="205"/>
                    <a:pt x="36" y="199"/>
                  </a:cubicBezTo>
                  <a:cubicBezTo>
                    <a:pt x="34" y="197"/>
                    <a:pt x="31" y="194"/>
                    <a:pt x="29" y="192"/>
                  </a:cubicBezTo>
                  <a:cubicBezTo>
                    <a:pt x="26" y="188"/>
                    <a:pt x="24" y="185"/>
                    <a:pt x="22" y="180"/>
                  </a:cubicBezTo>
                  <a:cubicBezTo>
                    <a:pt x="21" y="177"/>
                    <a:pt x="20" y="174"/>
                    <a:pt x="18" y="171"/>
                  </a:cubicBezTo>
                  <a:cubicBezTo>
                    <a:pt x="16" y="169"/>
                    <a:pt x="14" y="167"/>
                    <a:pt x="12" y="165"/>
                  </a:cubicBezTo>
                  <a:cubicBezTo>
                    <a:pt x="0" y="155"/>
                    <a:pt x="5" y="135"/>
                    <a:pt x="14" y="124"/>
                  </a:cubicBezTo>
                  <a:cubicBezTo>
                    <a:pt x="17" y="120"/>
                    <a:pt x="21" y="117"/>
                    <a:pt x="27" y="118"/>
                  </a:cubicBezTo>
                  <a:cubicBezTo>
                    <a:pt x="31" y="118"/>
                    <a:pt x="34" y="121"/>
                    <a:pt x="38" y="124"/>
                  </a:cubicBezTo>
                  <a:cubicBezTo>
                    <a:pt x="44" y="129"/>
                    <a:pt x="51" y="136"/>
                    <a:pt x="60" y="137"/>
                  </a:cubicBezTo>
                  <a:cubicBezTo>
                    <a:pt x="70" y="139"/>
                    <a:pt x="79" y="131"/>
                    <a:pt x="82" y="122"/>
                  </a:cubicBezTo>
                  <a:cubicBezTo>
                    <a:pt x="83" y="118"/>
                    <a:pt x="83" y="112"/>
                    <a:pt x="80" y="110"/>
                  </a:cubicBezTo>
                  <a:cubicBezTo>
                    <a:pt x="77" y="108"/>
                    <a:pt x="73" y="110"/>
                    <a:pt x="70" y="111"/>
                  </a:cubicBezTo>
                  <a:cubicBezTo>
                    <a:pt x="68" y="112"/>
                    <a:pt x="66" y="112"/>
                    <a:pt x="64" y="112"/>
                  </a:cubicBezTo>
                  <a:cubicBezTo>
                    <a:pt x="60" y="112"/>
                    <a:pt x="57" y="110"/>
                    <a:pt x="55" y="107"/>
                  </a:cubicBezTo>
                  <a:cubicBezTo>
                    <a:pt x="50" y="104"/>
                    <a:pt x="45" y="103"/>
                    <a:pt x="39" y="104"/>
                  </a:cubicBezTo>
                  <a:cubicBezTo>
                    <a:pt x="35" y="104"/>
                    <a:pt x="30" y="106"/>
                    <a:pt x="26" y="102"/>
                  </a:cubicBezTo>
                  <a:cubicBezTo>
                    <a:pt x="20" y="97"/>
                    <a:pt x="21" y="88"/>
                    <a:pt x="24" y="82"/>
                  </a:cubicBezTo>
                  <a:cubicBezTo>
                    <a:pt x="26" y="79"/>
                    <a:pt x="28" y="76"/>
                    <a:pt x="29" y="73"/>
                  </a:cubicBezTo>
                  <a:cubicBezTo>
                    <a:pt x="31" y="70"/>
                    <a:pt x="32" y="66"/>
                    <a:pt x="33" y="63"/>
                  </a:cubicBezTo>
                  <a:cubicBezTo>
                    <a:pt x="35" y="55"/>
                    <a:pt x="37" y="48"/>
                    <a:pt x="43" y="41"/>
                  </a:cubicBezTo>
                  <a:cubicBezTo>
                    <a:pt x="51" y="32"/>
                    <a:pt x="64" y="30"/>
                    <a:pt x="75" y="25"/>
                  </a:cubicBezTo>
                  <a:cubicBezTo>
                    <a:pt x="81" y="22"/>
                    <a:pt x="86" y="19"/>
                    <a:pt x="90" y="14"/>
                  </a:cubicBezTo>
                  <a:cubicBezTo>
                    <a:pt x="93" y="11"/>
                    <a:pt x="97" y="6"/>
                    <a:pt x="102" y="4"/>
                  </a:cubicBezTo>
                  <a:cubicBezTo>
                    <a:pt x="107" y="2"/>
                    <a:pt x="114" y="2"/>
                    <a:pt x="120" y="2"/>
                  </a:cubicBezTo>
                  <a:cubicBezTo>
                    <a:pt x="124" y="1"/>
                    <a:pt x="129" y="1"/>
                    <a:pt x="133" y="2"/>
                  </a:cubicBezTo>
                  <a:cubicBezTo>
                    <a:pt x="135" y="2"/>
                    <a:pt x="138" y="2"/>
                    <a:pt x="140" y="2"/>
                  </a:cubicBezTo>
                  <a:cubicBezTo>
                    <a:pt x="142" y="2"/>
                    <a:pt x="144" y="5"/>
                    <a:pt x="146" y="6"/>
                  </a:cubicBezTo>
                  <a:cubicBezTo>
                    <a:pt x="158" y="16"/>
                    <a:pt x="169" y="28"/>
                    <a:pt x="180" y="41"/>
                  </a:cubicBezTo>
                  <a:cubicBezTo>
                    <a:pt x="200" y="65"/>
                    <a:pt x="216" y="93"/>
                    <a:pt x="224" y="124"/>
                  </a:cubicBezTo>
                  <a:cubicBezTo>
                    <a:pt x="233" y="155"/>
                    <a:pt x="231" y="189"/>
                    <a:pt x="227" y="221"/>
                  </a:cubicBezTo>
                  <a:cubicBezTo>
                    <a:pt x="227" y="222"/>
                    <a:pt x="229" y="222"/>
                    <a:pt x="229" y="2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65">
              <a:extLst>
                <a:ext uri="{FF2B5EF4-FFF2-40B4-BE49-F238E27FC236}">
                  <a16:creationId xmlns:a16="http://schemas.microsoft.com/office/drawing/2014/main" id="{D9652325-3CD6-4143-A350-A53DBC512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7214" y="1577976"/>
              <a:ext cx="881063" cy="1301750"/>
            </a:xfrm>
            <a:custGeom>
              <a:avLst/>
              <a:gdLst>
                <a:gd name="T0" fmla="*/ 55 w 208"/>
                <a:gd name="T1" fmla="*/ 307 h 307"/>
                <a:gd name="T2" fmla="*/ 69 w 208"/>
                <a:gd name="T3" fmla="*/ 292 h 307"/>
                <a:gd name="T4" fmla="*/ 98 w 208"/>
                <a:gd name="T5" fmla="*/ 273 h 307"/>
                <a:gd name="T6" fmla="*/ 107 w 208"/>
                <a:gd name="T7" fmla="*/ 241 h 307"/>
                <a:gd name="T8" fmla="*/ 99 w 208"/>
                <a:gd name="T9" fmla="*/ 209 h 307"/>
                <a:gd name="T10" fmla="*/ 91 w 208"/>
                <a:gd name="T11" fmla="*/ 181 h 307"/>
                <a:gd name="T12" fmla="*/ 114 w 208"/>
                <a:gd name="T13" fmla="*/ 187 h 307"/>
                <a:gd name="T14" fmla="*/ 116 w 208"/>
                <a:gd name="T15" fmla="*/ 191 h 307"/>
                <a:gd name="T16" fmla="*/ 120 w 208"/>
                <a:gd name="T17" fmla="*/ 192 h 307"/>
                <a:gd name="T18" fmla="*/ 123 w 208"/>
                <a:gd name="T19" fmla="*/ 192 h 307"/>
                <a:gd name="T20" fmla="*/ 126 w 208"/>
                <a:gd name="T21" fmla="*/ 191 h 307"/>
                <a:gd name="T22" fmla="*/ 134 w 208"/>
                <a:gd name="T23" fmla="*/ 193 h 307"/>
                <a:gd name="T24" fmla="*/ 145 w 208"/>
                <a:gd name="T25" fmla="*/ 205 h 307"/>
                <a:gd name="T26" fmla="*/ 149 w 208"/>
                <a:gd name="T27" fmla="*/ 211 h 307"/>
                <a:gd name="T28" fmla="*/ 152 w 208"/>
                <a:gd name="T29" fmla="*/ 212 h 307"/>
                <a:gd name="T30" fmla="*/ 153 w 208"/>
                <a:gd name="T31" fmla="*/ 212 h 307"/>
                <a:gd name="T32" fmla="*/ 155 w 208"/>
                <a:gd name="T33" fmla="*/ 212 h 307"/>
                <a:gd name="T34" fmla="*/ 173 w 208"/>
                <a:gd name="T35" fmla="*/ 217 h 307"/>
                <a:gd name="T36" fmla="*/ 204 w 208"/>
                <a:gd name="T37" fmla="*/ 179 h 307"/>
                <a:gd name="T38" fmla="*/ 198 w 208"/>
                <a:gd name="T39" fmla="*/ 112 h 307"/>
                <a:gd name="T40" fmla="*/ 144 w 208"/>
                <a:gd name="T41" fmla="*/ 26 h 307"/>
                <a:gd name="T42" fmla="*/ 115 w 208"/>
                <a:gd name="T43" fmla="*/ 3 h 307"/>
                <a:gd name="T44" fmla="*/ 73 w 208"/>
                <a:gd name="T45" fmla="*/ 15 h 307"/>
                <a:gd name="T46" fmla="*/ 73 w 208"/>
                <a:gd name="T47" fmla="*/ 15 h 307"/>
                <a:gd name="T48" fmla="*/ 48 w 208"/>
                <a:gd name="T49" fmla="*/ 29 h 307"/>
                <a:gd name="T50" fmla="*/ 23 w 208"/>
                <a:gd name="T51" fmla="*/ 47 h 307"/>
                <a:gd name="T52" fmla="*/ 20 w 208"/>
                <a:gd name="T53" fmla="*/ 57 h 307"/>
                <a:gd name="T54" fmla="*/ 16 w 208"/>
                <a:gd name="T55" fmla="*/ 69 h 307"/>
                <a:gd name="T56" fmla="*/ 12 w 208"/>
                <a:gd name="T57" fmla="*/ 77 h 307"/>
                <a:gd name="T58" fmla="*/ 9 w 208"/>
                <a:gd name="T59" fmla="*/ 91 h 307"/>
                <a:gd name="T60" fmla="*/ 12 w 208"/>
                <a:gd name="T61" fmla="*/ 96 h 307"/>
                <a:gd name="T62" fmla="*/ 13 w 208"/>
                <a:gd name="T63" fmla="*/ 96 h 307"/>
                <a:gd name="T64" fmla="*/ 17 w 208"/>
                <a:gd name="T65" fmla="*/ 95 h 307"/>
                <a:gd name="T66" fmla="*/ 23 w 208"/>
                <a:gd name="T67" fmla="*/ 95 h 307"/>
                <a:gd name="T68" fmla="*/ 29 w 208"/>
                <a:gd name="T69" fmla="*/ 95 h 307"/>
                <a:gd name="T70" fmla="*/ 48 w 208"/>
                <a:gd name="T71" fmla="*/ 103 h 307"/>
                <a:gd name="T72" fmla="*/ 66 w 208"/>
                <a:gd name="T73" fmla="*/ 103 h 307"/>
                <a:gd name="T74" fmla="*/ 57 w 208"/>
                <a:gd name="T75" fmla="*/ 137 h 307"/>
                <a:gd name="T76" fmla="*/ 26 w 208"/>
                <a:gd name="T77" fmla="*/ 131 h 307"/>
                <a:gd name="T78" fmla="*/ 2 w 208"/>
                <a:gd name="T79" fmla="*/ 150 h 307"/>
                <a:gd name="T80" fmla="*/ 12 w 208"/>
                <a:gd name="T81" fmla="*/ 182 h 307"/>
                <a:gd name="T82" fmla="*/ 30 w 208"/>
                <a:gd name="T83" fmla="*/ 226 h 307"/>
                <a:gd name="T84" fmla="*/ 29 w 208"/>
                <a:gd name="T85" fmla="*/ 232 h 307"/>
                <a:gd name="T86" fmla="*/ 32 w 208"/>
                <a:gd name="T87" fmla="*/ 243 h 307"/>
                <a:gd name="T88" fmla="*/ 42 w 208"/>
                <a:gd name="T89" fmla="*/ 277 h 307"/>
                <a:gd name="T90" fmla="*/ 52 w 208"/>
                <a:gd name="T91" fmla="*/ 307 h 307"/>
                <a:gd name="T92" fmla="*/ 55 w 208"/>
                <a:gd name="T9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8" h="307">
                  <a:moveTo>
                    <a:pt x="55" y="307"/>
                  </a:moveTo>
                  <a:cubicBezTo>
                    <a:pt x="62" y="307"/>
                    <a:pt x="65" y="297"/>
                    <a:pt x="69" y="292"/>
                  </a:cubicBezTo>
                  <a:cubicBezTo>
                    <a:pt x="78" y="283"/>
                    <a:pt x="92" y="286"/>
                    <a:pt x="98" y="273"/>
                  </a:cubicBezTo>
                  <a:cubicBezTo>
                    <a:pt x="102" y="265"/>
                    <a:pt x="105" y="250"/>
                    <a:pt x="107" y="241"/>
                  </a:cubicBezTo>
                  <a:cubicBezTo>
                    <a:pt x="109" y="229"/>
                    <a:pt x="105" y="219"/>
                    <a:pt x="99" y="209"/>
                  </a:cubicBezTo>
                  <a:cubicBezTo>
                    <a:pt x="94" y="202"/>
                    <a:pt x="84" y="191"/>
                    <a:pt x="91" y="181"/>
                  </a:cubicBezTo>
                  <a:cubicBezTo>
                    <a:pt x="98" y="169"/>
                    <a:pt x="110" y="179"/>
                    <a:pt x="114" y="187"/>
                  </a:cubicBezTo>
                  <a:cubicBezTo>
                    <a:pt x="115" y="189"/>
                    <a:pt x="116" y="190"/>
                    <a:pt x="116" y="191"/>
                  </a:cubicBezTo>
                  <a:cubicBezTo>
                    <a:pt x="118" y="192"/>
                    <a:pt x="119" y="192"/>
                    <a:pt x="120" y="192"/>
                  </a:cubicBezTo>
                  <a:cubicBezTo>
                    <a:pt x="121" y="192"/>
                    <a:pt x="122" y="192"/>
                    <a:pt x="123" y="192"/>
                  </a:cubicBezTo>
                  <a:cubicBezTo>
                    <a:pt x="124" y="191"/>
                    <a:pt x="125" y="191"/>
                    <a:pt x="126" y="191"/>
                  </a:cubicBezTo>
                  <a:cubicBezTo>
                    <a:pt x="128" y="191"/>
                    <a:pt x="131" y="191"/>
                    <a:pt x="134" y="193"/>
                  </a:cubicBezTo>
                  <a:cubicBezTo>
                    <a:pt x="141" y="195"/>
                    <a:pt x="143" y="201"/>
                    <a:pt x="145" y="205"/>
                  </a:cubicBezTo>
                  <a:cubicBezTo>
                    <a:pt x="146" y="208"/>
                    <a:pt x="147" y="210"/>
                    <a:pt x="149" y="211"/>
                  </a:cubicBezTo>
                  <a:cubicBezTo>
                    <a:pt x="150" y="212"/>
                    <a:pt x="151" y="212"/>
                    <a:pt x="152" y="212"/>
                  </a:cubicBezTo>
                  <a:cubicBezTo>
                    <a:pt x="152" y="212"/>
                    <a:pt x="153" y="212"/>
                    <a:pt x="153" y="212"/>
                  </a:cubicBezTo>
                  <a:cubicBezTo>
                    <a:pt x="154" y="212"/>
                    <a:pt x="154" y="212"/>
                    <a:pt x="155" y="212"/>
                  </a:cubicBezTo>
                  <a:cubicBezTo>
                    <a:pt x="162" y="212"/>
                    <a:pt x="166" y="217"/>
                    <a:pt x="173" y="217"/>
                  </a:cubicBezTo>
                  <a:cubicBezTo>
                    <a:pt x="195" y="216"/>
                    <a:pt x="201" y="196"/>
                    <a:pt x="204" y="179"/>
                  </a:cubicBezTo>
                  <a:cubicBezTo>
                    <a:pt x="208" y="156"/>
                    <a:pt x="205" y="133"/>
                    <a:pt x="198" y="112"/>
                  </a:cubicBezTo>
                  <a:cubicBezTo>
                    <a:pt x="186" y="78"/>
                    <a:pt x="167" y="53"/>
                    <a:pt x="144" y="26"/>
                  </a:cubicBezTo>
                  <a:cubicBezTo>
                    <a:pt x="136" y="16"/>
                    <a:pt x="129" y="6"/>
                    <a:pt x="115" y="3"/>
                  </a:cubicBezTo>
                  <a:cubicBezTo>
                    <a:pt x="101" y="0"/>
                    <a:pt x="84" y="4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66" y="23"/>
                    <a:pt x="57" y="26"/>
                    <a:pt x="48" y="29"/>
                  </a:cubicBezTo>
                  <a:cubicBezTo>
                    <a:pt x="37" y="34"/>
                    <a:pt x="28" y="37"/>
                    <a:pt x="23" y="47"/>
                  </a:cubicBezTo>
                  <a:cubicBezTo>
                    <a:pt x="22" y="50"/>
                    <a:pt x="21" y="53"/>
                    <a:pt x="20" y="57"/>
                  </a:cubicBezTo>
                  <a:cubicBezTo>
                    <a:pt x="19" y="61"/>
                    <a:pt x="18" y="65"/>
                    <a:pt x="16" y="69"/>
                  </a:cubicBezTo>
                  <a:cubicBezTo>
                    <a:pt x="15" y="72"/>
                    <a:pt x="13" y="74"/>
                    <a:pt x="12" y="77"/>
                  </a:cubicBezTo>
                  <a:cubicBezTo>
                    <a:pt x="8" y="83"/>
                    <a:pt x="6" y="86"/>
                    <a:pt x="9" y="91"/>
                  </a:cubicBezTo>
                  <a:cubicBezTo>
                    <a:pt x="10" y="94"/>
                    <a:pt x="11" y="95"/>
                    <a:pt x="12" y="96"/>
                  </a:cubicBezTo>
                  <a:cubicBezTo>
                    <a:pt x="12" y="96"/>
                    <a:pt x="13" y="96"/>
                    <a:pt x="13" y="96"/>
                  </a:cubicBezTo>
                  <a:cubicBezTo>
                    <a:pt x="14" y="96"/>
                    <a:pt x="15" y="96"/>
                    <a:pt x="17" y="95"/>
                  </a:cubicBezTo>
                  <a:cubicBezTo>
                    <a:pt x="19" y="95"/>
                    <a:pt x="21" y="95"/>
                    <a:pt x="23" y="95"/>
                  </a:cubicBezTo>
                  <a:cubicBezTo>
                    <a:pt x="25" y="94"/>
                    <a:pt x="27" y="95"/>
                    <a:pt x="29" y="95"/>
                  </a:cubicBezTo>
                  <a:cubicBezTo>
                    <a:pt x="36" y="96"/>
                    <a:pt x="40" y="103"/>
                    <a:pt x="48" y="103"/>
                  </a:cubicBezTo>
                  <a:cubicBezTo>
                    <a:pt x="55" y="103"/>
                    <a:pt x="59" y="99"/>
                    <a:pt x="66" y="103"/>
                  </a:cubicBezTo>
                  <a:cubicBezTo>
                    <a:pt x="79" y="113"/>
                    <a:pt x="68" y="131"/>
                    <a:pt x="57" y="137"/>
                  </a:cubicBezTo>
                  <a:cubicBezTo>
                    <a:pt x="45" y="144"/>
                    <a:pt x="37" y="135"/>
                    <a:pt x="26" y="131"/>
                  </a:cubicBezTo>
                  <a:cubicBezTo>
                    <a:pt x="11" y="125"/>
                    <a:pt x="3" y="137"/>
                    <a:pt x="2" y="150"/>
                  </a:cubicBezTo>
                  <a:cubicBezTo>
                    <a:pt x="0" y="164"/>
                    <a:pt x="3" y="172"/>
                    <a:pt x="12" y="182"/>
                  </a:cubicBezTo>
                  <a:cubicBezTo>
                    <a:pt x="24" y="196"/>
                    <a:pt x="32" y="207"/>
                    <a:pt x="30" y="226"/>
                  </a:cubicBezTo>
                  <a:cubicBezTo>
                    <a:pt x="30" y="228"/>
                    <a:pt x="29" y="230"/>
                    <a:pt x="29" y="232"/>
                  </a:cubicBezTo>
                  <a:cubicBezTo>
                    <a:pt x="29" y="239"/>
                    <a:pt x="30" y="240"/>
                    <a:pt x="32" y="243"/>
                  </a:cubicBezTo>
                  <a:cubicBezTo>
                    <a:pt x="40" y="254"/>
                    <a:pt x="41" y="264"/>
                    <a:pt x="42" y="277"/>
                  </a:cubicBezTo>
                  <a:cubicBezTo>
                    <a:pt x="42" y="285"/>
                    <a:pt x="42" y="303"/>
                    <a:pt x="52" y="307"/>
                  </a:cubicBezTo>
                  <a:cubicBezTo>
                    <a:pt x="53" y="307"/>
                    <a:pt x="54" y="307"/>
                    <a:pt x="55" y="307"/>
                  </a:cubicBezTo>
                  <a:close/>
                </a:path>
              </a:pathLst>
            </a:custGeom>
            <a:solidFill>
              <a:srgbClr val="F5F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F49D403A-B0DA-4D3D-947E-79B65FA53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2" y="1649414"/>
              <a:ext cx="776288" cy="1103313"/>
            </a:xfrm>
            <a:custGeom>
              <a:avLst/>
              <a:gdLst>
                <a:gd name="T0" fmla="*/ 120 w 183"/>
                <a:gd name="T1" fmla="*/ 18 h 260"/>
                <a:gd name="T2" fmla="*/ 140 w 183"/>
                <a:gd name="T3" fmla="*/ 39 h 260"/>
                <a:gd name="T4" fmla="*/ 174 w 183"/>
                <a:gd name="T5" fmla="*/ 107 h 260"/>
                <a:gd name="T6" fmla="*/ 157 w 183"/>
                <a:gd name="T7" fmla="*/ 180 h 260"/>
                <a:gd name="T8" fmla="*/ 135 w 183"/>
                <a:gd name="T9" fmla="*/ 173 h 260"/>
                <a:gd name="T10" fmla="*/ 127 w 183"/>
                <a:gd name="T11" fmla="*/ 160 h 260"/>
                <a:gd name="T12" fmla="*/ 111 w 183"/>
                <a:gd name="T13" fmla="*/ 160 h 260"/>
                <a:gd name="T14" fmla="*/ 84 w 183"/>
                <a:gd name="T15" fmla="*/ 147 h 260"/>
                <a:gd name="T16" fmla="*/ 67 w 183"/>
                <a:gd name="T17" fmla="*/ 157 h 260"/>
                <a:gd name="T18" fmla="*/ 68 w 183"/>
                <a:gd name="T19" fmla="*/ 193 h 260"/>
                <a:gd name="T20" fmla="*/ 78 w 183"/>
                <a:gd name="T21" fmla="*/ 225 h 260"/>
                <a:gd name="T22" fmla="*/ 66 w 183"/>
                <a:gd name="T23" fmla="*/ 249 h 260"/>
                <a:gd name="T24" fmla="*/ 45 w 183"/>
                <a:gd name="T25" fmla="*/ 259 h 260"/>
                <a:gd name="T26" fmla="*/ 41 w 183"/>
                <a:gd name="T27" fmla="*/ 258 h 260"/>
                <a:gd name="T28" fmla="*/ 41 w 183"/>
                <a:gd name="T29" fmla="*/ 240 h 260"/>
                <a:gd name="T30" fmla="*/ 31 w 183"/>
                <a:gd name="T31" fmla="*/ 221 h 260"/>
                <a:gd name="T32" fmla="*/ 27 w 183"/>
                <a:gd name="T33" fmla="*/ 190 h 260"/>
                <a:gd name="T34" fmla="*/ 16 w 183"/>
                <a:gd name="T35" fmla="*/ 153 h 260"/>
                <a:gd name="T36" fmla="*/ 15 w 183"/>
                <a:gd name="T37" fmla="*/ 127 h 260"/>
                <a:gd name="T38" fmla="*/ 34 w 183"/>
                <a:gd name="T39" fmla="*/ 134 h 260"/>
                <a:gd name="T40" fmla="*/ 49 w 183"/>
                <a:gd name="T41" fmla="*/ 73 h 260"/>
                <a:gd name="T42" fmla="*/ 31 w 183"/>
                <a:gd name="T43" fmla="*/ 74 h 260"/>
                <a:gd name="T44" fmla="*/ 39 w 183"/>
                <a:gd name="T45" fmla="*/ 24 h 260"/>
                <a:gd name="T46" fmla="*/ 81 w 183"/>
                <a:gd name="T47" fmla="*/ 1 h 260"/>
                <a:gd name="T48" fmla="*/ 120 w 183"/>
                <a:gd name="T49" fmla="*/ 18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3" h="260">
                  <a:moveTo>
                    <a:pt x="120" y="18"/>
                  </a:moveTo>
                  <a:cubicBezTo>
                    <a:pt x="128" y="25"/>
                    <a:pt x="135" y="32"/>
                    <a:pt x="140" y="39"/>
                  </a:cubicBezTo>
                  <a:cubicBezTo>
                    <a:pt x="155" y="58"/>
                    <a:pt x="173" y="81"/>
                    <a:pt x="174" y="107"/>
                  </a:cubicBezTo>
                  <a:cubicBezTo>
                    <a:pt x="174" y="127"/>
                    <a:pt x="183" y="171"/>
                    <a:pt x="157" y="180"/>
                  </a:cubicBezTo>
                  <a:cubicBezTo>
                    <a:pt x="148" y="183"/>
                    <a:pt x="140" y="181"/>
                    <a:pt x="135" y="173"/>
                  </a:cubicBezTo>
                  <a:cubicBezTo>
                    <a:pt x="132" y="168"/>
                    <a:pt x="133" y="163"/>
                    <a:pt x="127" y="160"/>
                  </a:cubicBezTo>
                  <a:cubicBezTo>
                    <a:pt x="121" y="157"/>
                    <a:pt x="116" y="161"/>
                    <a:pt x="111" y="160"/>
                  </a:cubicBezTo>
                  <a:cubicBezTo>
                    <a:pt x="101" y="158"/>
                    <a:pt x="96" y="146"/>
                    <a:pt x="84" y="147"/>
                  </a:cubicBezTo>
                  <a:cubicBezTo>
                    <a:pt x="77" y="147"/>
                    <a:pt x="71" y="151"/>
                    <a:pt x="67" y="157"/>
                  </a:cubicBezTo>
                  <a:cubicBezTo>
                    <a:pt x="60" y="169"/>
                    <a:pt x="65" y="181"/>
                    <a:pt x="68" y="193"/>
                  </a:cubicBezTo>
                  <a:cubicBezTo>
                    <a:pt x="70" y="204"/>
                    <a:pt x="78" y="214"/>
                    <a:pt x="78" y="225"/>
                  </a:cubicBezTo>
                  <a:cubicBezTo>
                    <a:pt x="78" y="234"/>
                    <a:pt x="74" y="245"/>
                    <a:pt x="66" y="249"/>
                  </a:cubicBezTo>
                  <a:cubicBezTo>
                    <a:pt x="62" y="252"/>
                    <a:pt x="49" y="260"/>
                    <a:pt x="45" y="259"/>
                  </a:cubicBezTo>
                  <a:cubicBezTo>
                    <a:pt x="43" y="259"/>
                    <a:pt x="42" y="258"/>
                    <a:pt x="41" y="258"/>
                  </a:cubicBezTo>
                  <a:cubicBezTo>
                    <a:pt x="36" y="254"/>
                    <a:pt x="41" y="245"/>
                    <a:pt x="41" y="240"/>
                  </a:cubicBezTo>
                  <a:cubicBezTo>
                    <a:pt x="40" y="233"/>
                    <a:pt x="35" y="228"/>
                    <a:pt x="31" y="221"/>
                  </a:cubicBezTo>
                  <a:cubicBezTo>
                    <a:pt x="24" y="210"/>
                    <a:pt x="27" y="202"/>
                    <a:pt x="27" y="190"/>
                  </a:cubicBezTo>
                  <a:cubicBezTo>
                    <a:pt x="27" y="178"/>
                    <a:pt x="21" y="164"/>
                    <a:pt x="16" y="153"/>
                  </a:cubicBezTo>
                  <a:cubicBezTo>
                    <a:pt x="12" y="145"/>
                    <a:pt x="0" y="130"/>
                    <a:pt x="15" y="127"/>
                  </a:cubicBezTo>
                  <a:cubicBezTo>
                    <a:pt x="22" y="125"/>
                    <a:pt x="28" y="133"/>
                    <a:pt x="34" y="134"/>
                  </a:cubicBezTo>
                  <a:cubicBezTo>
                    <a:pt x="66" y="139"/>
                    <a:pt x="83" y="83"/>
                    <a:pt x="49" y="73"/>
                  </a:cubicBezTo>
                  <a:cubicBezTo>
                    <a:pt x="43" y="71"/>
                    <a:pt x="36" y="76"/>
                    <a:pt x="31" y="74"/>
                  </a:cubicBezTo>
                  <a:cubicBezTo>
                    <a:pt x="12" y="68"/>
                    <a:pt x="30" y="33"/>
                    <a:pt x="39" y="24"/>
                  </a:cubicBezTo>
                  <a:cubicBezTo>
                    <a:pt x="46" y="16"/>
                    <a:pt x="69" y="2"/>
                    <a:pt x="81" y="1"/>
                  </a:cubicBezTo>
                  <a:cubicBezTo>
                    <a:pt x="95" y="0"/>
                    <a:pt x="109" y="8"/>
                    <a:pt x="120" y="18"/>
                  </a:cubicBezTo>
                  <a:close/>
                </a:path>
              </a:pathLst>
            </a:custGeom>
            <a:solidFill>
              <a:srgbClr val="FBF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67">
              <a:extLst>
                <a:ext uri="{FF2B5EF4-FFF2-40B4-BE49-F238E27FC236}">
                  <a16:creationId xmlns:a16="http://schemas.microsoft.com/office/drawing/2014/main" id="{4DFC9774-BDC4-4146-9E92-EBF822620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4077" y="2811464"/>
              <a:ext cx="454025" cy="446088"/>
            </a:xfrm>
            <a:custGeom>
              <a:avLst/>
              <a:gdLst>
                <a:gd name="T0" fmla="*/ 86 w 107"/>
                <a:gd name="T1" fmla="*/ 1 h 105"/>
                <a:gd name="T2" fmla="*/ 64 w 107"/>
                <a:gd name="T3" fmla="*/ 36 h 105"/>
                <a:gd name="T4" fmla="*/ 54 w 107"/>
                <a:gd name="T5" fmla="*/ 40 h 105"/>
                <a:gd name="T6" fmla="*/ 47 w 107"/>
                <a:gd name="T7" fmla="*/ 41 h 105"/>
                <a:gd name="T8" fmla="*/ 44 w 107"/>
                <a:gd name="T9" fmla="*/ 43 h 105"/>
                <a:gd name="T10" fmla="*/ 31 w 107"/>
                <a:gd name="T11" fmla="*/ 66 h 105"/>
                <a:gd name="T12" fmla="*/ 22 w 107"/>
                <a:gd name="T13" fmla="*/ 64 h 105"/>
                <a:gd name="T14" fmla="*/ 10 w 107"/>
                <a:gd name="T15" fmla="*/ 63 h 105"/>
                <a:gd name="T16" fmla="*/ 3 w 107"/>
                <a:gd name="T17" fmla="*/ 98 h 105"/>
                <a:gd name="T18" fmla="*/ 8 w 107"/>
                <a:gd name="T19" fmla="*/ 105 h 105"/>
                <a:gd name="T20" fmla="*/ 18 w 107"/>
                <a:gd name="T21" fmla="*/ 100 h 105"/>
                <a:gd name="T22" fmla="*/ 107 w 107"/>
                <a:gd name="T23" fmla="*/ 20 h 105"/>
                <a:gd name="T24" fmla="*/ 86 w 107"/>
                <a:gd name="T25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05">
                  <a:moveTo>
                    <a:pt x="86" y="1"/>
                  </a:moveTo>
                  <a:cubicBezTo>
                    <a:pt x="63" y="4"/>
                    <a:pt x="73" y="23"/>
                    <a:pt x="64" y="36"/>
                  </a:cubicBezTo>
                  <a:cubicBezTo>
                    <a:pt x="61" y="40"/>
                    <a:pt x="58" y="40"/>
                    <a:pt x="54" y="40"/>
                  </a:cubicBezTo>
                  <a:cubicBezTo>
                    <a:pt x="52" y="40"/>
                    <a:pt x="49" y="40"/>
                    <a:pt x="47" y="41"/>
                  </a:cubicBezTo>
                  <a:cubicBezTo>
                    <a:pt x="46" y="42"/>
                    <a:pt x="45" y="42"/>
                    <a:pt x="44" y="43"/>
                  </a:cubicBezTo>
                  <a:cubicBezTo>
                    <a:pt x="37" y="47"/>
                    <a:pt x="35" y="59"/>
                    <a:pt x="31" y="66"/>
                  </a:cubicBezTo>
                  <a:cubicBezTo>
                    <a:pt x="28" y="66"/>
                    <a:pt x="25" y="65"/>
                    <a:pt x="22" y="64"/>
                  </a:cubicBezTo>
                  <a:cubicBezTo>
                    <a:pt x="19" y="63"/>
                    <a:pt x="15" y="62"/>
                    <a:pt x="10" y="63"/>
                  </a:cubicBezTo>
                  <a:cubicBezTo>
                    <a:pt x="1" y="67"/>
                    <a:pt x="0" y="90"/>
                    <a:pt x="3" y="98"/>
                  </a:cubicBezTo>
                  <a:cubicBezTo>
                    <a:pt x="4" y="100"/>
                    <a:pt x="6" y="103"/>
                    <a:pt x="8" y="105"/>
                  </a:cubicBezTo>
                  <a:cubicBezTo>
                    <a:pt x="12" y="104"/>
                    <a:pt x="15" y="102"/>
                    <a:pt x="18" y="100"/>
                  </a:cubicBezTo>
                  <a:cubicBezTo>
                    <a:pt x="59" y="79"/>
                    <a:pt x="88" y="52"/>
                    <a:pt x="107" y="20"/>
                  </a:cubicBezTo>
                  <a:cubicBezTo>
                    <a:pt x="103" y="10"/>
                    <a:pt x="98" y="0"/>
                    <a:pt x="86" y="1"/>
                  </a:cubicBezTo>
                  <a:close/>
                </a:path>
              </a:pathLst>
            </a:custGeom>
            <a:solidFill>
              <a:srgbClr val="D0E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68">
              <a:extLst>
                <a:ext uri="{FF2B5EF4-FFF2-40B4-BE49-F238E27FC236}">
                  <a16:creationId xmlns:a16="http://schemas.microsoft.com/office/drawing/2014/main" id="{C5CA5A2A-4FF9-43AA-98C9-9732BD1A6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4077" y="2811464"/>
              <a:ext cx="461963" cy="450850"/>
            </a:xfrm>
            <a:custGeom>
              <a:avLst/>
              <a:gdLst>
                <a:gd name="T0" fmla="*/ 86 w 109"/>
                <a:gd name="T1" fmla="*/ 1 h 106"/>
                <a:gd name="T2" fmla="*/ 73 w 109"/>
                <a:gd name="T3" fmla="*/ 7 h 106"/>
                <a:gd name="T4" fmla="*/ 69 w 109"/>
                <a:gd name="T5" fmla="*/ 18 h 106"/>
                <a:gd name="T6" fmla="*/ 65 w 109"/>
                <a:gd name="T7" fmla="*/ 32 h 106"/>
                <a:gd name="T8" fmla="*/ 59 w 109"/>
                <a:gd name="T9" fmla="*/ 39 h 106"/>
                <a:gd name="T10" fmla="*/ 53 w 109"/>
                <a:gd name="T11" fmla="*/ 40 h 106"/>
                <a:gd name="T12" fmla="*/ 49 w 109"/>
                <a:gd name="T13" fmla="*/ 40 h 106"/>
                <a:gd name="T14" fmla="*/ 36 w 109"/>
                <a:gd name="T15" fmla="*/ 52 h 106"/>
                <a:gd name="T16" fmla="*/ 32 w 109"/>
                <a:gd name="T17" fmla="*/ 61 h 106"/>
                <a:gd name="T18" fmla="*/ 31 w 109"/>
                <a:gd name="T19" fmla="*/ 65 h 106"/>
                <a:gd name="T20" fmla="*/ 25 w 109"/>
                <a:gd name="T21" fmla="*/ 64 h 106"/>
                <a:gd name="T22" fmla="*/ 8 w 109"/>
                <a:gd name="T23" fmla="*/ 63 h 106"/>
                <a:gd name="T24" fmla="*/ 2 w 109"/>
                <a:gd name="T25" fmla="*/ 74 h 106"/>
                <a:gd name="T26" fmla="*/ 1 w 109"/>
                <a:gd name="T27" fmla="*/ 91 h 106"/>
                <a:gd name="T28" fmla="*/ 8 w 109"/>
                <a:gd name="T29" fmla="*/ 106 h 106"/>
                <a:gd name="T30" fmla="*/ 8 w 109"/>
                <a:gd name="T31" fmla="*/ 106 h 106"/>
                <a:gd name="T32" fmla="*/ 83 w 109"/>
                <a:gd name="T33" fmla="*/ 54 h 106"/>
                <a:gd name="T34" fmla="*/ 108 w 109"/>
                <a:gd name="T35" fmla="*/ 21 h 106"/>
                <a:gd name="T36" fmla="*/ 106 w 109"/>
                <a:gd name="T37" fmla="*/ 14 h 106"/>
                <a:gd name="T38" fmla="*/ 101 w 109"/>
                <a:gd name="T39" fmla="*/ 6 h 106"/>
                <a:gd name="T40" fmla="*/ 86 w 109"/>
                <a:gd name="T41" fmla="*/ 1 h 106"/>
                <a:gd name="T42" fmla="*/ 86 w 109"/>
                <a:gd name="T43" fmla="*/ 2 h 106"/>
                <a:gd name="T44" fmla="*/ 103 w 109"/>
                <a:gd name="T45" fmla="*/ 12 h 106"/>
                <a:gd name="T46" fmla="*/ 106 w 109"/>
                <a:gd name="T47" fmla="*/ 21 h 106"/>
                <a:gd name="T48" fmla="*/ 99 w 109"/>
                <a:gd name="T49" fmla="*/ 31 h 106"/>
                <a:gd name="T50" fmla="*/ 71 w 109"/>
                <a:gd name="T51" fmla="*/ 63 h 106"/>
                <a:gd name="T52" fmla="*/ 33 w 109"/>
                <a:gd name="T53" fmla="*/ 91 h 106"/>
                <a:gd name="T54" fmla="*/ 10 w 109"/>
                <a:gd name="T55" fmla="*/ 104 h 106"/>
                <a:gd name="T56" fmla="*/ 3 w 109"/>
                <a:gd name="T57" fmla="*/ 96 h 106"/>
                <a:gd name="T58" fmla="*/ 2 w 109"/>
                <a:gd name="T59" fmla="*/ 88 h 106"/>
                <a:gd name="T60" fmla="*/ 7 w 109"/>
                <a:gd name="T61" fmla="*/ 67 h 106"/>
                <a:gd name="T62" fmla="*/ 31 w 109"/>
                <a:gd name="T63" fmla="*/ 67 h 106"/>
                <a:gd name="T64" fmla="*/ 32 w 109"/>
                <a:gd name="T65" fmla="*/ 66 h 106"/>
                <a:gd name="T66" fmla="*/ 45 w 109"/>
                <a:gd name="T67" fmla="*/ 43 h 106"/>
                <a:gd name="T68" fmla="*/ 54 w 109"/>
                <a:gd name="T69" fmla="*/ 41 h 106"/>
                <a:gd name="T70" fmla="*/ 59 w 109"/>
                <a:gd name="T71" fmla="*/ 41 h 106"/>
                <a:gd name="T72" fmla="*/ 67 w 109"/>
                <a:gd name="T73" fmla="*/ 33 h 106"/>
                <a:gd name="T74" fmla="*/ 71 w 109"/>
                <a:gd name="T75" fmla="*/ 15 h 106"/>
                <a:gd name="T76" fmla="*/ 86 w 109"/>
                <a:gd name="T77" fmla="*/ 2 h 106"/>
                <a:gd name="T78" fmla="*/ 86 w 109"/>
                <a:gd name="T79" fmla="*/ 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9" h="106">
                  <a:moveTo>
                    <a:pt x="86" y="1"/>
                  </a:moveTo>
                  <a:cubicBezTo>
                    <a:pt x="81" y="1"/>
                    <a:pt x="76" y="3"/>
                    <a:pt x="73" y="7"/>
                  </a:cubicBezTo>
                  <a:cubicBezTo>
                    <a:pt x="70" y="10"/>
                    <a:pt x="69" y="14"/>
                    <a:pt x="69" y="18"/>
                  </a:cubicBezTo>
                  <a:cubicBezTo>
                    <a:pt x="68" y="23"/>
                    <a:pt x="67" y="27"/>
                    <a:pt x="65" y="32"/>
                  </a:cubicBezTo>
                  <a:cubicBezTo>
                    <a:pt x="64" y="35"/>
                    <a:pt x="62" y="38"/>
                    <a:pt x="59" y="39"/>
                  </a:cubicBezTo>
                  <a:cubicBezTo>
                    <a:pt x="57" y="39"/>
                    <a:pt x="55" y="39"/>
                    <a:pt x="53" y="40"/>
                  </a:cubicBezTo>
                  <a:cubicBezTo>
                    <a:pt x="52" y="40"/>
                    <a:pt x="50" y="40"/>
                    <a:pt x="49" y="40"/>
                  </a:cubicBezTo>
                  <a:cubicBezTo>
                    <a:pt x="42" y="41"/>
                    <a:pt x="39" y="46"/>
                    <a:pt x="36" y="52"/>
                  </a:cubicBezTo>
                  <a:cubicBezTo>
                    <a:pt x="35" y="55"/>
                    <a:pt x="34" y="58"/>
                    <a:pt x="32" y="61"/>
                  </a:cubicBezTo>
                  <a:cubicBezTo>
                    <a:pt x="32" y="62"/>
                    <a:pt x="31" y="63"/>
                    <a:pt x="31" y="65"/>
                  </a:cubicBezTo>
                  <a:cubicBezTo>
                    <a:pt x="30" y="66"/>
                    <a:pt x="26" y="64"/>
                    <a:pt x="25" y="64"/>
                  </a:cubicBezTo>
                  <a:cubicBezTo>
                    <a:pt x="19" y="62"/>
                    <a:pt x="14" y="60"/>
                    <a:pt x="8" y="63"/>
                  </a:cubicBezTo>
                  <a:cubicBezTo>
                    <a:pt x="5" y="65"/>
                    <a:pt x="3" y="70"/>
                    <a:pt x="2" y="74"/>
                  </a:cubicBezTo>
                  <a:cubicBezTo>
                    <a:pt x="1" y="80"/>
                    <a:pt x="0" y="85"/>
                    <a:pt x="1" y="91"/>
                  </a:cubicBezTo>
                  <a:cubicBezTo>
                    <a:pt x="1" y="97"/>
                    <a:pt x="3" y="101"/>
                    <a:pt x="8" y="106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36" y="94"/>
                    <a:pt x="62" y="76"/>
                    <a:pt x="83" y="54"/>
                  </a:cubicBezTo>
                  <a:cubicBezTo>
                    <a:pt x="92" y="44"/>
                    <a:pt x="101" y="33"/>
                    <a:pt x="108" y="21"/>
                  </a:cubicBezTo>
                  <a:cubicBezTo>
                    <a:pt x="109" y="19"/>
                    <a:pt x="107" y="16"/>
                    <a:pt x="106" y="14"/>
                  </a:cubicBezTo>
                  <a:cubicBezTo>
                    <a:pt x="105" y="12"/>
                    <a:pt x="103" y="9"/>
                    <a:pt x="101" y="6"/>
                  </a:cubicBezTo>
                  <a:cubicBezTo>
                    <a:pt x="97" y="2"/>
                    <a:pt x="92" y="0"/>
                    <a:pt x="86" y="1"/>
                  </a:cubicBezTo>
                  <a:cubicBezTo>
                    <a:pt x="85" y="1"/>
                    <a:pt x="85" y="2"/>
                    <a:pt x="86" y="2"/>
                  </a:cubicBezTo>
                  <a:cubicBezTo>
                    <a:pt x="94" y="2"/>
                    <a:pt x="99" y="6"/>
                    <a:pt x="103" y="12"/>
                  </a:cubicBezTo>
                  <a:cubicBezTo>
                    <a:pt x="104" y="14"/>
                    <a:pt x="107" y="19"/>
                    <a:pt x="106" y="21"/>
                  </a:cubicBezTo>
                  <a:cubicBezTo>
                    <a:pt x="104" y="24"/>
                    <a:pt x="102" y="28"/>
                    <a:pt x="99" y="31"/>
                  </a:cubicBezTo>
                  <a:cubicBezTo>
                    <a:pt x="91" y="43"/>
                    <a:pt x="81" y="53"/>
                    <a:pt x="71" y="63"/>
                  </a:cubicBezTo>
                  <a:cubicBezTo>
                    <a:pt x="59" y="74"/>
                    <a:pt x="46" y="83"/>
                    <a:pt x="33" y="91"/>
                  </a:cubicBezTo>
                  <a:cubicBezTo>
                    <a:pt x="25" y="96"/>
                    <a:pt x="18" y="100"/>
                    <a:pt x="10" y="104"/>
                  </a:cubicBezTo>
                  <a:cubicBezTo>
                    <a:pt x="7" y="105"/>
                    <a:pt x="4" y="98"/>
                    <a:pt x="3" y="96"/>
                  </a:cubicBezTo>
                  <a:cubicBezTo>
                    <a:pt x="3" y="93"/>
                    <a:pt x="2" y="91"/>
                    <a:pt x="2" y="88"/>
                  </a:cubicBezTo>
                  <a:cubicBezTo>
                    <a:pt x="2" y="81"/>
                    <a:pt x="3" y="72"/>
                    <a:pt x="7" y="67"/>
                  </a:cubicBezTo>
                  <a:cubicBezTo>
                    <a:pt x="13" y="59"/>
                    <a:pt x="24" y="67"/>
                    <a:pt x="31" y="67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6" y="58"/>
                    <a:pt x="37" y="48"/>
                    <a:pt x="45" y="43"/>
                  </a:cubicBezTo>
                  <a:cubicBezTo>
                    <a:pt x="48" y="41"/>
                    <a:pt x="51" y="41"/>
                    <a:pt x="54" y="41"/>
                  </a:cubicBezTo>
                  <a:cubicBezTo>
                    <a:pt x="56" y="41"/>
                    <a:pt x="58" y="41"/>
                    <a:pt x="59" y="41"/>
                  </a:cubicBezTo>
                  <a:cubicBezTo>
                    <a:pt x="63" y="40"/>
                    <a:pt x="65" y="36"/>
                    <a:pt x="67" y="33"/>
                  </a:cubicBezTo>
                  <a:cubicBezTo>
                    <a:pt x="70" y="28"/>
                    <a:pt x="70" y="21"/>
                    <a:pt x="71" y="15"/>
                  </a:cubicBezTo>
                  <a:cubicBezTo>
                    <a:pt x="73" y="7"/>
                    <a:pt x="78" y="3"/>
                    <a:pt x="86" y="2"/>
                  </a:cubicBezTo>
                  <a:cubicBezTo>
                    <a:pt x="88" y="2"/>
                    <a:pt x="87" y="0"/>
                    <a:pt x="8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69">
              <a:extLst>
                <a:ext uri="{FF2B5EF4-FFF2-40B4-BE49-F238E27FC236}">
                  <a16:creationId xmlns:a16="http://schemas.microsoft.com/office/drawing/2014/main" id="{848ADF2C-DEDC-4612-A738-35996342A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9477" y="2811464"/>
              <a:ext cx="415925" cy="407988"/>
            </a:xfrm>
            <a:custGeom>
              <a:avLst/>
              <a:gdLst>
                <a:gd name="T0" fmla="*/ 26 w 98"/>
                <a:gd name="T1" fmla="*/ 72 h 96"/>
                <a:gd name="T2" fmla="*/ 31 w 98"/>
                <a:gd name="T3" fmla="*/ 57 h 96"/>
                <a:gd name="T4" fmla="*/ 43 w 98"/>
                <a:gd name="T5" fmla="*/ 44 h 96"/>
                <a:gd name="T6" fmla="*/ 50 w 98"/>
                <a:gd name="T7" fmla="*/ 46 h 96"/>
                <a:gd name="T8" fmla="*/ 60 w 98"/>
                <a:gd name="T9" fmla="*/ 41 h 96"/>
                <a:gd name="T10" fmla="*/ 68 w 98"/>
                <a:gd name="T11" fmla="*/ 27 h 96"/>
                <a:gd name="T12" fmla="*/ 72 w 98"/>
                <a:gd name="T13" fmla="*/ 9 h 96"/>
                <a:gd name="T14" fmla="*/ 95 w 98"/>
                <a:gd name="T15" fmla="*/ 25 h 96"/>
                <a:gd name="T16" fmla="*/ 79 w 98"/>
                <a:gd name="T17" fmla="*/ 47 h 96"/>
                <a:gd name="T18" fmla="*/ 58 w 98"/>
                <a:gd name="T19" fmla="*/ 67 h 96"/>
                <a:gd name="T20" fmla="*/ 36 w 98"/>
                <a:gd name="T21" fmla="*/ 83 h 96"/>
                <a:gd name="T22" fmla="*/ 9 w 98"/>
                <a:gd name="T23" fmla="*/ 96 h 96"/>
                <a:gd name="T24" fmla="*/ 5 w 98"/>
                <a:gd name="T25" fmla="*/ 95 h 96"/>
                <a:gd name="T26" fmla="*/ 2 w 98"/>
                <a:gd name="T27" fmla="*/ 80 h 96"/>
                <a:gd name="T28" fmla="*/ 6 w 98"/>
                <a:gd name="T29" fmla="*/ 69 h 96"/>
                <a:gd name="T30" fmla="*/ 8 w 98"/>
                <a:gd name="T31" fmla="*/ 68 h 96"/>
                <a:gd name="T32" fmla="*/ 14 w 98"/>
                <a:gd name="T33" fmla="*/ 70 h 96"/>
                <a:gd name="T34" fmla="*/ 25 w 98"/>
                <a:gd name="T35" fmla="*/ 72 h 96"/>
                <a:gd name="T36" fmla="*/ 26 w 98"/>
                <a:gd name="T37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96">
                  <a:moveTo>
                    <a:pt x="26" y="72"/>
                  </a:moveTo>
                  <a:cubicBezTo>
                    <a:pt x="34" y="71"/>
                    <a:pt x="30" y="62"/>
                    <a:pt x="31" y="57"/>
                  </a:cubicBezTo>
                  <a:cubicBezTo>
                    <a:pt x="33" y="51"/>
                    <a:pt x="37" y="45"/>
                    <a:pt x="43" y="44"/>
                  </a:cubicBezTo>
                  <a:cubicBezTo>
                    <a:pt x="46" y="43"/>
                    <a:pt x="48" y="45"/>
                    <a:pt x="50" y="46"/>
                  </a:cubicBezTo>
                  <a:cubicBezTo>
                    <a:pt x="54" y="46"/>
                    <a:pt x="58" y="43"/>
                    <a:pt x="60" y="41"/>
                  </a:cubicBezTo>
                  <a:cubicBezTo>
                    <a:pt x="64" y="37"/>
                    <a:pt x="66" y="32"/>
                    <a:pt x="68" y="27"/>
                  </a:cubicBezTo>
                  <a:cubicBezTo>
                    <a:pt x="70" y="20"/>
                    <a:pt x="67" y="14"/>
                    <a:pt x="72" y="9"/>
                  </a:cubicBezTo>
                  <a:cubicBezTo>
                    <a:pt x="82" y="0"/>
                    <a:pt x="98" y="13"/>
                    <a:pt x="95" y="25"/>
                  </a:cubicBezTo>
                  <a:cubicBezTo>
                    <a:pt x="93" y="33"/>
                    <a:pt x="85" y="40"/>
                    <a:pt x="79" y="47"/>
                  </a:cubicBezTo>
                  <a:cubicBezTo>
                    <a:pt x="73" y="54"/>
                    <a:pt x="65" y="60"/>
                    <a:pt x="58" y="67"/>
                  </a:cubicBezTo>
                  <a:cubicBezTo>
                    <a:pt x="51" y="73"/>
                    <a:pt x="44" y="79"/>
                    <a:pt x="36" y="83"/>
                  </a:cubicBezTo>
                  <a:cubicBezTo>
                    <a:pt x="27" y="88"/>
                    <a:pt x="19" y="95"/>
                    <a:pt x="9" y="96"/>
                  </a:cubicBezTo>
                  <a:cubicBezTo>
                    <a:pt x="7" y="96"/>
                    <a:pt x="6" y="96"/>
                    <a:pt x="5" y="95"/>
                  </a:cubicBezTo>
                  <a:cubicBezTo>
                    <a:pt x="0" y="93"/>
                    <a:pt x="1" y="85"/>
                    <a:pt x="2" y="80"/>
                  </a:cubicBezTo>
                  <a:cubicBezTo>
                    <a:pt x="3" y="73"/>
                    <a:pt x="5" y="69"/>
                    <a:pt x="6" y="69"/>
                  </a:cubicBezTo>
                  <a:cubicBezTo>
                    <a:pt x="7" y="69"/>
                    <a:pt x="8" y="68"/>
                    <a:pt x="8" y="68"/>
                  </a:cubicBezTo>
                  <a:cubicBezTo>
                    <a:pt x="10" y="68"/>
                    <a:pt x="12" y="69"/>
                    <a:pt x="14" y="70"/>
                  </a:cubicBezTo>
                  <a:cubicBezTo>
                    <a:pt x="17" y="71"/>
                    <a:pt x="21" y="72"/>
                    <a:pt x="25" y="72"/>
                  </a:cubicBezTo>
                  <a:lnTo>
                    <a:pt x="26" y="72"/>
                  </a:lnTo>
                  <a:close/>
                </a:path>
              </a:pathLst>
            </a:custGeom>
            <a:solidFill>
              <a:srgbClr val="F5F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70">
              <a:extLst>
                <a:ext uri="{FF2B5EF4-FFF2-40B4-BE49-F238E27FC236}">
                  <a16:creationId xmlns:a16="http://schemas.microsoft.com/office/drawing/2014/main" id="{4A295756-60F0-44BC-A9E4-FDD251472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5352" y="2867026"/>
              <a:ext cx="361950" cy="334963"/>
            </a:xfrm>
            <a:custGeom>
              <a:avLst/>
              <a:gdLst>
                <a:gd name="T0" fmla="*/ 4 w 85"/>
                <a:gd name="T1" fmla="*/ 76 h 79"/>
                <a:gd name="T2" fmla="*/ 2 w 85"/>
                <a:gd name="T3" fmla="*/ 65 h 79"/>
                <a:gd name="T4" fmla="*/ 11 w 85"/>
                <a:gd name="T5" fmla="*/ 62 h 79"/>
                <a:gd name="T6" fmla="*/ 22 w 85"/>
                <a:gd name="T7" fmla="*/ 64 h 79"/>
                <a:gd name="T8" fmla="*/ 22 w 85"/>
                <a:gd name="T9" fmla="*/ 64 h 79"/>
                <a:gd name="T10" fmla="*/ 32 w 85"/>
                <a:gd name="T11" fmla="*/ 58 h 79"/>
                <a:gd name="T12" fmla="*/ 37 w 85"/>
                <a:gd name="T13" fmla="*/ 37 h 79"/>
                <a:gd name="T14" fmla="*/ 44 w 85"/>
                <a:gd name="T15" fmla="*/ 38 h 79"/>
                <a:gd name="T16" fmla="*/ 51 w 85"/>
                <a:gd name="T17" fmla="*/ 38 h 79"/>
                <a:gd name="T18" fmla="*/ 64 w 85"/>
                <a:gd name="T19" fmla="*/ 30 h 79"/>
                <a:gd name="T20" fmla="*/ 71 w 85"/>
                <a:gd name="T21" fmla="*/ 9 h 79"/>
                <a:gd name="T22" fmla="*/ 72 w 85"/>
                <a:gd name="T23" fmla="*/ 2 h 79"/>
                <a:gd name="T24" fmla="*/ 78 w 85"/>
                <a:gd name="T25" fmla="*/ 0 h 79"/>
                <a:gd name="T26" fmla="*/ 78 w 85"/>
                <a:gd name="T27" fmla="*/ 0 h 79"/>
                <a:gd name="T28" fmla="*/ 82 w 85"/>
                <a:gd name="T29" fmla="*/ 2 h 79"/>
                <a:gd name="T30" fmla="*/ 84 w 85"/>
                <a:gd name="T31" fmla="*/ 8 h 79"/>
                <a:gd name="T32" fmla="*/ 80 w 85"/>
                <a:gd name="T33" fmla="*/ 14 h 79"/>
                <a:gd name="T34" fmla="*/ 75 w 85"/>
                <a:gd name="T35" fmla="*/ 22 h 79"/>
                <a:gd name="T36" fmla="*/ 63 w 85"/>
                <a:gd name="T37" fmla="*/ 35 h 79"/>
                <a:gd name="T38" fmla="*/ 57 w 85"/>
                <a:gd name="T39" fmla="*/ 42 h 79"/>
                <a:gd name="T40" fmla="*/ 54 w 85"/>
                <a:gd name="T41" fmla="*/ 48 h 79"/>
                <a:gd name="T42" fmla="*/ 42 w 85"/>
                <a:gd name="T43" fmla="*/ 53 h 79"/>
                <a:gd name="T44" fmla="*/ 31 w 85"/>
                <a:gd name="T45" fmla="*/ 60 h 79"/>
                <a:gd name="T46" fmla="*/ 18 w 85"/>
                <a:gd name="T47" fmla="*/ 69 h 79"/>
                <a:gd name="T48" fmla="*/ 10 w 85"/>
                <a:gd name="T49" fmla="*/ 78 h 79"/>
                <a:gd name="T50" fmla="*/ 4 w 85"/>
                <a:gd name="T51" fmla="*/ 7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5" h="79">
                  <a:moveTo>
                    <a:pt x="4" y="76"/>
                  </a:moveTo>
                  <a:cubicBezTo>
                    <a:pt x="1" y="73"/>
                    <a:pt x="0" y="68"/>
                    <a:pt x="2" y="65"/>
                  </a:cubicBezTo>
                  <a:cubicBezTo>
                    <a:pt x="3" y="61"/>
                    <a:pt x="7" y="60"/>
                    <a:pt x="11" y="62"/>
                  </a:cubicBezTo>
                  <a:cubicBezTo>
                    <a:pt x="15" y="63"/>
                    <a:pt x="17" y="65"/>
                    <a:pt x="22" y="6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6" y="64"/>
                    <a:pt x="30" y="61"/>
                    <a:pt x="32" y="58"/>
                  </a:cubicBezTo>
                  <a:cubicBezTo>
                    <a:pt x="35" y="52"/>
                    <a:pt x="29" y="42"/>
                    <a:pt x="37" y="37"/>
                  </a:cubicBezTo>
                  <a:cubicBezTo>
                    <a:pt x="39" y="36"/>
                    <a:pt x="42" y="37"/>
                    <a:pt x="44" y="38"/>
                  </a:cubicBezTo>
                  <a:cubicBezTo>
                    <a:pt x="47" y="39"/>
                    <a:pt x="48" y="39"/>
                    <a:pt x="51" y="38"/>
                  </a:cubicBezTo>
                  <a:cubicBezTo>
                    <a:pt x="56" y="37"/>
                    <a:pt x="60" y="34"/>
                    <a:pt x="64" y="30"/>
                  </a:cubicBezTo>
                  <a:cubicBezTo>
                    <a:pt x="69" y="23"/>
                    <a:pt x="70" y="15"/>
                    <a:pt x="71" y="9"/>
                  </a:cubicBezTo>
                  <a:cubicBezTo>
                    <a:pt x="71" y="6"/>
                    <a:pt x="72" y="3"/>
                    <a:pt x="72" y="2"/>
                  </a:cubicBezTo>
                  <a:cubicBezTo>
                    <a:pt x="73" y="1"/>
                    <a:pt x="75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1" y="1"/>
                    <a:pt x="82" y="2"/>
                  </a:cubicBezTo>
                  <a:cubicBezTo>
                    <a:pt x="84" y="4"/>
                    <a:pt x="85" y="6"/>
                    <a:pt x="84" y="8"/>
                  </a:cubicBezTo>
                  <a:cubicBezTo>
                    <a:pt x="84" y="10"/>
                    <a:pt x="82" y="12"/>
                    <a:pt x="80" y="14"/>
                  </a:cubicBezTo>
                  <a:cubicBezTo>
                    <a:pt x="79" y="17"/>
                    <a:pt x="78" y="19"/>
                    <a:pt x="75" y="22"/>
                  </a:cubicBezTo>
                  <a:cubicBezTo>
                    <a:pt x="72" y="27"/>
                    <a:pt x="67" y="30"/>
                    <a:pt x="63" y="35"/>
                  </a:cubicBezTo>
                  <a:cubicBezTo>
                    <a:pt x="61" y="37"/>
                    <a:pt x="58" y="39"/>
                    <a:pt x="57" y="42"/>
                  </a:cubicBezTo>
                  <a:cubicBezTo>
                    <a:pt x="56" y="44"/>
                    <a:pt x="56" y="46"/>
                    <a:pt x="54" y="48"/>
                  </a:cubicBezTo>
                  <a:cubicBezTo>
                    <a:pt x="51" y="51"/>
                    <a:pt x="46" y="51"/>
                    <a:pt x="42" y="53"/>
                  </a:cubicBezTo>
                  <a:cubicBezTo>
                    <a:pt x="38" y="54"/>
                    <a:pt x="35" y="58"/>
                    <a:pt x="31" y="60"/>
                  </a:cubicBezTo>
                  <a:cubicBezTo>
                    <a:pt x="27" y="63"/>
                    <a:pt x="22" y="65"/>
                    <a:pt x="18" y="69"/>
                  </a:cubicBezTo>
                  <a:cubicBezTo>
                    <a:pt x="16" y="72"/>
                    <a:pt x="15" y="77"/>
                    <a:pt x="10" y="78"/>
                  </a:cubicBezTo>
                  <a:cubicBezTo>
                    <a:pt x="8" y="79"/>
                    <a:pt x="6" y="78"/>
                    <a:pt x="4" y="76"/>
                  </a:cubicBezTo>
                  <a:close/>
                </a:path>
              </a:pathLst>
            </a:custGeom>
            <a:solidFill>
              <a:srgbClr val="FBF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71">
              <a:extLst>
                <a:ext uri="{FF2B5EF4-FFF2-40B4-BE49-F238E27FC236}">
                  <a16:creationId xmlns:a16="http://schemas.microsoft.com/office/drawing/2014/main" id="{64EC74AB-994A-4ABE-90D9-C8D368325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4227" y="1347789"/>
              <a:ext cx="931863" cy="1630363"/>
            </a:xfrm>
            <a:custGeom>
              <a:avLst/>
              <a:gdLst>
                <a:gd name="T0" fmla="*/ 207 w 220"/>
                <a:gd name="T1" fmla="*/ 2 h 384"/>
                <a:gd name="T2" fmla="*/ 162 w 220"/>
                <a:gd name="T3" fmla="*/ 14 h 384"/>
                <a:gd name="T4" fmla="*/ 116 w 220"/>
                <a:gd name="T5" fmla="*/ 29 h 384"/>
                <a:gd name="T6" fmla="*/ 83 w 220"/>
                <a:gd name="T7" fmla="*/ 52 h 384"/>
                <a:gd name="T8" fmla="*/ 68 w 220"/>
                <a:gd name="T9" fmla="*/ 64 h 384"/>
                <a:gd name="T10" fmla="*/ 12 w 220"/>
                <a:gd name="T11" fmla="*/ 95 h 384"/>
                <a:gd name="T12" fmla="*/ 15 w 220"/>
                <a:gd name="T13" fmla="*/ 161 h 384"/>
                <a:gd name="T14" fmla="*/ 75 w 220"/>
                <a:gd name="T15" fmla="*/ 185 h 384"/>
                <a:gd name="T16" fmla="*/ 72 w 220"/>
                <a:gd name="T17" fmla="*/ 227 h 384"/>
                <a:gd name="T18" fmla="*/ 77 w 220"/>
                <a:gd name="T19" fmla="*/ 316 h 384"/>
                <a:gd name="T20" fmla="*/ 95 w 220"/>
                <a:gd name="T21" fmla="*/ 356 h 384"/>
                <a:gd name="T22" fmla="*/ 116 w 220"/>
                <a:gd name="T23" fmla="*/ 381 h 384"/>
                <a:gd name="T24" fmla="*/ 139 w 220"/>
                <a:gd name="T25" fmla="*/ 336 h 384"/>
                <a:gd name="T26" fmla="*/ 152 w 220"/>
                <a:gd name="T27" fmla="*/ 277 h 384"/>
                <a:gd name="T28" fmla="*/ 147 w 220"/>
                <a:gd name="T29" fmla="*/ 252 h 384"/>
                <a:gd name="T30" fmla="*/ 144 w 220"/>
                <a:gd name="T31" fmla="*/ 228 h 384"/>
                <a:gd name="T32" fmla="*/ 106 w 220"/>
                <a:gd name="T33" fmla="*/ 206 h 384"/>
                <a:gd name="T34" fmla="*/ 84 w 220"/>
                <a:gd name="T35" fmla="*/ 188 h 384"/>
                <a:gd name="T36" fmla="*/ 118 w 220"/>
                <a:gd name="T37" fmla="*/ 141 h 384"/>
                <a:gd name="T38" fmla="*/ 210 w 220"/>
                <a:gd name="T39" fmla="*/ 94 h 384"/>
                <a:gd name="T40" fmla="*/ 215 w 220"/>
                <a:gd name="T41" fmla="*/ 39 h 384"/>
                <a:gd name="T42" fmla="*/ 220 w 220"/>
                <a:gd name="T43" fmla="*/ 9 h 384"/>
                <a:gd name="T44" fmla="*/ 212 w 220"/>
                <a:gd name="T45" fmla="*/ 26 h 384"/>
                <a:gd name="T46" fmla="*/ 210 w 220"/>
                <a:gd name="T47" fmla="*/ 66 h 384"/>
                <a:gd name="T48" fmla="*/ 172 w 220"/>
                <a:gd name="T49" fmla="*/ 112 h 384"/>
                <a:gd name="T50" fmla="*/ 105 w 220"/>
                <a:gd name="T51" fmla="*/ 146 h 384"/>
                <a:gd name="T52" fmla="*/ 90 w 220"/>
                <a:gd name="T53" fmla="*/ 192 h 384"/>
                <a:gd name="T54" fmla="*/ 115 w 220"/>
                <a:gd name="T55" fmla="*/ 213 h 384"/>
                <a:gd name="T56" fmla="*/ 144 w 220"/>
                <a:gd name="T57" fmla="*/ 236 h 384"/>
                <a:gd name="T58" fmla="*/ 153 w 220"/>
                <a:gd name="T59" fmla="*/ 266 h 384"/>
                <a:gd name="T60" fmla="*/ 139 w 220"/>
                <a:gd name="T61" fmla="*/ 345 h 384"/>
                <a:gd name="T62" fmla="*/ 123 w 220"/>
                <a:gd name="T63" fmla="*/ 380 h 384"/>
                <a:gd name="T64" fmla="*/ 110 w 220"/>
                <a:gd name="T65" fmla="*/ 365 h 384"/>
                <a:gd name="T66" fmla="*/ 76 w 220"/>
                <a:gd name="T67" fmla="*/ 311 h 384"/>
                <a:gd name="T68" fmla="*/ 69 w 220"/>
                <a:gd name="T69" fmla="*/ 238 h 384"/>
                <a:gd name="T70" fmla="*/ 75 w 220"/>
                <a:gd name="T71" fmla="*/ 202 h 384"/>
                <a:gd name="T72" fmla="*/ 62 w 220"/>
                <a:gd name="T73" fmla="*/ 173 h 384"/>
                <a:gd name="T74" fmla="*/ 5 w 220"/>
                <a:gd name="T75" fmla="*/ 140 h 384"/>
                <a:gd name="T76" fmla="*/ 24 w 220"/>
                <a:gd name="T77" fmla="*/ 91 h 384"/>
                <a:gd name="T78" fmla="*/ 74 w 220"/>
                <a:gd name="T79" fmla="*/ 63 h 384"/>
                <a:gd name="T80" fmla="*/ 98 w 220"/>
                <a:gd name="T81" fmla="*/ 49 h 384"/>
                <a:gd name="T82" fmla="*/ 135 w 220"/>
                <a:gd name="T83" fmla="*/ 23 h 384"/>
                <a:gd name="T84" fmla="*/ 189 w 220"/>
                <a:gd name="T85" fmla="*/ 6 h 384"/>
                <a:gd name="T86" fmla="*/ 219 w 220"/>
                <a:gd name="T87" fmla="*/ 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0" h="384">
                  <a:moveTo>
                    <a:pt x="219" y="7"/>
                  </a:moveTo>
                  <a:cubicBezTo>
                    <a:pt x="216" y="8"/>
                    <a:pt x="213" y="7"/>
                    <a:pt x="211" y="5"/>
                  </a:cubicBezTo>
                  <a:cubicBezTo>
                    <a:pt x="210" y="3"/>
                    <a:pt x="209" y="2"/>
                    <a:pt x="207" y="2"/>
                  </a:cubicBezTo>
                  <a:cubicBezTo>
                    <a:pt x="200" y="0"/>
                    <a:pt x="193" y="2"/>
                    <a:pt x="187" y="5"/>
                  </a:cubicBezTo>
                  <a:cubicBezTo>
                    <a:pt x="183" y="7"/>
                    <a:pt x="180" y="9"/>
                    <a:pt x="176" y="10"/>
                  </a:cubicBezTo>
                  <a:cubicBezTo>
                    <a:pt x="172" y="12"/>
                    <a:pt x="167" y="13"/>
                    <a:pt x="162" y="14"/>
                  </a:cubicBezTo>
                  <a:cubicBezTo>
                    <a:pt x="158" y="15"/>
                    <a:pt x="154" y="15"/>
                    <a:pt x="150" y="16"/>
                  </a:cubicBezTo>
                  <a:cubicBezTo>
                    <a:pt x="146" y="17"/>
                    <a:pt x="142" y="19"/>
                    <a:pt x="138" y="20"/>
                  </a:cubicBezTo>
                  <a:cubicBezTo>
                    <a:pt x="130" y="23"/>
                    <a:pt x="122" y="24"/>
                    <a:pt x="116" y="29"/>
                  </a:cubicBezTo>
                  <a:cubicBezTo>
                    <a:pt x="111" y="32"/>
                    <a:pt x="108" y="38"/>
                    <a:pt x="103" y="43"/>
                  </a:cubicBezTo>
                  <a:cubicBezTo>
                    <a:pt x="101" y="45"/>
                    <a:pt x="98" y="47"/>
                    <a:pt x="95" y="49"/>
                  </a:cubicBezTo>
                  <a:cubicBezTo>
                    <a:pt x="91" y="51"/>
                    <a:pt x="87" y="51"/>
                    <a:pt x="83" y="52"/>
                  </a:cubicBezTo>
                  <a:cubicBezTo>
                    <a:pt x="81" y="53"/>
                    <a:pt x="79" y="54"/>
                    <a:pt x="77" y="57"/>
                  </a:cubicBezTo>
                  <a:cubicBezTo>
                    <a:pt x="76" y="58"/>
                    <a:pt x="76" y="59"/>
                    <a:pt x="75" y="60"/>
                  </a:cubicBezTo>
                  <a:cubicBezTo>
                    <a:pt x="73" y="62"/>
                    <a:pt x="70" y="63"/>
                    <a:pt x="68" y="64"/>
                  </a:cubicBezTo>
                  <a:cubicBezTo>
                    <a:pt x="61" y="67"/>
                    <a:pt x="53" y="68"/>
                    <a:pt x="45" y="71"/>
                  </a:cubicBezTo>
                  <a:cubicBezTo>
                    <a:pt x="38" y="75"/>
                    <a:pt x="34" y="80"/>
                    <a:pt x="28" y="85"/>
                  </a:cubicBezTo>
                  <a:cubicBezTo>
                    <a:pt x="24" y="90"/>
                    <a:pt x="18" y="92"/>
                    <a:pt x="12" y="95"/>
                  </a:cubicBezTo>
                  <a:cubicBezTo>
                    <a:pt x="8" y="98"/>
                    <a:pt x="6" y="104"/>
                    <a:pt x="4" y="109"/>
                  </a:cubicBezTo>
                  <a:cubicBezTo>
                    <a:pt x="0" y="121"/>
                    <a:pt x="1" y="135"/>
                    <a:pt x="5" y="146"/>
                  </a:cubicBezTo>
                  <a:cubicBezTo>
                    <a:pt x="7" y="152"/>
                    <a:pt x="10" y="157"/>
                    <a:pt x="15" y="161"/>
                  </a:cubicBezTo>
                  <a:cubicBezTo>
                    <a:pt x="19" y="164"/>
                    <a:pt x="24" y="166"/>
                    <a:pt x="29" y="168"/>
                  </a:cubicBezTo>
                  <a:cubicBezTo>
                    <a:pt x="40" y="171"/>
                    <a:pt x="52" y="171"/>
                    <a:pt x="63" y="175"/>
                  </a:cubicBezTo>
                  <a:cubicBezTo>
                    <a:pt x="68" y="177"/>
                    <a:pt x="72" y="181"/>
                    <a:pt x="75" y="185"/>
                  </a:cubicBezTo>
                  <a:cubicBezTo>
                    <a:pt x="77" y="188"/>
                    <a:pt x="78" y="191"/>
                    <a:pt x="77" y="193"/>
                  </a:cubicBezTo>
                  <a:cubicBezTo>
                    <a:pt x="75" y="196"/>
                    <a:pt x="74" y="198"/>
                    <a:pt x="73" y="201"/>
                  </a:cubicBezTo>
                  <a:cubicBezTo>
                    <a:pt x="71" y="209"/>
                    <a:pt x="75" y="219"/>
                    <a:pt x="72" y="227"/>
                  </a:cubicBezTo>
                  <a:cubicBezTo>
                    <a:pt x="70" y="235"/>
                    <a:pt x="65" y="241"/>
                    <a:pt x="64" y="249"/>
                  </a:cubicBezTo>
                  <a:cubicBezTo>
                    <a:pt x="62" y="265"/>
                    <a:pt x="67" y="281"/>
                    <a:pt x="70" y="296"/>
                  </a:cubicBezTo>
                  <a:cubicBezTo>
                    <a:pt x="72" y="303"/>
                    <a:pt x="73" y="310"/>
                    <a:pt x="77" y="316"/>
                  </a:cubicBezTo>
                  <a:cubicBezTo>
                    <a:pt x="79" y="319"/>
                    <a:pt x="81" y="322"/>
                    <a:pt x="83" y="324"/>
                  </a:cubicBezTo>
                  <a:cubicBezTo>
                    <a:pt x="85" y="328"/>
                    <a:pt x="87" y="332"/>
                    <a:pt x="88" y="336"/>
                  </a:cubicBezTo>
                  <a:cubicBezTo>
                    <a:pt x="89" y="343"/>
                    <a:pt x="90" y="351"/>
                    <a:pt x="95" y="356"/>
                  </a:cubicBezTo>
                  <a:cubicBezTo>
                    <a:pt x="100" y="361"/>
                    <a:pt x="106" y="363"/>
                    <a:pt x="111" y="368"/>
                  </a:cubicBezTo>
                  <a:cubicBezTo>
                    <a:pt x="113" y="371"/>
                    <a:pt x="114" y="374"/>
                    <a:pt x="115" y="377"/>
                  </a:cubicBezTo>
                  <a:cubicBezTo>
                    <a:pt x="115" y="379"/>
                    <a:pt x="115" y="380"/>
                    <a:pt x="116" y="381"/>
                  </a:cubicBezTo>
                  <a:cubicBezTo>
                    <a:pt x="119" y="384"/>
                    <a:pt x="124" y="381"/>
                    <a:pt x="127" y="379"/>
                  </a:cubicBezTo>
                  <a:cubicBezTo>
                    <a:pt x="134" y="373"/>
                    <a:pt x="138" y="361"/>
                    <a:pt x="140" y="351"/>
                  </a:cubicBezTo>
                  <a:cubicBezTo>
                    <a:pt x="141" y="346"/>
                    <a:pt x="141" y="341"/>
                    <a:pt x="139" y="336"/>
                  </a:cubicBezTo>
                  <a:cubicBezTo>
                    <a:pt x="137" y="330"/>
                    <a:pt x="134" y="325"/>
                    <a:pt x="135" y="318"/>
                  </a:cubicBezTo>
                  <a:cubicBezTo>
                    <a:pt x="137" y="311"/>
                    <a:pt x="141" y="304"/>
                    <a:pt x="144" y="298"/>
                  </a:cubicBezTo>
                  <a:cubicBezTo>
                    <a:pt x="147" y="291"/>
                    <a:pt x="150" y="284"/>
                    <a:pt x="152" y="277"/>
                  </a:cubicBezTo>
                  <a:cubicBezTo>
                    <a:pt x="154" y="271"/>
                    <a:pt x="155" y="264"/>
                    <a:pt x="154" y="258"/>
                  </a:cubicBezTo>
                  <a:cubicBezTo>
                    <a:pt x="153" y="256"/>
                    <a:pt x="152" y="254"/>
                    <a:pt x="150" y="253"/>
                  </a:cubicBezTo>
                  <a:cubicBezTo>
                    <a:pt x="149" y="253"/>
                    <a:pt x="148" y="252"/>
                    <a:pt x="147" y="252"/>
                  </a:cubicBezTo>
                  <a:cubicBezTo>
                    <a:pt x="145" y="251"/>
                    <a:pt x="144" y="250"/>
                    <a:pt x="144" y="248"/>
                  </a:cubicBezTo>
                  <a:cubicBezTo>
                    <a:pt x="144" y="244"/>
                    <a:pt x="145" y="241"/>
                    <a:pt x="146" y="237"/>
                  </a:cubicBezTo>
                  <a:cubicBezTo>
                    <a:pt x="146" y="234"/>
                    <a:pt x="145" y="231"/>
                    <a:pt x="144" y="228"/>
                  </a:cubicBezTo>
                  <a:cubicBezTo>
                    <a:pt x="142" y="223"/>
                    <a:pt x="138" y="219"/>
                    <a:pt x="133" y="216"/>
                  </a:cubicBezTo>
                  <a:cubicBezTo>
                    <a:pt x="127" y="213"/>
                    <a:pt x="121" y="212"/>
                    <a:pt x="115" y="212"/>
                  </a:cubicBezTo>
                  <a:cubicBezTo>
                    <a:pt x="111" y="211"/>
                    <a:pt x="107" y="210"/>
                    <a:pt x="106" y="206"/>
                  </a:cubicBezTo>
                  <a:cubicBezTo>
                    <a:pt x="104" y="203"/>
                    <a:pt x="104" y="200"/>
                    <a:pt x="103" y="198"/>
                  </a:cubicBezTo>
                  <a:cubicBezTo>
                    <a:pt x="100" y="193"/>
                    <a:pt x="95" y="192"/>
                    <a:pt x="90" y="190"/>
                  </a:cubicBezTo>
                  <a:cubicBezTo>
                    <a:pt x="88" y="190"/>
                    <a:pt x="86" y="189"/>
                    <a:pt x="84" y="188"/>
                  </a:cubicBezTo>
                  <a:cubicBezTo>
                    <a:pt x="82" y="186"/>
                    <a:pt x="81" y="182"/>
                    <a:pt x="81" y="179"/>
                  </a:cubicBezTo>
                  <a:cubicBezTo>
                    <a:pt x="81" y="167"/>
                    <a:pt x="93" y="156"/>
                    <a:pt x="102" y="150"/>
                  </a:cubicBezTo>
                  <a:cubicBezTo>
                    <a:pt x="107" y="146"/>
                    <a:pt x="112" y="143"/>
                    <a:pt x="118" y="141"/>
                  </a:cubicBezTo>
                  <a:cubicBezTo>
                    <a:pt x="124" y="138"/>
                    <a:pt x="130" y="138"/>
                    <a:pt x="136" y="136"/>
                  </a:cubicBezTo>
                  <a:cubicBezTo>
                    <a:pt x="148" y="133"/>
                    <a:pt x="158" y="124"/>
                    <a:pt x="168" y="117"/>
                  </a:cubicBezTo>
                  <a:cubicBezTo>
                    <a:pt x="181" y="107"/>
                    <a:pt x="199" y="106"/>
                    <a:pt x="210" y="94"/>
                  </a:cubicBezTo>
                  <a:cubicBezTo>
                    <a:pt x="215" y="89"/>
                    <a:pt x="217" y="84"/>
                    <a:pt x="216" y="77"/>
                  </a:cubicBezTo>
                  <a:cubicBezTo>
                    <a:pt x="215" y="71"/>
                    <a:pt x="211" y="65"/>
                    <a:pt x="210" y="58"/>
                  </a:cubicBezTo>
                  <a:cubicBezTo>
                    <a:pt x="210" y="52"/>
                    <a:pt x="214" y="46"/>
                    <a:pt x="215" y="39"/>
                  </a:cubicBezTo>
                  <a:cubicBezTo>
                    <a:pt x="216" y="36"/>
                    <a:pt x="216" y="32"/>
                    <a:pt x="215" y="29"/>
                  </a:cubicBezTo>
                  <a:cubicBezTo>
                    <a:pt x="214" y="25"/>
                    <a:pt x="213" y="21"/>
                    <a:pt x="216" y="17"/>
                  </a:cubicBezTo>
                  <a:cubicBezTo>
                    <a:pt x="218" y="14"/>
                    <a:pt x="219" y="12"/>
                    <a:pt x="220" y="9"/>
                  </a:cubicBezTo>
                  <a:cubicBezTo>
                    <a:pt x="220" y="7"/>
                    <a:pt x="218" y="7"/>
                    <a:pt x="218" y="8"/>
                  </a:cubicBezTo>
                  <a:cubicBezTo>
                    <a:pt x="218" y="12"/>
                    <a:pt x="215" y="14"/>
                    <a:pt x="214" y="17"/>
                  </a:cubicBezTo>
                  <a:cubicBezTo>
                    <a:pt x="212" y="20"/>
                    <a:pt x="212" y="23"/>
                    <a:pt x="212" y="26"/>
                  </a:cubicBezTo>
                  <a:cubicBezTo>
                    <a:pt x="213" y="30"/>
                    <a:pt x="214" y="34"/>
                    <a:pt x="214" y="39"/>
                  </a:cubicBezTo>
                  <a:cubicBezTo>
                    <a:pt x="213" y="42"/>
                    <a:pt x="212" y="45"/>
                    <a:pt x="211" y="48"/>
                  </a:cubicBezTo>
                  <a:cubicBezTo>
                    <a:pt x="208" y="55"/>
                    <a:pt x="208" y="60"/>
                    <a:pt x="210" y="66"/>
                  </a:cubicBezTo>
                  <a:cubicBezTo>
                    <a:pt x="212" y="73"/>
                    <a:pt x="216" y="79"/>
                    <a:pt x="214" y="86"/>
                  </a:cubicBezTo>
                  <a:cubicBezTo>
                    <a:pt x="211" y="94"/>
                    <a:pt x="201" y="99"/>
                    <a:pt x="194" y="103"/>
                  </a:cubicBezTo>
                  <a:cubicBezTo>
                    <a:pt x="187" y="106"/>
                    <a:pt x="179" y="108"/>
                    <a:pt x="172" y="112"/>
                  </a:cubicBezTo>
                  <a:cubicBezTo>
                    <a:pt x="160" y="119"/>
                    <a:pt x="151" y="129"/>
                    <a:pt x="139" y="134"/>
                  </a:cubicBezTo>
                  <a:cubicBezTo>
                    <a:pt x="132" y="136"/>
                    <a:pt x="126" y="136"/>
                    <a:pt x="120" y="138"/>
                  </a:cubicBezTo>
                  <a:cubicBezTo>
                    <a:pt x="114" y="140"/>
                    <a:pt x="109" y="143"/>
                    <a:pt x="105" y="146"/>
                  </a:cubicBezTo>
                  <a:cubicBezTo>
                    <a:pt x="95" y="152"/>
                    <a:pt x="85" y="161"/>
                    <a:pt x="81" y="172"/>
                  </a:cubicBezTo>
                  <a:cubicBezTo>
                    <a:pt x="79" y="177"/>
                    <a:pt x="79" y="182"/>
                    <a:pt x="81" y="187"/>
                  </a:cubicBezTo>
                  <a:cubicBezTo>
                    <a:pt x="83" y="190"/>
                    <a:pt x="87" y="191"/>
                    <a:pt x="90" y="192"/>
                  </a:cubicBezTo>
                  <a:cubicBezTo>
                    <a:pt x="93" y="193"/>
                    <a:pt x="95" y="194"/>
                    <a:pt x="97" y="195"/>
                  </a:cubicBezTo>
                  <a:cubicBezTo>
                    <a:pt x="101" y="197"/>
                    <a:pt x="102" y="200"/>
                    <a:pt x="103" y="204"/>
                  </a:cubicBezTo>
                  <a:cubicBezTo>
                    <a:pt x="104" y="210"/>
                    <a:pt x="109" y="213"/>
                    <a:pt x="115" y="213"/>
                  </a:cubicBezTo>
                  <a:cubicBezTo>
                    <a:pt x="118" y="214"/>
                    <a:pt x="121" y="214"/>
                    <a:pt x="124" y="215"/>
                  </a:cubicBezTo>
                  <a:cubicBezTo>
                    <a:pt x="128" y="215"/>
                    <a:pt x="131" y="217"/>
                    <a:pt x="134" y="219"/>
                  </a:cubicBezTo>
                  <a:cubicBezTo>
                    <a:pt x="140" y="223"/>
                    <a:pt x="143" y="229"/>
                    <a:pt x="144" y="236"/>
                  </a:cubicBezTo>
                  <a:cubicBezTo>
                    <a:pt x="144" y="240"/>
                    <a:pt x="140" y="249"/>
                    <a:pt x="145" y="253"/>
                  </a:cubicBezTo>
                  <a:cubicBezTo>
                    <a:pt x="147" y="254"/>
                    <a:pt x="149" y="254"/>
                    <a:pt x="151" y="256"/>
                  </a:cubicBezTo>
                  <a:cubicBezTo>
                    <a:pt x="153" y="258"/>
                    <a:pt x="153" y="263"/>
                    <a:pt x="153" y="266"/>
                  </a:cubicBezTo>
                  <a:cubicBezTo>
                    <a:pt x="152" y="281"/>
                    <a:pt x="143" y="295"/>
                    <a:pt x="137" y="308"/>
                  </a:cubicBezTo>
                  <a:cubicBezTo>
                    <a:pt x="134" y="314"/>
                    <a:pt x="133" y="320"/>
                    <a:pt x="134" y="326"/>
                  </a:cubicBezTo>
                  <a:cubicBezTo>
                    <a:pt x="135" y="333"/>
                    <a:pt x="138" y="338"/>
                    <a:pt x="139" y="345"/>
                  </a:cubicBezTo>
                  <a:cubicBezTo>
                    <a:pt x="140" y="349"/>
                    <a:pt x="138" y="354"/>
                    <a:pt x="136" y="359"/>
                  </a:cubicBezTo>
                  <a:cubicBezTo>
                    <a:pt x="135" y="365"/>
                    <a:pt x="132" y="370"/>
                    <a:pt x="128" y="375"/>
                  </a:cubicBezTo>
                  <a:cubicBezTo>
                    <a:pt x="127" y="377"/>
                    <a:pt x="125" y="378"/>
                    <a:pt x="123" y="380"/>
                  </a:cubicBezTo>
                  <a:cubicBezTo>
                    <a:pt x="121" y="381"/>
                    <a:pt x="118" y="381"/>
                    <a:pt x="117" y="379"/>
                  </a:cubicBezTo>
                  <a:cubicBezTo>
                    <a:pt x="116" y="376"/>
                    <a:pt x="116" y="374"/>
                    <a:pt x="115" y="372"/>
                  </a:cubicBezTo>
                  <a:cubicBezTo>
                    <a:pt x="114" y="369"/>
                    <a:pt x="112" y="367"/>
                    <a:pt x="110" y="365"/>
                  </a:cubicBezTo>
                  <a:cubicBezTo>
                    <a:pt x="105" y="360"/>
                    <a:pt x="98" y="358"/>
                    <a:pt x="94" y="352"/>
                  </a:cubicBezTo>
                  <a:cubicBezTo>
                    <a:pt x="89" y="345"/>
                    <a:pt x="90" y="336"/>
                    <a:pt x="87" y="329"/>
                  </a:cubicBezTo>
                  <a:cubicBezTo>
                    <a:pt x="85" y="322"/>
                    <a:pt x="79" y="317"/>
                    <a:pt x="76" y="311"/>
                  </a:cubicBezTo>
                  <a:cubicBezTo>
                    <a:pt x="74" y="308"/>
                    <a:pt x="74" y="304"/>
                    <a:pt x="73" y="300"/>
                  </a:cubicBezTo>
                  <a:cubicBezTo>
                    <a:pt x="72" y="296"/>
                    <a:pt x="71" y="292"/>
                    <a:pt x="70" y="288"/>
                  </a:cubicBezTo>
                  <a:cubicBezTo>
                    <a:pt x="66" y="272"/>
                    <a:pt x="62" y="254"/>
                    <a:pt x="69" y="238"/>
                  </a:cubicBezTo>
                  <a:cubicBezTo>
                    <a:pt x="71" y="235"/>
                    <a:pt x="72" y="232"/>
                    <a:pt x="74" y="229"/>
                  </a:cubicBezTo>
                  <a:cubicBezTo>
                    <a:pt x="75" y="224"/>
                    <a:pt x="75" y="220"/>
                    <a:pt x="75" y="216"/>
                  </a:cubicBezTo>
                  <a:cubicBezTo>
                    <a:pt x="74" y="211"/>
                    <a:pt x="74" y="207"/>
                    <a:pt x="75" y="202"/>
                  </a:cubicBezTo>
                  <a:cubicBezTo>
                    <a:pt x="75" y="199"/>
                    <a:pt x="77" y="197"/>
                    <a:pt x="78" y="194"/>
                  </a:cubicBezTo>
                  <a:cubicBezTo>
                    <a:pt x="81" y="190"/>
                    <a:pt x="77" y="184"/>
                    <a:pt x="75" y="181"/>
                  </a:cubicBezTo>
                  <a:cubicBezTo>
                    <a:pt x="71" y="177"/>
                    <a:pt x="67" y="175"/>
                    <a:pt x="62" y="173"/>
                  </a:cubicBezTo>
                  <a:cubicBezTo>
                    <a:pt x="52" y="169"/>
                    <a:pt x="40" y="169"/>
                    <a:pt x="29" y="166"/>
                  </a:cubicBezTo>
                  <a:cubicBezTo>
                    <a:pt x="23" y="164"/>
                    <a:pt x="18" y="162"/>
                    <a:pt x="14" y="158"/>
                  </a:cubicBezTo>
                  <a:cubicBezTo>
                    <a:pt x="9" y="153"/>
                    <a:pt x="7" y="146"/>
                    <a:pt x="5" y="140"/>
                  </a:cubicBezTo>
                  <a:cubicBezTo>
                    <a:pt x="3" y="133"/>
                    <a:pt x="3" y="126"/>
                    <a:pt x="4" y="119"/>
                  </a:cubicBezTo>
                  <a:cubicBezTo>
                    <a:pt x="5" y="112"/>
                    <a:pt x="6" y="105"/>
                    <a:pt x="10" y="100"/>
                  </a:cubicBezTo>
                  <a:cubicBezTo>
                    <a:pt x="13" y="96"/>
                    <a:pt x="19" y="94"/>
                    <a:pt x="24" y="91"/>
                  </a:cubicBezTo>
                  <a:cubicBezTo>
                    <a:pt x="30" y="87"/>
                    <a:pt x="35" y="80"/>
                    <a:pt x="41" y="76"/>
                  </a:cubicBezTo>
                  <a:cubicBezTo>
                    <a:pt x="48" y="71"/>
                    <a:pt x="56" y="69"/>
                    <a:pt x="64" y="67"/>
                  </a:cubicBezTo>
                  <a:cubicBezTo>
                    <a:pt x="68" y="66"/>
                    <a:pt x="71" y="64"/>
                    <a:pt x="74" y="63"/>
                  </a:cubicBezTo>
                  <a:cubicBezTo>
                    <a:pt x="77" y="61"/>
                    <a:pt x="78" y="59"/>
                    <a:pt x="80" y="56"/>
                  </a:cubicBezTo>
                  <a:cubicBezTo>
                    <a:pt x="82" y="54"/>
                    <a:pt x="86" y="53"/>
                    <a:pt x="89" y="52"/>
                  </a:cubicBezTo>
                  <a:cubicBezTo>
                    <a:pt x="92" y="52"/>
                    <a:pt x="95" y="51"/>
                    <a:pt x="98" y="49"/>
                  </a:cubicBezTo>
                  <a:cubicBezTo>
                    <a:pt x="103" y="47"/>
                    <a:pt x="106" y="42"/>
                    <a:pt x="109" y="38"/>
                  </a:cubicBezTo>
                  <a:cubicBezTo>
                    <a:pt x="114" y="33"/>
                    <a:pt x="118" y="28"/>
                    <a:pt x="125" y="26"/>
                  </a:cubicBezTo>
                  <a:cubicBezTo>
                    <a:pt x="128" y="25"/>
                    <a:pt x="132" y="24"/>
                    <a:pt x="135" y="23"/>
                  </a:cubicBezTo>
                  <a:cubicBezTo>
                    <a:pt x="139" y="22"/>
                    <a:pt x="143" y="20"/>
                    <a:pt x="147" y="19"/>
                  </a:cubicBezTo>
                  <a:cubicBezTo>
                    <a:pt x="154" y="16"/>
                    <a:pt x="162" y="16"/>
                    <a:pt x="170" y="14"/>
                  </a:cubicBezTo>
                  <a:cubicBezTo>
                    <a:pt x="177" y="13"/>
                    <a:pt x="183" y="9"/>
                    <a:pt x="189" y="6"/>
                  </a:cubicBezTo>
                  <a:cubicBezTo>
                    <a:pt x="192" y="4"/>
                    <a:pt x="196" y="3"/>
                    <a:pt x="199" y="3"/>
                  </a:cubicBezTo>
                  <a:cubicBezTo>
                    <a:pt x="201" y="3"/>
                    <a:pt x="207" y="3"/>
                    <a:pt x="209" y="4"/>
                  </a:cubicBezTo>
                  <a:cubicBezTo>
                    <a:pt x="212" y="7"/>
                    <a:pt x="214" y="10"/>
                    <a:pt x="219" y="9"/>
                  </a:cubicBezTo>
                  <a:cubicBezTo>
                    <a:pt x="220" y="9"/>
                    <a:pt x="220" y="7"/>
                    <a:pt x="219" y="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72">
              <a:extLst>
                <a:ext uri="{FF2B5EF4-FFF2-40B4-BE49-F238E27FC236}">
                  <a16:creationId xmlns:a16="http://schemas.microsoft.com/office/drawing/2014/main" id="{7B0D2E80-DEF9-44B8-8ADE-72C7E6777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2327" y="1370014"/>
              <a:ext cx="852488" cy="1514475"/>
            </a:xfrm>
            <a:custGeom>
              <a:avLst/>
              <a:gdLst>
                <a:gd name="T0" fmla="*/ 114 w 201"/>
                <a:gd name="T1" fmla="*/ 357 h 357"/>
                <a:gd name="T2" fmla="*/ 97 w 201"/>
                <a:gd name="T3" fmla="*/ 340 h 357"/>
                <a:gd name="T4" fmla="*/ 89 w 201"/>
                <a:gd name="T5" fmla="*/ 330 h 357"/>
                <a:gd name="T6" fmla="*/ 88 w 201"/>
                <a:gd name="T7" fmla="*/ 319 h 357"/>
                <a:gd name="T8" fmla="*/ 67 w 201"/>
                <a:gd name="T9" fmla="*/ 295 h 357"/>
                <a:gd name="T10" fmla="*/ 70 w 201"/>
                <a:gd name="T11" fmla="*/ 275 h 357"/>
                <a:gd name="T12" fmla="*/ 63 w 201"/>
                <a:gd name="T13" fmla="*/ 256 h 357"/>
                <a:gd name="T14" fmla="*/ 68 w 201"/>
                <a:gd name="T15" fmla="*/ 239 h 357"/>
                <a:gd name="T16" fmla="*/ 68 w 201"/>
                <a:gd name="T17" fmla="*/ 218 h 357"/>
                <a:gd name="T18" fmla="*/ 72 w 201"/>
                <a:gd name="T19" fmla="*/ 199 h 357"/>
                <a:gd name="T20" fmla="*/ 96 w 201"/>
                <a:gd name="T21" fmla="*/ 210 h 357"/>
                <a:gd name="T22" fmla="*/ 108 w 201"/>
                <a:gd name="T23" fmla="*/ 214 h 357"/>
                <a:gd name="T24" fmla="*/ 114 w 201"/>
                <a:gd name="T25" fmla="*/ 214 h 357"/>
                <a:gd name="T26" fmla="*/ 130 w 201"/>
                <a:gd name="T27" fmla="*/ 231 h 357"/>
                <a:gd name="T28" fmla="*/ 129 w 201"/>
                <a:gd name="T29" fmla="*/ 236 h 357"/>
                <a:gd name="T30" fmla="*/ 129 w 201"/>
                <a:gd name="T31" fmla="*/ 247 h 357"/>
                <a:gd name="T32" fmla="*/ 137 w 201"/>
                <a:gd name="T33" fmla="*/ 254 h 357"/>
                <a:gd name="T34" fmla="*/ 138 w 201"/>
                <a:gd name="T35" fmla="*/ 254 h 357"/>
                <a:gd name="T36" fmla="*/ 129 w 201"/>
                <a:gd name="T37" fmla="*/ 289 h 357"/>
                <a:gd name="T38" fmla="*/ 119 w 201"/>
                <a:gd name="T39" fmla="*/ 312 h 357"/>
                <a:gd name="T40" fmla="*/ 118 w 201"/>
                <a:gd name="T41" fmla="*/ 356 h 357"/>
                <a:gd name="T42" fmla="*/ 114 w 201"/>
                <a:gd name="T43" fmla="*/ 357 h 357"/>
                <a:gd name="T44" fmla="*/ 63 w 201"/>
                <a:gd name="T45" fmla="*/ 161 h 357"/>
                <a:gd name="T46" fmla="*/ 36 w 201"/>
                <a:gd name="T47" fmla="*/ 159 h 357"/>
                <a:gd name="T48" fmla="*/ 9 w 201"/>
                <a:gd name="T49" fmla="*/ 150 h 357"/>
                <a:gd name="T50" fmla="*/ 1 w 201"/>
                <a:gd name="T51" fmla="*/ 117 h 357"/>
                <a:gd name="T52" fmla="*/ 19 w 201"/>
                <a:gd name="T53" fmla="*/ 100 h 357"/>
                <a:gd name="T54" fmla="*/ 31 w 201"/>
                <a:gd name="T55" fmla="*/ 90 h 357"/>
                <a:gd name="T56" fmla="*/ 43 w 201"/>
                <a:gd name="T57" fmla="*/ 72 h 357"/>
                <a:gd name="T58" fmla="*/ 72 w 201"/>
                <a:gd name="T59" fmla="*/ 67 h 357"/>
                <a:gd name="T60" fmla="*/ 79 w 201"/>
                <a:gd name="T61" fmla="*/ 54 h 357"/>
                <a:gd name="T62" fmla="*/ 99 w 201"/>
                <a:gd name="T63" fmla="*/ 47 h 357"/>
                <a:gd name="T64" fmla="*/ 117 w 201"/>
                <a:gd name="T65" fmla="*/ 28 h 357"/>
                <a:gd name="T66" fmla="*/ 136 w 201"/>
                <a:gd name="T67" fmla="*/ 20 h 357"/>
                <a:gd name="T68" fmla="*/ 151 w 201"/>
                <a:gd name="T69" fmla="*/ 16 h 357"/>
                <a:gd name="T70" fmla="*/ 171 w 201"/>
                <a:gd name="T71" fmla="*/ 11 h 357"/>
                <a:gd name="T72" fmla="*/ 197 w 201"/>
                <a:gd name="T73" fmla="*/ 38 h 357"/>
                <a:gd name="T74" fmla="*/ 197 w 201"/>
                <a:gd name="T75" fmla="*/ 77 h 357"/>
                <a:gd name="T76" fmla="*/ 168 w 201"/>
                <a:gd name="T77" fmla="*/ 100 h 357"/>
                <a:gd name="T78" fmla="*/ 115 w 201"/>
                <a:gd name="T79" fmla="*/ 127 h 357"/>
                <a:gd name="T80" fmla="*/ 75 w 201"/>
                <a:gd name="T81" fmla="*/ 153 h 357"/>
                <a:gd name="T82" fmla="*/ 63 w 201"/>
                <a:gd name="T83" fmla="*/ 16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" h="357">
                  <a:moveTo>
                    <a:pt x="114" y="357"/>
                  </a:moveTo>
                  <a:cubicBezTo>
                    <a:pt x="108" y="357"/>
                    <a:pt x="102" y="344"/>
                    <a:pt x="97" y="340"/>
                  </a:cubicBezTo>
                  <a:cubicBezTo>
                    <a:pt x="94" y="337"/>
                    <a:pt x="90" y="335"/>
                    <a:pt x="89" y="330"/>
                  </a:cubicBezTo>
                  <a:cubicBezTo>
                    <a:pt x="88" y="326"/>
                    <a:pt x="90" y="322"/>
                    <a:pt x="88" y="319"/>
                  </a:cubicBezTo>
                  <a:cubicBezTo>
                    <a:pt x="84" y="308"/>
                    <a:pt x="70" y="306"/>
                    <a:pt x="67" y="295"/>
                  </a:cubicBezTo>
                  <a:cubicBezTo>
                    <a:pt x="65" y="288"/>
                    <a:pt x="69" y="282"/>
                    <a:pt x="70" y="275"/>
                  </a:cubicBezTo>
                  <a:cubicBezTo>
                    <a:pt x="70" y="268"/>
                    <a:pt x="64" y="262"/>
                    <a:pt x="63" y="256"/>
                  </a:cubicBezTo>
                  <a:cubicBezTo>
                    <a:pt x="62" y="249"/>
                    <a:pt x="66" y="245"/>
                    <a:pt x="68" y="239"/>
                  </a:cubicBezTo>
                  <a:cubicBezTo>
                    <a:pt x="72" y="233"/>
                    <a:pt x="68" y="225"/>
                    <a:pt x="68" y="218"/>
                  </a:cubicBezTo>
                  <a:cubicBezTo>
                    <a:pt x="68" y="212"/>
                    <a:pt x="68" y="204"/>
                    <a:pt x="72" y="199"/>
                  </a:cubicBezTo>
                  <a:cubicBezTo>
                    <a:pt x="86" y="182"/>
                    <a:pt x="87" y="204"/>
                    <a:pt x="96" y="210"/>
                  </a:cubicBezTo>
                  <a:cubicBezTo>
                    <a:pt x="99" y="213"/>
                    <a:pt x="104" y="213"/>
                    <a:pt x="108" y="214"/>
                  </a:cubicBezTo>
                  <a:cubicBezTo>
                    <a:pt x="111" y="214"/>
                    <a:pt x="113" y="214"/>
                    <a:pt x="114" y="214"/>
                  </a:cubicBezTo>
                  <a:cubicBezTo>
                    <a:pt x="125" y="218"/>
                    <a:pt x="129" y="223"/>
                    <a:pt x="130" y="231"/>
                  </a:cubicBezTo>
                  <a:cubicBezTo>
                    <a:pt x="130" y="233"/>
                    <a:pt x="130" y="234"/>
                    <a:pt x="129" y="236"/>
                  </a:cubicBezTo>
                  <a:cubicBezTo>
                    <a:pt x="129" y="239"/>
                    <a:pt x="128" y="243"/>
                    <a:pt x="129" y="247"/>
                  </a:cubicBezTo>
                  <a:cubicBezTo>
                    <a:pt x="131" y="251"/>
                    <a:pt x="134" y="253"/>
                    <a:pt x="137" y="254"/>
                  </a:cubicBezTo>
                  <a:cubicBezTo>
                    <a:pt x="137" y="254"/>
                    <a:pt x="138" y="254"/>
                    <a:pt x="138" y="254"/>
                  </a:cubicBezTo>
                  <a:cubicBezTo>
                    <a:pt x="140" y="265"/>
                    <a:pt x="135" y="280"/>
                    <a:pt x="129" y="289"/>
                  </a:cubicBezTo>
                  <a:cubicBezTo>
                    <a:pt x="124" y="297"/>
                    <a:pt x="117" y="302"/>
                    <a:pt x="119" y="312"/>
                  </a:cubicBezTo>
                  <a:cubicBezTo>
                    <a:pt x="120" y="324"/>
                    <a:pt x="129" y="347"/>
                    <a:pt x="118" y="356"/>
                  </a:cubicBezTo>
                  <a:cubicBezTo>
                    <a:pt x="117" y="357"/>
                    <a:pt x="116" y="357"/>
                    <a:pt x="114" y="357"/>
                  </a:cubicBezTo>
                  <a:close/>
                  <a:moveTo>
                    <a:pt x="63" y="161"/>
                  </a:moveTo>
                  <a:cubicBezTo>
                    <a:pt x="55" y="164"/>
                    <a:pt x="48" y="161"/>
                    <a:pt x="36" y="159"/>
                  </a:cubicBezTo>
                  <a:cubicBezTo>
                    <a:pt x="25" y="157"/>
                    <a:pt x="15" y="156"/>
                    <a:pt x="9" y="150"/>
                  </a:cubicBezTo>
                  <a:cubicBezTo>
                    <a:pt x="0" y="141"/>
                    <a:pt x="0" y="129"/>
                    <a:pt x="1" y="117"/>
                  </a:cubicBezTo>
                  <a:cubicBezTo>
                    <a:pt x="2" y="104"/>
                    <a:pt x="8" y="103"/>
                    <a:pt x="19" y="100"/>
                  </a:cubicBezTo>
                  <a:cubicBezTo>
                    <a:pt x="24" y="98"/>
                    <a:pt x="28" y="95"/>
                    <a:pt x="31" y="90"/>
                  </a:cubicBezTo>
                  <a:cubicBezTo>
                    <a:pt x="35" y="84"/>
                    <a:pt x="37" y="77"/>
                    <a:pt x="43" y="72"/>
                  </a:cubicBezTo>
                  <a:cubicBezTo>
                    <a:pt x="51" y="66"/>
                    <a:pt x="63" y="72"/>
                    <a:pt x="72" y="67"/>
                  </a:cubicBezTo>
                  <a:cubicBezTo>
                    <a:pt x="78" y="63"/>
                    <a:pt x="76" y="59"/>
                    <a:pt x="79" y="54"/>
                  </a:cubicBezTo>
                  <a:cubicBezTo>
                    <a:pt x="82" y="48"/>
                    <a:pt x="93" y="51"/>
                    <a:pt x="99" y="47"/>
                  </a:cubicBezTo>
                  <a:cubicBezTo>
                    <a:pt x="107" y="42"/>
                    <a:pt x="110" y="33"/>
                    <a:pt x="117" y="28"/>
                  </a:cubicBezTo>
                  <a:cubicBezTo>
                    <a:pt x="123" y="23"/>
                    <a:pt x="129" y="23"/>
                    <a:pt x="136" y="20"/>
                  </a:cubicBezTo>
                  <a:cubicBezTo>
                    <a:pt x="141" y="18"/>
                    <a:pt x="146" y="17"/>
                    <a:pt x="151" y="16"/>
                  </a:cubicBezTo>
                  <a:cubicBezTo>
                    <a:pt x="158" y="15"/>
                    <a:pt x="164" y="14"/>
                    <a:pt x="171" y="11"/>
                  </a:cubicBezTo>
                  <a:cubicBezTo>
                    <a:pt x="194" y="0"/>
                    <a:pt x="199" y="19"/>
                    <a:pt x="197" y="38"/>
                  </a:cubicBezTo>
                  <a:cubicBezTo>
                    <a:pt x="196" y="50"/>
                    <a:pt x="201" y="66"/>
                    <a:pt x="197" y="77"/>
                  </a:cubicBezTo>
                  <a:cubicBezTo>
                    <a:pt x="194" y="85"/>
                    <a:pt x="175" y="94"/>
                    <a:pt x="168" y="100"/>
                  </a:cubicBezTo>
                  <a:cubicBezTo>
                    <a:pt x="153" y="111"/>
                    <a:pt x="134" y="124"/>
                    <a:pt x="115" y="127"/>
                  </a:cubicBezTo>
                  <a:cubicBezTo>
                    <a:pt x="98" y="130"/>
                    <a:pt x="86" y="142"/>
                    <a:pt x="75" y="153"/>
                  </a:cubicBezTo>
                  <a:cubicBezTo>
                    <a:pt x="70" y="157"/>
                    <a:pt x="66" y="159"/>
                    <a:pt x="63" y="161"/>
                  </a:cubicBezTo>
                  <a:close/>
                </a:path>
              </a:pathLst>
            </a:custGeom>
            <a:solidFill>
              <a:srgbClr val="F5F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73">
              <a:extLst>
                <a:ext uri="{FF2B5EF4-FFF2-40B4-BE49-F238E27FC236}">
                  <a16:creationId xmlns:a16="http://schemas.microsoft.com/office/drawing/2014/main" id="{8FCC95C5-DF40-4135-8AA1-EE4428387E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5027" y="1446214"/>
              <a:ext cx="766763" cy="1357313"/>
            </a:xfrm>
            <a:custGeom>
              <a:avLst/>
              <a:gdLst>
                <a:gd name="T0" fmla="*/ 108 w 181"/>
                <a:gd name="T1" fmla="*/ 320 h 320"/>
                <a:gd name="T2" fmla="*/ 97 w 181"/>
                <a:gd name="T3" fmla="*/ 310 h 320"/>
                <a:gd name="T4" fmla="*/ 92 w 181"/>
                <a:gd name="T5" fmla="*/ 296 h 320"/>
                <a:gd name="T6" fmla="*/ 88 w 181"/>
                <a:gd name="T7" fmla="*/ 283 h 320"/>
                <a:gd name="T8" fmla="*/ 76 w 181"/>
                <a:gd name="T9" fmla="*/ 269 h 320"/>
                <a:gd name="T10" fmla="*/ 75 w 181"/>
                <a:gd name="T11" fmla="*/ 250 h 320"/>
                <a:gd name="T12" fmla="*/ 69 w 181"/>
                <a:gd name="T13" fmla="*/ 230 h 320"/>
                <a:gd name="T14" fmla="*/ 77 w 181"/>
                <a:gd name="T15" fmla="*/ 221 h 320"/>
                <a:gd name="T16" fmla="*/ 83 w 181"/>
                <a:gd name="T17" fmla="*/ 199 h 320"/>
                <a:gd name="T18" fmla="*/ 92 w 181"/>
                <a:gd name="T19" fmla="*/ 221 h 320"/>
                <a:gd name="T20" fmla="*/ 117 w 181"/>
                <a:gd name="T21" fmla="*/ 236 h 320"/>
                <a:gd name="T22" fmla="*/ 105 w 181"/>
                <a:gd name="T23" fmla="*/ 283 h 320"/>
                <a:gd name="T24" fmla="*/ 111 w 181"/>
                <a:gd name="T25" fmla="*/ 302 h 320"/>
                <a:gd name="T26" fmla="*/ 113 w 181"/>
                <a:gd name="T27" fmla="*/ 312 h 320"/>
                <a:gd name="T28" fmla="*/ 108 w 181"/>
                <a:gd name="T29" fmla="*/ 320 h 320"/>
                <a:gd name="T30" fmla="*/ 53 w 181"/>
                <a:gd name="T31" fmla="*/ 134 h 320"/>
                <a:gd name="T32" fmla="*/ 7 w 181"/>
                <a:gd name="T33" fmla="*/ 109 h 320"/>
                <a:gd name="T34" fmla="*/ 27 w 181"/>
                <a:gd name="T35" fmla="*/ 97 h 320"/>
                <a:gd name="T36" fmla="*/ 48 w 181"/>
                <a:gd name="T37" fmla="*/ 69 h 320"/>
                <a:gd name="T38" fmla="*/ 79 w 181"/>
                <a:gd name="T39" fmla="*/ 58 h 320"/>
                <a:gd name="T40" fmla="*/ 109 w 181"/>
                <a:gd name="T41" fmla="*/ 47 h 320"/>
                <a:gd name="T42" fmla="*/ 129 w 181"/>
                <a:gd name="T43" fmla="*/ 22 h 320"/>
                <a:gd name="T44" fmla="*/ 158 w 181"/>
                <a:gd name="T45" fmla="*/ 9 h 320"/>
                <a:gd name="T46" fmla="*/ 178 w 181"/>
                <a:gd name="T47" fmla="*/ 15 h 320"/>
                <a:gd name="T48" fmla="*/ 176 w 181"/>
                <a:gd name="T49" fmla="*/ 36 h 320"/>
                <a:gd name="T50" fmla="*/ 170 w 181"/>
                <a:gd name="T51" fmla="*/ 58 h 320"/>
                <a:gd name="T52" fmla="*/ 124 w 181"/>
                <a:gd name="T53" fmla="*/ 81 h 320"/>
                <a:gd name="T54" fmla="*/ 104 w 181"/>
                <a:gd name="T55" fmla="*/ 97 h 320"/>
                <a:gd name="T56" fmla="*/ 84 w 181"/>
                <a:gd name="T57" fmla="*/ 106 h 320"/>
                <a:gd name="T58" fmla="*/ 58 w 181"/>
                <a:gd name="T59" fmla="*/ 133 h 320"/>
                <a:gd name="T60" fmla="*/ 53 w 181"/>
                <a:gd name="T61" fmla="*/ 13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1" h="320">
                  <a:moveTo>
                    <a:pt x="108" y="320"/>
                  </a:moveTo>
                  <a:cubicBezTo>
                    <a:pt x="107" y="313"/>
                    <a:pt x="101" y="314"/>
                    <a:pt x="97" y="310"/>
                  </a:cubicBezTo>
                  <a:cubicBezTo>
                    <a:pt x="93" y="306"/>
                    <a:pt x="92" y="301"/>
                    <a:pt x="92" y="296"/>
                  </a:cubicBezTo>
                  <a:cubicBezTo>
                    <a:pt x="91" y="290"/>
                    <a:pt x="93" y="289"/>
                    <a:pt x="88" y="283"/>
                  </a:cubicBezTo>
                  <a:cubicBezTo>
                    <a:pt x="85" y="278"/>
                    <a:pt x="77" y="276"/>
                    <a:pt x="76" y="269"/>
                  </a:cubicBezTo>
                  <a:cubicBezTo>
                    <a:pt x="74" y="262"/>
                    <a:pt x="78" y="258"/>
                    <a:pt x="75" y="250"/>
                  </a:cubicBezTo>
                  <a:cubicBezTo>
                    <a:pt x="72" y="244"/>
                    <a:pt x="67" y="237"/>
                    <a:pt x="69" y="230"/>
                  </a:cubicBezTo>
                  <a:cubicBezTo>
                    <a:pt x="70" y="226"/>
                    <a:pt x="75" y="225"/>
                    <a:pt x="77" y="221"/>
                  </a:cubicBezTo>
                  <a:cubicBezTo>
                    <a:pt x="80" y="217"/>
                    <a:pt x="76" y="199"/>
                    <a:pt x="83" y="199"/>
                  </a:cubicBezTo>
                  <a:cubicBezTo>
                    <a:pt x="89" y="199"/>
                    <a:pt x="88" y="217"/>
                    <a:pt x="92" y="221"/>
                  </a:cubicBezTo>
                  <a:cubicBezTo>
                    <a:pt x="98" y="229"/>
                    <a:pt x="110" y="229"/>
                    <a:pt x="117" y="236"/>
                  </a:cubicBezTo>
                  <a:cubicBezTo>
                    <a:pt x="131" y="251"/>
                    <a:pt x="108" y="269"/>
                    <a:pt x="105" y="283"/>
                  </a:cubicBezTo>
                  <a:cubicBezTo>
                    <a:pt x="104" y="290"/>
                    <a:pt x="109" y="295"/>
                    <a:pt x="111" y="302"/>
                  </a:cubicBezTo>
                  <a:cubicBezTo>
                    <a:pt x="112" y="305"/>
                    <a:pt x="113" y="308"/>
                    <a:pt x="113" y="312"/>
                  </a:cubicBezTo>
                  <a:cubicBezTo>
                    <a:pt x="112" y="314"/>
                    <a:pt x="107" y="319"/>
                    <a:pt x="108" y="320"/>
                  </a:cubicBezTo>
                  <a:close/>
                  <a:moveTo>
                    <a:pt x="53" y="134"/>
                  </a:moveTo>
                  <a:cubicBezTo>
                    <a:pt x="40" y="135"/>
                    <a:pt x="0" y="128"/>
                    <a:pt x="7" y="109"/>
                  </a:cubicBezTo>
                  <a:cubicBezTo>
                    <a:pt x="11" y="100"/>
                    <a:pt x="18" y="100"/>
                    <a:pt x="27" y="97"/>
                  </a:cubicBezTo>
                  <a:cubicBezTo>
                    <a:pt x="41" y="92"/>
                    <a:pt x="34" y="75"/>
                    <a:pt x="48" y="69"/>
                  </a:cubicBezTo>
                  <a:cubicBezTo>
                    <a:pt x="61" y="63"/>
                    <a:pt x="69" y="71"/>
                    <a:pt x="79" y="58"/>
                  </a:cubicBezTo>
                  <a:cubicBezTo>
                    <a:pt x="89" y="46"/>
                    <a:pt x="96" y="53"/>
                    <a:pt x="109" y="47"/>
                  </a:cubicBezTo>
                  <a:cubicBezTo>
                    <a:pt x="120" y="42"/>
                    <a:pt x="121" y="30"/>
                    <a:pt x="129" y="22"/>
                  </a:cubicBezTo>
                  <a:cubicBezTo>
                    <a:pt x="137" y="13"/>
                    <a:pt x="147" y="13"/>
                    <a:pt x="158" y="9"/>
                  </a:cubicBezTo>
                  <a:cubicBezTo>
                    <a:pt x="166" y="7"/>
                    <a:pt x="181" y="0"/>
                    <a:pt x="178" y="15"/>
                  </a:cubicBezTo>
                  <a:cubicBezTo>
                    <a:pt x="177" y="23"/>
                    <a:pt x="175" y="28"/>
                    <a:pt x="176" y="36"/>
                  </a:cubicBezTo>
                  <a:cubicBezTo>
                    <a:pt x="176" y="45"/>
                    <a:pt x="177" y="51"/>
                    <a:pt x="170" y="58"/>
                  </a:cubicBezTo>
                  <a:cubicBezTo>
                    <a:pt x="157" y="72"/>
                    <a:pt x="141" y="74"/>
                    <a:pt x="124" y="81"/>
                  </a:cubicBezTo>
                  <a:cubicBezTo>
                    <a:pt x="115" y="84"/>
                    <a:pt x="111" y="91"/>
                    <a:pt x="104" y="97"/>
                  </a:cubicBezTo>
                  <a:cubicBezTo>
                    <a:pt x="98" y="102"/>
                    <a:pt x="91" y="103"/>
                    <a:pt x="84" y="106"/>
                  </a:cubicBezTo>
                  <a:cubicBezTo>
                    <a:pt x="73" y="112"/>
                    <a:pt x="69" y="129"/>
                    <a:pt x="58" y="133"/>
                  </a:cubicBezTo>
                  <a:cubicBezTo>
                    <a:pt x="56" y="134"/>
                    <a:pt x="55" y="134"/>
                    <a:pt x="53" y="134"/>
                  </a:cubicBezTo>
                  <a:close/>
                </a:path>
              </a:pathLst>
            </a:custGeom>
            <a:solidFill>
              <a:srgbClr val="FBF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74">
              <a:extLst>
                <a:ext uri="{FF2B5EF4-FFF2-40B4-BE49-F238E27FC236}">
                  <a16:creationId xmlns:a16="http://schemas.microsoft.com/office/drawing/2014/main" id="{C26EA4CB-DD5A-408B-A092-A195642B6A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6427" y="1946276"/>
              <a:ext cx="1801813" cy="1392238"/>
            </a:xfrm>
            <a:custGeom>
              <a:avLst/>
              <a:gdLst>
                <a:gd name="T0" fmla="*/ 105 w 425"/>
                <a:gd name="T1" fmla="*/ 158 h 328"/>
                <a:gd name="T2" fmla="*/ 115 w 425"/>
                <a:gd name="T3" fmla="*/ 183 h 328"/>
                <a:gd name="T4" fmla="*/ 122 w 425"/>
                <a:gd name="T5" fmla="*/ 200 h 328"/>
                <a:gd name="T6" fmla="*/ 141 w 425"/>
                <a:gd name="T7" fmla="*/ 228 h 328"/>
                <a:gd name="T8" fmla="*/ 149 w 425"/>
                <a:gd name="T9" fmla="*/ 237 h 328"/>
                <a:gd name="T10" fmla="*/ 166 w 425"/>
                <a:gd name="T11" fmla="*/ 249 h 328"/>
                <a:gd name="T12" fmla="*/ 186 w 425"/>
                <a:gd name="T13" fmla="*/ 225 h 328"/>
                <a:gd name="T14" fmla="*/ 169 w 425"/>
                <a:gd name="T15" fmla="*/ 238 h 328"/>
                <a:gd name="T16" fmla="*/ 158 w 425"/>
                <a:gd name="T17" fmla="*/ 240 h 328"/>
                <a:gd name="T18" fmla="*/ 153 w 425"/>
                <a:gd name="T19" fmla="*/ 227 h 328"/>
                <a:gd name="T20" fmla="*/ 130 w 425"/>
                <a:gd name="T21" fmla="*/ 195 h 328"/>
                <a:gd name="T22" fmla="*/ 119 w 425"/>
                <a:gd name="T23" fmla="*/ 175 h 328"/>
                <a:gd name="T24" fmla="*/ 103 w 425"/>
                <a:gd name="T25" fmla="*/ 151 h 328"/>
                <a:gd name="T26" fmla="*/ 8 w 425"/>
                <a:gd name="T27" fmla="*/ 18 h 328"/>
                <a:gd name="T28" fmla="*/ 64 w 425"/>
                <a:gd name="T29" fmla="*/ 248 h 328"/>
                <a:gd name="T30" fmla="*/ 189 w 425"/>
                <a:gd name="T31" fmla="*/ 320 h 328"/>
                <a:gd name="T32" fmla="*/ 280 w 425"/>
                <a:gd name="T33" fmla="*/ 327 h 328"/>
                <a:gd name="T34" fmla="*/ 359 w 425"/>
                <a:gd name="T35" fmla="*/ 296 h 328"/>
                <a:gd name="T36" fmla="*/ 359 w 425"/>
                <a:gd name="T37" fmla="*/ 293 h 328"/>
                <a:gd name="T38" fmla="*/ 360 w 425"/>
                <a:gd name="T39" fmla="*/ 278 h 328"/>
                <a:gd name="T40" fmla="*/ 361 w 425"/>
                <a:gd name="T41" fmla="*/ 275 h 328"/>
                <a:gd name="T42" fmla="*/ 372 w 425"/>
                <a:gd name="T43" fmla="*/ 266 h 328"/>
                <a:gd name="T44" fmla="*/ 382 w 425"/>
                <a:gd name="T45" fmla="*/ 268 h 328"/>
                <a:gd name="T46" fmla="*/ 384 w 425"/>
                <a:gd name="T47" fmla="*/ 268 h 328"/>
                <a:gd name="T48" fmla="*/ 388 w 425"/>
                <a:gd name="T49" fmla="*/ 269 h 328"/>
                <a:gd name="T50" fmla="*/ 390 w 425"/>
                <a:gd name="T51" fmla="*/ 267 h 328"/>
                <a:gd name="T52" fmla="*/ 394 w 425"/>
                <a:gd name="T53" fmla="*/ 256 h 328"/>
                <a:gd name="T54" fmla="*/ 404 w 425"/>
                <a:gd name="T55" fmla="*/ 245 h 328"/>
                <a:gd name="T56" fmla="*/ 407 w 425"/>
                <a:gd name="T57" fmla="*/ 244 h 328"/>
                <a:gd name="T58" fmla="*/ 411 w 425"/>
                <a:gd name="T59" fmla="*/ 244 h 328"/>
                <a:gd name="T60" fmla="*/ 421 w 425"/>
                <a:gd name="T61" fmla="*/ 240 h 328"/>
                <a:gd name="T62" fmla="*/ 422 w 425"/>
                <a:gd name="T63" fmla="*/ 238 h 328"/>
                <a:gd name="T64" fmla="*/ 391 w 425"/>
                <a:gd name="T65" fmla="*/ 246 h 328"/>
                <a:gd name="T66" fmla="*/ 383 w 425"/>
                <a:gd name="T67" fmla="*/ 260 h 328"/>
                <a:gd name="T68" fmla="*/ 365 w 425"/>
                <a:gd name="T69" fmla="*/ 259 h 328"/>
                <a:gd name="T70" fmla="*/ 334 w 425"/>
                <a:gd name="T71" fmla="*/ 311 h 328"/>
                <a:gd name="T72" fmla="*/ 144 w 425"/>
                <a:gd name="T73" fmla="*/ 298 h 328"/>
                <a:gd name="T74" fmla="*/ 16 w 425"/>
                <a:gd name="T75" fmla="*/ 133 h 328"/>
                <a:gd name="T76" fmla="*/ 16 w 425"/>
                <a:gd name="T77" fmla="*/ 1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5" h="328">
                  <a:moveTo>
                    <a:pt x="103" y="151"/>
                  </a:moveTo>
                  <a:cubicBezTo>
                    <a:pt x="104" y="153"/>
                    <a:pt x="104" y="156"/>
                    <a:pt x="105" y="158"/>
                  </a:cubicBezTo>
                  <a:cubicBezTo>
                    <a:pt x="105" y="161"/>
                    <a:pt x="106" y="163"/>
                    <a:pt x="107" y="166"/>
                  </a:cubicBezTo>
                  <a:cubicBezTo>
                    <a:pt x="108" y="174"/>
                    <a:pt x="112" y="179"/>
                    <a:pt x="115" y="183"/>
                  </a:cubicBezTo>
                  <a:cubicBezTo>
                    <a:pt x="117" y="185"/>
                    <a:pt x="118" y="187"/>
                    <a:pt x="120" y="190"/>
                  </a:cubicBezTo>
                  <a:cubicBezTo>
                    <a:pt x="121" y="192"/>
                    <a:pt x="122" y="196"/>
                    <a:pt x="122" y="200"/>
                  </a:cubicBezTo>
                  <a:cubicBezTo>
                    <a:pt x="123" y="205"/>
                    <a:pt x="125" y="211"/>
                    <a:pt x="128" y="217"/>
                  </a:cubicBezTo>
                  <a:cubicBezTo>
                    <a:pt x="132" y="222"/>
                    <a:pt x="137" y="225"/>
                    <a:pt x="141" y="228"/>
                  </a:cubicBezTo>
                  <a:cubicBezTo>
                    <a:pt x="144" y="229"/>
                    <a:pt x="147" y="231"/>
                    <a:pt x="148" y="233"/>
                  </a:cubicBezTo>
                  <a:cubicBezTo>
                    <a:pt x="149" y="234"/>
                    <a:pt x="149" y="235"/>
                    <a:pt x="149" y="237"/>
                  </a:cubicBezTo>
                  <a:cubicBezTo>
                    <a:pt x="150" y="248"/>
                    <a:pt x="157" y="249"/>
                    <a:pt x="162" y="249"/>
                  </a:cubicBezTo>
                  <a:cubicBezTo>
                    <a:pt x="163" y="249"/>
                    <a:pt x="164" y="249"/>
                    <a:pt x="166" y="249"/>
                  </a:cubicBezTo>
                  <a:cubicBezTo>
                    <a:pt x="173" y="247"/>
                    <a:pt x="180" y="240"/>
                    <a:pt x="185" y="228"/>
                  </a:cubicBezTo>
                  <a:cubicBezTo>
                    <a:pt x="185" y="227"/>
                    <a:pt x="186" y="226"/>
                    <a:pt x="186" y="225"/>
                  </a:cubicBezTo>
                  <a:cubicBezTo>
                    <a:pt x="184" y="224"/>
                    <a:pt x="181" y="223"/>
                    <a:pt x="179" y="222"/>
                  </a:cubicBezTo>
                  <a:cubicBezTo>
                    <a:pt x="177" y="228"/>
                    <a:pt x="173" y="234"/>
                    <a:pt x="169" y="238"/>
                  </a:cubicBezTo>
                  <a:cubicBezTo>
                    <a:pt x="167" y="240"/>
                    <a:pt x="164" y="241"/>
                    <a:pt x="162" y="241"/>
                  </a:cubicBezTo>
                  <a:cubicBezTo>
                    <a:pt x="160" y="242"/>
                    <a:pt x="159" y="241"/>
                    <a:pt x="158" y="240"/>
                  </a:cubicBezTo>
                  <a:cubicBezTo>
                    <a:pt x="157" y="239"/>
                    <a:pt x="157" y="238"/>
                    <a:pt x="157" y="236"/>
                  </a:cubicBezTo>
                  <a:cubicBezTo>
                    <a:pt x="156" y="233"/>
                    <a:pt x="155" y="230"/>
                    <a:pt x="153" y="227"/>
                  </a:cubicBezTo>
                  <a:cubicBezTo>
                    <a:pt x="148" y="222"/>
                    <a:pt x="142" y="220"/>
                    <a:pt x="137" y="215"/>
                  </a:cubicBezTo>
                  <a:cubicBezTo>
                    <a:pt x="132" y="210"/>
                    <a:pt x="131" y="202"/>
                    <a:pt x="130" y="195"/>
                  </a:cubicBezTo>
                  <a:cubicBezTo>
                    <a:pt x="129" y="191"/>
                    <a:pt x="127" y="187"/>
                    <a:pt x="125" y="183"/>
                  </a:cubicBezTo>
                  <a:cubicBezTo>
                    <a:pt x="123" y="181"/>
                    <a:pt x="121" y="178"/>
                    <a:pt x="119" y="175"/>
                  </a:cubicBezTo>
                  <a:cubicBezTo>
                    <a:pt x="117" y="172"/>
                    <a:pt x="115" y="168"/>
                    <a:pt x="114" y="163"/>
                  </a:cubicBezTo>
                  <a:cubicBezTo>
                    <a:pt x="110" y="159"/>
                    <a:pt x="107" y="155"/>
                    <a:pt x="103" y="151"/>
                  </a:cubicBezTo>
                  <a:close/>
                  <a:moveTo>
                    <a:pt x="13" y="0"/>
                  </a:moveTo>
                  <a:cubicBezTo>
                    <a:pt x="13" y="5"/>
                    <a:pt x="11" y="11"/>
                    <a:pt x="8" y="18"/>
                  </a:cubicBezTo>
                  <a:cubicBezTo>
                    <a:pt x="0" y="52"/>
                    <a:pt x="0" y="87"/>
                    <a:pt x="6" y="122"/>
                  </a:cubicBezTo>
                  <a:cubicBezTo>
                    <a:pt x="14" y="168"/>
                    <a:pt x="34" y="212"/>
                    <a:pt x="64" y="248"/>
                  </a:cubicBezTo>
                  <a:cubicBezTo>
                    <a:pt x="79" y="265"/>
                    <a:pt x="97" y="281"/>
                    <a:pt x="117" y="293"/>
                  </a:cubicBezTo>
                  <a:cubicBezTo>
                    <a:pt x="139" y="306"/>
                    <a:pt x="164" y="314"/>
                    <a:pt x="189" y="320"/>
                  </a:cubicBezTo>
                  <a:cubicBezTo>
                    <a:pt x="219" y="326"/>
                    <a:pt x="249" y="328"/>
                    <a:pt x="279" y="327"/>
                  </a:cubicBezTo>
                  <a:cubicBezTo>
                    <a:pt x="279" y="327"/>
                    <a:pt x="280" y="327"/>
                    <a:pt x="280" y="327"/>
                  </a:cubicBezTo>
                  <a:cubicBezTo>
                    <a:pt x="309" y="325"/>
                    <a:pt x="338" y="320"/>
                    <a:pt x="365" y="309"/>
                  </a:cubicBezTo>
                  <a:cubicBezTo>
                    <a:pt x="361" y="305"/>
                    <a:pt x="359" y="301"/>
                    <a:pt x="359" y="296"/>
                  </a:cubicBezTo>
                  <a:cubicBezTo>
                    <a:pt x="359" y="295"/>
                    <a:pt x="359" y="295"/>
                    <a:pt x="359" y="295"/>
                  </a:cubicBezTo>
                  <a:cubicBezTo>
                    <a:pt x="359" y="294"/>
                    <a:pt x="359" y="294"/>
                    <a:pt x="359" y="293"/>
                  </a:cubicBezTo>
                  <a:cubicBezTo>
                    <a:pt x="359" y="292"/>
                    <a:pt x="359" y="290"/>
                    <a:pt x="359" y="288"/>
                  </a:cubicBezTo>
                  <a:cubicBezTo>
                    <a:pt x="359" y="285"/>
                    <a:pt x="359" y="282"/>
                    <a:pt x="360" y="278"/>
                  </a:cubicBezTo>
                  <a:cubicBezTo>
                    <a:pt x="360" y="278"/>
                    <a:pt x="360" y="278"/>
                    <a:pt x="360" y="278"/>
                  </a:cubicBezTo>
                  <a:cubicBezTo>
                    <a:pt x="360" y="277"/>
                    <a:pt x="361" y="276"/>
                    <a:pt x="361" y="275"/>
                  </a:cubicBezTo>
                  <a:cubicBezTo>
                    <a:pt x="362" y="272"/>
                    <a:pt x="364" y="269"/>
                    <a:pt x="366" y="267"/>
                  </a:cubicBezTo>
                  <a:cubicBezTo>
                    <a:pt x="368" y="266"/>
                    <a:pt x="370" y="266"/>
                    <a:pt x="372" y="266"/>
                  </a:cubicBezTo>
                  <a:cubicBezTo>
                    <a:pt x="374" y="266"/>
                    <a:pt x="377" y="266"/>
                    <a:pt x="380" y="267"/>
                  </a:cubicBezTo>
                  <a:cubicBezTo>
                    <a:pt x="381" y="267"/>
                    <a:pt x="382" y="268"/>
                    <a:pt x="382" y="268"/>
                  </a:cubicBezTo>
                  <a:cubicBezTo>
                    <a:pt x="383" y="268"/>
                    <a:pt x="383" y="268"/>
                    <a:pt x="383" y="268"/>
                  </a:cubicBezTo>
                  <a:cubicBezTo>
                    <a:pt x="383" y="268"/>
                    <a:pt x="384" y="268"/>
                    <a:pt x="384" y="268"/>
                  </a:cubicBezTo>
                  <a:cubicBezTo>
                    <a:pt x="385" y="268"/>
                    <a:pt x="385" y="269"/>
                    <a:pt x="385" y="269"/>
                  </a:cubicBezTo>
                  <a:cubicBezTo>
                    <a:pt x="386" y="269"/>
                    <a:pt x="387" y="269"/>
                    <a:pt x="388" y="269"/>
                  </a:cubicBezTo>
                  <a:cubicBezTo>
                    <a:pt x="388" y="269"/>
                    <a:pt x="389" y="269"/>
                    <a:pt x="389" y="268"/>
                  </a:cubicBezTo>
                  <a:cubicBezTo>
                    <a:pt x="390" y="267"/>
                    <a:pt x="390" y="267"/>
                    <a:pt x="390" y="267"/>
                  </a:cubicBezTo>
                  <a:cubicBezTo>
                    <a:pt x="390" y="265"/>
                    <a:pt x="391" y="263"/>
                    <a:pt x="392" y="262"/>
                  </a:cubicBezTo>
                  <a:cubicBezTo>
                    <a:pt x="392" y="260"/>
                    <a:pt x="393" y="258"/>
                    <a:pt x="394" y="256"/>
                  </a:cubicBezTo>
                  <a:cubicBezTo>
                    <a:pt x="394" y="256"/>
                    <a:pt x="394" y="256"/>
                    <a:pt x="394" y="256"/>
                  </a:cubicBezTo>
                  <a:cubicBezTo>
                    <a:pt x="396" y="251"/>
                    <a:pt x="399" y="247"/>
                    <a:pt x="404" y="245"/>
                  </a:cubicBezTo>
                  <a:cubicBezTo>
                    <a:pt x="404" y="245"/>
                    <a:pt x="405" y="245"/>
                    <a:pt x="405" y="244"/>
                  </a:cubicBezTo>
                  <a:cubicBezTo>
                    <a:pt x="406" y="244"/>
                    <a:pt x="406" y="244"/>
                    <a:pt x="407" y="244"/>
                  </a:cubicBezTo>
                  <a:cubicBezTo>
                    <a:pt x="408" y="244"/>
                    <a:pt x="409" y="244"/>
                    <a:pt x="409" y="244"/>
                  </a:cubicBezTo>
                  <a:cubicBezTo>
                    <a:pt x="410" y="244"/>
                    <a:pt x="410" y="244"/>
                    <a:pt x="411" y="244"/>
                  </a:cubicBezTo>
                  <a:cubicBezTo>
                    <a:pt x="412" y="243"/>
                    <a:pt x="412" y="243"/>
                    <a:pt x="413" y="243"/>
                  </a:cubicBezTo>
                  <a:cubicBezTo>
                    <a:pt x="417" y="243"/>
                    <a:pt x="419" y="242"/>
                    <a:pt x="421" y="240"/>
                  </a:cubicBezTo>
                  <a:cubicBezTo>
                    <a:pt x="422" y="239"/>
                    <a:pt x="422" y="239"/>
                    <a:pt x="422" y="239"/>
                  </a:cubicBezTo>
                  <a:cubicBezTo>
                    <a:pt x="422" y="239"/>
                    <a:pt x="422" y="238"/>
                    <a:pt x="422" y="238"/>
                  </a:cubicBezTo>
                  <a:cubicBezTo>
                    <a:pt x="424" y="236"/>
                    <a:pt x="424" y="233"/>
                    <a:pt x="425" y="231"/>
                  </a:cubicBezTo>
                  <a:cubicBezTo>
                    <a:pt x="415" y="237"/>
                    <a:pt x="403" y="242"/>
                    <a:pt x="391" y="246"/>
                  </a:cubicBezTo>
                  <a:cubicBezTo>
                    <a:pt x="388" y="250"/>
                    <a:pt x="386" y="255"/>
                    <a:pt x="384" y="260"/>
                  </a:cubicBezTo>
                  <a:cubicBezTo>
                    <a:pt x="383" y="260"/>
                    <a:pt x="383" y="260"/>
                    <a:pt x="383" y="260"/>
                  </a:cubicBezTo>
                  <a:cubicBezTo>
                    <a:pt x="380" y="259"/>
                    <a:pt x="376" y="258"/>
                    <a:pt x="372" y="258"/>
                  </a:cubicBezTo>
                  <a:cubicBezTo>
                    <a:pt x="369" y="258"/>
                    <a:pt x="367" y="258"/>
                    <a:pt x="365" y="259"/>
                  </a:cubicBezTo>
                  <a:cubicBezTo>
                    <a:pt x="358" y="262"/>
                    <a:pt x="353" y="270"/>
                    <a:pt x="351" y="282"/>
                  </a:cubicBezTo>
                  <a:cubicBezTo>
                    <a:pt x="349" y="296"/>
                    <a:pt x="351" y="306"/>
                    <a:pt x="334" y="311"/>
                  </a:cubicBezTo>
                  <a:cubicBezTo>
                    <a:pt x="316" y="315"/>
                    <a:pt x="298" y="318"/>
                    <a:pt x="279" y="319"/>
                  </a:cubicBezTo>
                  <a:cubicBezTo>
                    <a:pt x="231" y="321"/>
                    <a:pt x="181" y="313"/>
                    <a:pt x="144" y="298"/>
                  </a:cubicBezTo>
                  <a:cubicBezTo>
                    <a:pt x="113" y="285"/>
                    <a:pt x="84" y="262"/>
                    <a:pt x="62" y="232"/>
                  </a:cubicBezTo>
                  <a:cubicBezTo>
                    <a:pt x="40" y="204"/>
                    <a:pt x="24" y="169"/>
                    <a:pt x="16" y="133"/>
                  </a:cubicBezTo>
                  <a:cubicBezTo>
                    <a:pt x="8" y="97"/>
                    <a:pt x="7" y="60"/>
                    <a:pt x="14" y="26"/>
                  </a:cubicBezTo>
                  <a:cubicBezTo>
                    <a:pt x="15" y="23"/>
                    <a:pt x="15" y="21"/>
                    <a:pt x="16" y="18"/>
                  </a:cubicBezTo>
                  <a:cubicBezTo>
                    <a:pt x="15" y="12"/>
                    <a:pt x="13" y="6"/>
                    <a:pt x="13" y="0"/>
                  </a:cubicBezTo>
                  <a:close/>
                </a:path>
              </a:pathLst>
            </a:custGeom>
            <a:solidFill>
              <a:srgbClr val="3EB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75">
              <a:extLst>
                <a:ext uri="{FF2B5EF4-FFF2-40B4-BE49-F238E27FC236}">
                  <a16:creationId xmlns:a16="http://schemas.microsoft.com/office/drawing/2014/main" id="{7FE95F33-96E8-4BB0-AC4D-93755A9F5D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3402" y="2022476"/>
              <a:ext cx="1874838" cy="1323975"/>
            </a:xfrm>
            <a:custGeom>
              <a:avLst/>
              <a:gdLst>
                <a:gd name="T0" fmla="*/ 376 w 442"/>
                <a:gd name="T1" fmla="*/ 270 h 312"/>
                <a:gd name="T2" fmla="*/ 376 w 442"/>
                <a:gd name="T3" fmla="*/ 275 h 312"/>
                <a:gd name="T4" fmla="*/ 376 w 442"/>
                <a:gd name="T5" fmla="*/ 270 h 312"/>
                <a:gd name="T6" fmla="*/ 378 w 442"/>
                <a:gd name="T7" fmla="*/ 257 h 312"/>
                <a:gd name="T8" fmla="*/ 377 w 442"/>
                <a:gd name="T9" fmla="*/ 260 h 312"/>
                <a:gd name="T10" fmla="*/ 378 w 442"/>
                <a:gd name="T11" fmla="*/ 257 h 312"/>
                <a:gd name="T12" fmla="*/ 406 w 442"/>
                <a:gd name="T13" fmla="*/ 250 h 312"/>
                <a:gd name="T14" fmla="*/ 405 w 442"/>
                <a:gd name="T15" fmla="*/ 251 h 312"/>
                <a:gd name="T16" fmla="*/ 402 w 442"/>
                <a:gd name="T17" fmla="*/ 251 h 312"/>
                <a:gd name="T18" fmla="*/ 401 w 442"/>
                <a:gd name="T19" fmla="*/ 250 h 312"/>
                <a:gd name="T20" fmla="*/ 405 w 442"/>
                <a:gd name="T21" fmla="*/ 251 h 312"/>
                <a:gd name="T22" fmla="*/ 406 w 442"/>
                <a:gd name="T23" fmla="*/ 251 h 312"/>
                <a:gd name="T24" fmla="*/ 406 w 442"/>
                <a:gd name="T25" fmla="*/ 250 h 312"/>
                <a:gd name="T26" fmla="*/ 389 w 442"/>
                <a:gd name="T27" fmla="*/ 248 h 312"/>
                <a:gd name="T28" fmla="*/ 383 w 442"/>
                <a:gd name="T29" fmla="*/ 249 h 312"/>
                <a:gd name="T30" fmla="*/ 383 w 442"/>
                <a:gd name="T31" fmla="*/ 249 h 312"/>
                <a:gd name="T32" fmla="*/ 389 w 442"/>
                <a:gd name="T33" fmla="*/ 248 h 312"/>
                <a:gd name="T34" fmla="*/ 399 w 442"/>
                <a:gd name="T35" fmla="*/ 250 h 312"/>
                <a:gd name="T36" fmla="*/ 397 w 442"/>
                <a:gd name="T37" fmla="*/ 249 h 312"/>
                <a:gd name="T38" fmla="*/ 389 w 442"/>
                <a:gd name="T39" fmla="*/ 248 h 312"/>
                <a:gd name="T40" fmla="*/ 409 w 442"/>
                <a:gd name="T41" fmla="*/ 244 h 312"/>
                <a:gd name="T42" fmla="*/ 407 w 442"/>
                <a:gd name="T43" fmla="*/ 249 h 312"/>
                <a:gd name="T44" fmla="*/ 407 w 442"/>
                <a:gd name="T45" fmla="*/ 247 h 312"/>
                <a:gd name="T46" fmla="*/ 409 w 442"/>
                <a:gd name="T47" fmla="*/ 244 h 312"/>
                <a:gd name="T48" fmla="*/ 422 w 442"/>
                <a:gd name="T49" fmla="*/ 226 h 312"/>
                <a:gd name="T50" fmla="*/ 421 w 442"/>
                <a:gd name="T51" fmla="*/ 227 h 312"/>
                <a:gd name="T52" fmla="*/ 411 w 442"/>
                <a:gd name="T53" fmla="*/ 238 h 312"/>
                <a:gd name="T54" fmla="*/ 422 w 442"/>
                <a:gd name="T55" fmla="*/ 226 h 312"/>
                <a:gd name="T56" fmla="*/ 438 w 442"/>
                <a:gd name="T57" fmla="*/ 222 h 312"/>
                <a:gd name="T58" fmla="*/ 430 w 442"/>
                <a:gd name="T59" fmla="*/ 225 h 312"/>
                <a:gd name="T60" fmla="*/ 428 w 442"/>
                <a:gd name="T61" fmla="*/ 226 h 312"/>
                <a:gd name="T62" fmla="*/ 428 w 442"/>
                <a:gd name="T63" fmla="*/ 226 h 312"/>
                <a:gd name="T64" fmla="*/ 430 w 442"/>
                <a:gd name="T65" fmla="*/ 225 h 312"/>
                <a:gd name="T66" fmla="*/ 434 w 442"/>
                <a:gd name="T67" fmla="*/ 225 h 312"/>
                <a:gd name="T68" fmla="*/ 438 w 442"/>
                <a:gd name="T69" fmla="*/ 222 h 312"/>
                <a:gd name="T70" fmla="*/ 442 w 442"/>
                <a:gd name="T71" fmla="*/ 213 h 312"/>
                <a:gd name="T72" fmla="*/ 442 w 442"/>
                <a:gd name="T73" fmla="*/ 213 h 312"/>
                <a:gd name="T74" fmla="*/ 439 w 442"/>
                <a:gd name="T75" fmla="*/ 220 h 312"/>
                <a:gd name="T76" fmla="*/ 439 w 442"/>
                <a:gd name="T77" fmla="*/ 221 h 312"/>
                <a:gd name="T78" fmla="*/ 440 w 442"/>
                <a:gd name="T79" fmla="*/ 218 h 312"/>
                <a:gd name="T80" fmla="*/ 442 w 442"/>
                <a:gd name="T81" fmla="*/ 213 h 312"/>
                <a:gd name="T82" fmla="*/ 25 w 442"/>
                <a:gd name="T83" fmla="*/ 0 h 312"/>
                <a:gd name="T84" fmla="*/ 23 w 442"/>
                <a:gd name="T85" fmla="*/ 3 h 312"/>
                <a:gd name="T86" fmla="*/ 158 w 442"/>
                <a:gd name="T87" fmla="*/ 288 h 312"/>
                <a:gd name="T88" fmla="*/ 296 w 442"/>
                <a:gd name="T89" fmla="*/ 310 h 312"/>
                <a:gd name="T90" fmla="*/ 382 w 442"/>
                <a:gd name="T91" fmla="*/ 292 h 312"/>
                <a:gd name="T92" fmla="*/ 376 w 442"/>
                <a:gd name="T93" fmla="*/ 278 h 312"/>
                <a:gd name="T94" fmla="*/ 382 w 442"/>
                <a:gd name="T95" fmla="*/ 291 h 312"/>
                <a:gd name="T96" fmla="*/ 297 w 442"/>
                <a:gd name="T97" fmla="*/ 309 h 312"/>
                <a:gd name="T98" fmla="*/ 296 w 442"/>
                <a:gd name="T99" fmla="*/ 309 h 312"/>
                <a:gd name="T100" fmla="*/ 206 w 442"/>
                <a:gd name="T101" fmla="*/ 302 h 312"/>
                <a:gd name="T102" fmla="*/ 134 w 442"/>
                <a:gd name="T103" fmla="*/ 275 h 312"/>
                <a:gd name="T104" fmla="*/ 81 w 442"/>
                <a:gd name="T105" fmla="*/ 230 h 312"/>
                <a:gd name="T106" fmla="*/ 23 w 442"/>
                <a:gd name="T107" fmla="*/ 104 h 312"/>
                <a:gd name="T108" fmla="*/ 25 w 442"/>
                <a:gd name="T10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2" h="312">
                  <a:moveTo>
                    <a:pt x="376" y="270"/>
                  </a:moveTo>
                  <a:cubicBezTo>
                    <a:pt x="376" y="272"/>
                    <a:pt x="376" y="274"/>
                    <a:pt x="376" y="275"/>
                  </a:cubicBezTo>
                  <a:cubicBezTo>
                    <a:pt x="376" y="274"/>
                    <a:pt x="376" y="272"/>
                    <a:pt x="376" y="270"/>
                  </a:cubicBezTo>
                  <a:close/>
                  <a:moveTo>
                    <a:pt x="378" y="257"/>
                  </a:moveTo>
                  <a:cubicBezTo>
                    <a:pt x="378" y="258"/>
                    <a:pt x="377" y="259"/>
                    <a:pt x="377" y="260"/>
                  </a:cubicBezTo>
                  <a:cubicBezTo>
                    <a:pt x="377" y="259"/>
                    <a:pt x="378" y="258"/>
                    <a:pt x="378" y="257"/>
                  </a:cubicBezTo>
                  <a:close/>
                  <a:moveTo>
                    <a:pt x="406" y="250"/>
                  </a:moveTo>
                  <a:cubicBezTo>
                    <a:pt x="406" y="251"/>
                    <a:pt x="405" y="251"/>
                    <a:pt x="405" y="251"/>
                  </a:cubicBezTo>
                  <a:cubicBezTo>
                    <a:pt x="404" y="251"/>
                    <a:pt x="403" y="251"/>
                    <a:pt x="402" y="251"/>
                  </a:cubicBezTo>
                  <a:cubicBezTo>
                    <a:pt x="402" y="251"/>
                    <a:pt x="402" y="250"/>
                    <a:pt x="401" y="250"/>
                  </a:cubicBezTo>
                  <a:cubicBezTo>
                    <a:pt x="402" y="251"/>
                    <a:pt x="404" y="251"/>
                    <a:pt x="405" y="251"/>
                  </a:cubicBezTo>
                  <a:cubicBezTo>
                    <a:pt x="405" y="251"/>
                    <a:pt x="406" y="251"/>
                    <a:pt x="406" y="251"/>
                  </a:cubicBezTo>
                  <a:cubicBezTo>
                    <a:pt x="406" y="250"/>
                    <a:pt x="406" y="250"/>
                    <a:pt x="406" y="250"/>
                  </a:cubicBezTo>
                  <a:close/>
                  <a:moveTo>
                    <a:pt x="389" y="248"/>
                  </a:moveTo>
                  <a:cubicBezTo>
                    <a:pt x="387" y="248"/>
                    <a:pt x="385" y="248"/>
                    <a:pt x="383" y="249"/>
                  </a:cubicBezTo>
                  <a:cubicBezTo>
                    <a:pt x="383" y="249"/>
                    <a:pt x="383" y="249"/>
                    <a:pt x="383" y="249"/>
                  </a:cubicBezTo>
                  <a:cubicBezTo>
                    <a:pt x="385" y="248"/>
                    <a:pt x="387" y="248"/>
                    <a:pt x="389" y="248"/>
                  </a:cubicBezTo>
                  <a:cubicBezTo>
                    <a:pt x="392" y="248"/>
                    <a:pt x="396" y="249"/>
                    <a:pt x="399" y="250"/>
                  </a:cubicBezTo>
                  <a:cubicBezTo>
                    <a:pt x="399" y="250"/>
                    <a:pt x="398" y="249"/>
                    <a:pt x="397" y="249"/>
                  </a:cubicBezTo>
                  <a:cubicBezTo>
                    <a:pt x="394" y="248"/>
                    <a:pt x="391" y="248"/>
                    <a:pt x="389" y="248"/>
                  </a:cubicBezTo>
                  <a:close/>
                  <a:moveTo>
                    <a:pt x="409" y="244"/>
                  </a:moveTo>
                  <a:cubicBezTo>
                    <a:pt x="408" y="245"/>
                    <a:pt x="407" y="247"/>
                    <a:pt x="407" y="249"/>
                  </a:cubicBezTo>
                  <a:cubicBezTo>
                    <a:pt x="407" y="248"/>
                    <a:pt x="407" y="247"/>
                    <a:pt x="407" y="247"/>
                  </a:cubicBezTo>
                  <a:cubicBezTo>
                    <a:pt x="408" y="246"/>
                    <a:pt x="408" y="245"/>
                    <a:pt x="409" y="244"/>
                  </a:cubicBezTo>
                  <a:close/>
                  <a:moveTo>
                    <a:pt x="422" y="226"/>
                  </a:moveTo>
                  <a:cubicBezTo>
                    <a:pt x="422" y="227"/>
                    <a:pt x="421" y="227"/>
                    <a:pt x="421" y="227"/>
                  </a:cubicBezTo>
                  <a:cubicBezTo>
                    <a:pt x="416" y="229"/>
                    <a:pt x="413" y="233"/>
                    <a:pt x="411" y="238"/>
                  </a:cubicBezTo>
                  <a:cubicBezTo>
                    <a:pt x="414" y="233"/>
                    <a:pt x="417" y="228"/>
                    <a:pt x="422" y="226"/>
                  </a:cubicBezTo>
                  <a:close/>
                  <a:moveTo>
                    <a:pt x="438" y="222"/>
                  </a:moveTo>
                  <a:cubicBezTo>
                    <a:pt x="436" y="224"/>
                    <a:pt x="434" y="225"/>
                    <a:pt x="430" y="225"/>
                  </a:cubicBezTo>
                  <a:cubicBezTo>
                    <a:pt x="429" y="225"/>
                    <a:pt x="429" y="225"/>
                    <a:pt x="428" y="226"/>
                  </a:cubicBezTo>
                  <a:cubicBezTo>
                    <a:pt x="428" y="226"/>
                    <a:pt x="428" y="226"/>
                    <a:pt x="428" y="226"/>
                  </a:cubicBezTo>
                  <a:cubicBezTo>
                    <a:pt x="429" y="226"/>
                    <a:pt x="429" y="225"/>
                    <a:pt x="430" y="225"/>
                  </a:cubicBezTo>
                  <a:cubicBezTo>
                    <a:pt x="431" y="225"/>
                    <a:pt x="433" y="225"/>
                    <a:pt x="434" y="225"/>
                  </a:cubicBezTo>
                  <a:cubicBezTo>
                    <a:pt x="436" y="224"/>
                    <a:pt x="437" y="223"/>
                    <a:pt x="438" y="222"/>
                  </a:cubicBezTo>
                  <a:close/>
                  <a:moveTo>
                    <a:pt x="442" y="213"/>
                  </a:moveTo>
                  <a:cubicBezTo>
                    <a:pt x="442" y="213"/>
                    <a:pt x="442" y="213"/>
                    <a:pt x="442" y="213"/>
                  </a:cubicBezTo>
                  <a:cubicBezTo>
                    <a:pt x="441" y="215"/>
                    <a:pt x="441" y="218"/>
                    <a:pt x="439" y="220"/>
                  </a:cubicBezTo>
                  <a:cubicBezTo>
                    <a:pt x="439" y="220"/>
                    <a:pt x="439" y="221"/>
                    <a:pt x="439" y="221"/>
                  </a:cubicBezTo>
                  <a:cubicBezTo>
                    <a:pt x="439" y="220"/>
                    <a:pt x="440" y="219"/>
                    <a:pt x="440" y="218"/>
                  </a:cubicBezTo>
                  <a:cubicBezTo>
                    <a:pt x="441" y="216"/>
                    <a:pt x="442" y="215"/>
                    <a:pt x="442" y="213"/>
                  </a:cubicBezTo>
                  <a:close/>
                  <a:moveTo>
                    <a:pt x="25" y="0"/>
                  </a:moveTo>
                  <a:cubicBezTo>
                    <a:pt x="24" y="1"/>
                    <a:pt x="24" y="2"/>
                    <a:pt x="23" y="3"/>
                  </a:cubicBezTo>
                  <a:cubicBezTo>
                    <a:pt x="0" y="113"/>
                    <a:pt x="54" y="244"/>
                    <a:pt x="158" y="288"/>
                  </a:cubicBezTo>
                  <a:cubicBezTo>
                    <a:pt x="196" y="304"/>
                    <a:pt x="247" y="312"/>
                    <a:pt x="296" y="310"/>
                  </a:cubicBezTo>
                  <a:cubicBezTo>
                    <a:pt x="327" y="308"/>
                    <a:pt x="357" y="302"/>
                    <a:pt x="382" y="292"/>
                  </a:cubicBezTo>
                  <a:cubicBezTo>
                    <a:pt x="378" y="287"/>
                    <a:pt x="376" y="283"/>
                    <a:pt x="376" y="278"/>
                  </a:cubicBezTo>
                  <a:cubicBezTo>
                    <a:pt x="376" y="283"/>
                    <a:pt x="378" y="287"/>
                    <a:pt x="382" y="291"/>
                  </a:cubicBezTo>
                  <a:cubicBezTo>
                    <a:pt x="355" y="302"/>
                    <a:pt x="326" y="307"/>
                    <a:pt x="297" y="309"/>
                  </a:cubicBezTo>
                  <a:cubicBezTo>
                    <a:pt x="297" y="309"/>
                    <a:pt x="296" y="309"/>
                    <a:pt x="296" y="309"/>
                  </a:cubicBezTo>
                  <a:cubicBezTo>
                    <a:pt x="266" y="310"/>
                    <a:pt x="236" y="308"/>
                    <a:pt x="206" y="302"/>
                  </a:cubicBezTo>
                  <a:cubicBezTo>
                    <a:pt x="181" y="296"/>
                    <a:pt x="156" y="288"/>
                    <a:pt x="134" y="275"/>
                  </a:cubicBezTo>
                  <a:cubicBezTo>
                    <a:pt x="114" y="263"/>
                    <a:pt x="96" y="247"/>
                    <a:pt x="81" y="230"/>
                  </a:cubicBezTo>
                  <a:cubicBezTo>
                    <a:pt x="51" y="194"/>
                    <a:pt x="31" y="150"/>
                    <a:pt x="23" y="104"/>
                  </a:cubicBezTo>
                  <a:cubicBezTo>
                    <a:pt x="17" y="69"/>
                    <a:pt x="17" y="34"/>
                    <a:pt x="25" y="0"/>
                  </a:cubicBezTo>
                  <a:close/>
                </a:path>
              </a:pathLst>
            </a:custGeom>
            <a:solidFill>
              <a:srgbClr val="191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76">
              <a:extLst>
                <a:ext uri="{FF2B5EF4-FFF2-40B4-BE49-F238E27FC236}">
                  <a16:creationId xmlns:a16="http://schemas.microsoft.com/office/drawing/2014/main" id="{7F6C8035-B6AD-4C3D-ADEC-E43661B503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5002" y="2022476"/>
              <a:ext cx="1628775" cy="1285875"/>
            </a:xfrm>
            <a:custGeom>
              <a:avLst/>
              <a:gdLst>
                <a:gd name="T0" fmla="*/ 86 w 384"/>
                <a:gd name="T1" fmla="*/ 143 h 303"/>
                <a:gd name="T2" fmla="*/ 99 w 384"/>
                <a:gd name="T3" fmla="*/ 172 h 303"/>
                <a:gd name="T4" fmla="*/ 104 w 384"/>
                <a:gd name="T5" fmla="*/ 184 h 303"/>
                <a:gd name="T6" fmla="*/ 128 w 384"/>
                <a:gd name="T7" fmla="*/ 219 h 303"/>
                <a:gd name="T8" fmla="*/ 156 w 384"/>
                <a:gd name="T9" fmla="*/ 243 h 303"/>
                <a:gd name="T10" fmla="*/ 189 w 384"/>
                <a:gd name="T11" fmla="*/ 214 h 303"/>
                <a:gd name="T12" fmla="*/ 179 w 384"/>
                <a:gd name="T13" fmla="*/ 207 h 303"/>
                <a:gd name="T14" fmla="*/ 159 w 384"/>
                <a:gd name="T15" fmla="*/ 231 h 303"/>
                <a:gd name="T16" fmla="*/ 142 w 384"/>
                <a:gd name="T17" fmla="*/ 219 h 303"/>
                <a:gd name="T18" fmla="*/ 134 w 384"/>
                <a:gd name="T19" fmla="*/ 210 h 303"/>
                <a:gd name="T20" fmla="*/ 115 w 384"/>
                <a:gd name="T21" fmla="*/ 182 h 303"/>
                <a:gd name="T22" fmla="*/ 108 w 384"/>
                <a:gd name="T23" fmla="*/ 165 h 303"/>
                <a:gd name="T24" fmla="*/ 98 w 384"/>
                <a:gd name="T25" fmla="*/ 140 h 303"/>
                <a:gd name="T26" fmla="*/ 81 w 384"/>
                <a:gd name="T27" fmla="*/ 115 h 303"/>
                <a:gd name="T28" fmla="*/ 7 w 384"/>
                <a:gd name="T29" fmla="*/ 8 h 303"/>
                <a:gd name="T30" fmla="*/ 55 w 384"/>
                <a:gd name="T31" fmla="*/ 214 h 303"/>
                <a:gd name="T32" fmla="*/ 272 w 384"/>
                <a:gd name="T33" fmla="*/ 301 h 303"/>
                <a:gd name="T34" fmla="*/ 344 w 384"/>
                <a:gd name="T35" fmla="*/ 264 h 303"/>
                <a:gd name="T36" fmla="*/ 365 w 384"/>
                <a:gd name="T37" fmla="*/ 240 h 303"/>
                <a:gd name="T38" fmla="*/ 377 w 384"/>
                <a:gd name="T39" fmla="*/ 242 h 303"/>
                <a:gd name="T40" fmla="*/ 383 w 384"/>
                <a:gd name="T41" fmla="*/ 228 h 303"/>
                <a:gd name="T42" fmla="*/ 366 w 384"/>
                <a:gd name="T43" fmla="*/ 232 h 303"/>
                <a:gd name="T44" fmla="*/ 341 w 384"/>
                <a:gd name="T45" fmla="*/ 234 h 303"/>
                <a:gd name="T46" fmla="*/ 315 w 384"/>
                <a:gd name="T47" fmla="*/ 236 h 303"/>
                <a:gd name="T48" fmla="*/ 322 w 384"/>
                <a:gd name="T49" fmla="*/ 276 h 303"/>
                <a:gd name="T50" fmla="*/ 301 w 384"/>
                <a:gd name="T51" fmla="*/ 285 h 303"/>
                <a:gd name="T52" fmla="*/ 280 w 384"/>
                <a:gd name="T53" fmla="*/ 278 h 303"/>
                <a:gd name="T54" fmla="*/ 255 w 384"/>
                <a:gd name="T55" fmla="*/ 290 h 303"/>
                <a:gd name="T56" fmla="*/ 206 w 384"/>
                <a:gd name="T57" fmla="*/ 260 h 303"/>
                <a:gd name="T58" fmla="*/ 181 w 384"/>
                <a:gd name="T59" fmla="*/ 265 h 303"/>
                <a:gd name="T60" fmla="*/ 157 w 384"/>
                <a:gd name="T61" fmla="*/ 269 h 303"/>
                <a:gd name="T62" fmla="*/ 107 w 384"/>
                <a:gd name="T63" fmla="*/ 247 h 303"/>
                <a:gd name="T64" fmla="*/ 72 w 384"/>
                <a:gd name="T65" fmla="*/ 187 h 303"/>
                <a:gd name="T66" fmla="*/ 35 w 384"/>
                <a:gd name="T67" fmla="*/ 148 h 303"/>
                <a:gd name="T68" fmla="*/ 34 w 384"/>
                <a:gd name="T69" fmla="*/ 82 h 303"/>
                <a:gd name="T70" fmla="*/ 21 w 384"/>
                <a:gd name="T71" fmla="*/ 3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4" h="303">
                  <a:moveTo>
                    <a:pt x="81" y="115"/>
                  </a:moveTo>
                  <a:cubicBezTo>
                    <a:pt x="82" y="124"/>
                    <a:pt x="84" y="134"/>
                    <a:pt x="86" y="143"/>
                  </a:cubicBezTo>
                  <a:cubicBezTo>
                    <a:pt x="87" y="145"/>
                    <a:pt x="88" y="148"/>
                    <a:pt x="88" y="151"/>
                  </a:cubicBezTo>
                  <a:cubicBezTo>
                    <a:pt x="90" y="161"/>
                    <a:pt x="95" y="167"/>
                    <a:pt x="99" y="172"/>
                  </a:cubicBezTo>
                  <a:cubicBezTo>
                    <a:pt x="100" y="174"/>
                    <a:pt x="101" y="176"/>
                    <a:pt x="102" y="177"/>
                  </a:cubicBezTo>
                  <a:cubicBezTo>
                    <a:pt x="103" y="178"/>
                    <a:pt x="103" y="181"/>
                    <a:pt x="104" y="184"/>
                  </a:cubicBezTo>
                  <a:cubicBezTo>
                    <a:pt x="105" y="190"/>
                    <a:pt x="106" y="198"/>
                    <a:pt x="111" y="205"/>
                  </a:cubicBezTo>
                  <a:cubicBezTo>
                    <a:pt x="116" y="213"/>
                    <a:pt x="123" y="217"/>
                    <a:pt x="128" y="219"/>
                  </a:cubicBezTo>
                  <a:cubicBezTo>
                    <a:pt x="129" y="220"/>
                    <a:pt x="130" y="221"/>
                    <a:pt x="131" y="221"/>
                  </a:cubicBezTo>
                  <a:cubicBezTo>
                    <a:pt x="133" y="235"/>
                    <a:pt x="142" y="243"/>
                    <a:pt x="156" y="243"/>
                  </a:cubicBezTo>
                  <a:cubicBezTo>
                    <a:pt x="157" y="243"/>
                    <a:pt x="159" y="242"/>
                    <a:pt x="161" y="242"/>
                  </a:cubicBezTo>
                  <a:cubicBezTo>
                    <a:pt x="172" y="240"/>
                    <a:pt x="182" y="230"/>
                    <a:pt x="189" y="214"/>
                  </a:cubicBezTo>
                  <a:cubicBezTo>
                    <a:pt x="189" y="214"/>
                    <a:pt x="189" y="213"/>
                    <a:pt x="190" y="212"/>
                  </a:cubicBezTo>
                  <a:cubicBezTo>
                    <a:pt x="186" y="210"/>
                    <a:pt x="183" y="209"/>
                    <a:pt x="179" y="207"/>
                  </a:cubicBezTo>
                  <a:cubicBezTo>
                    <a:pt x="179" y="208"/>
                    <a:pt x="178" y="209"/>
                    <a:pt x="178" y="210"/>
                  </a:cubicBezTo>
                  <a:cubicBezTo>
                    <a:pt x="173" y="222"/>
                    <a:pt x="166" y="229"/>
                    <a:pt x="159" y="231"/>
                  </a:cubicBezTo>
                  <a:cubicBezTo>
                    <a:pt x="157" y="231"/>
                    <a:pt x="156" y="231"/>
                    <a:pt x="155" y="231"/>
                  </a:cubicBezTo>
                  <a:cubicBezTo>
                    <a:pt x="150" y="231"/>
                    <a:pt x="143" y="230"/>
                    <a:pt x="142" y="219"/>
                  </a:cubicBezTo>
                  <a:cubicBezTo>
                    <a:pt x="142" y="217"/>
                    <a:pt x="142" y="216"/>
                    <a:pt x="141" y="215"/>
                  </a:cubicBezTo>
                  <a:cubicBezTo>
                    <a:pt x="140" y="213"/>
                    <a:pt x="137" y="211"/>
                    <a:pt x="134" y="210"/>
                  </a:cubicBezTo>
                  <a:cubicBezTo>
                    <a:pt x="130" y="207"/>
                    <a:pt x="125" y="204"/>
                    <a:pt x="121" y="199"/>
                  </a:cubicBezTo>
                  <a:cubicBezTo>
                    <a:pt x="118" y="193"/>
                    <a:pt x="116" y="187"/>
                    <a:pt x="115" y="182"/>
                  </a:cubicBezTo>
                  <a:cubicBezTo>
                    <a:pt x="115" y="178"/>
                    <a:pt x="114" y="174"/>
                    <a:pt x="113" y="172"/>
                  </a:cubicBezTo>
                  <a:cubicBezTo>
                    <a:pt x="111" y="169"/>
                    <a:pt x="110" y="167"/>
                    <a:pt x="108" y="165"/>
                  </a:cubicBezTo>
                  <a:cubicBezTo>
                    <a:pt x="105" y="161"/>
                    <a:pt x="101" y="156"/>
                    <a:pt x="100" y="148"/>
                  </a:cubicBezTo>
                  <a:cubicBezTo>
                    <a:pt x="99" y="145"/>
                    <a:pt x="98" y="143"/>
                    <a:pt x="98" y="140"/>
                  </a:cubicBezTo>
                  <a:cubicBezTo>
                    <a:pt x="97" y="138"/>
                    <a:pt x="97" y="135"/>
                    <a:pt x="96" y="133"/>
                  </a:cubicBezTo>
                  <a:cubicBezTo>
                    <a:pt x="91" y="127"/>
                    <a:pt x="86" y="121"/>
                    <a:pt x="81" y="115"/>
                  </a:cubicBezTo>
                  <a:close/>
                  <a:moveTo>
                    <a:pt x="9" y="0"/>
                  </a:moveTo>
                  <a:cubicBezTo>
                    <a:pt x="8" y="3"/>
                    <a:pt x="8" y="5"/>
                    <a:pt x="7" y="8"/>
                  </a:cubicBezTo>
                  <a:cubicBezTo>
                    <a:pt x="0" y="42"/>
                    <a:pt x="1" y="79"/>
                    <a:pt x="9" y="115"/>
                  </a:cubicBezTo>
                  <a:cubicBezTo>
                    <a:pt x="17" y="151"/>
                    <a:pt x="33" y="186"/>
                    <a:pt x="55" y="214"/>
                  </a:cubicBezTo>
                  <a:cubicBezTo>
                    <a:pt x="77" y="244"/>
                    <a:pt x="106" y="267"/>
                    <a:pt x="137" y="280"/>
                  </a:cubicBezTo>
                  <a:cubicBezTo>
                    <a:pt x="174" y="295"/>
                    <a:pt x="224" y="303"/>
                    <a:pt x="272" y="301"/>
                  </a:cubicBezTo>
                  <a:cubicBezTo>
                    <a:pt x="291" y="300"/>
                    <a:pt x="309" y="297"/>
                    <a:pt x="327" y="293"/>
                  </a:cubicBezTo>
                  <a:cubicBezTo>
                    <a:pt x="344" y="288"/>
                    <a:pt x="342" y="278"/>
                    <a:pt x="344" y="264"/>
                  </a:cubicBezTo>
                  <a:cubicBezTo>
                    <a:pt x="346" y="252"/>
                    <a:pt x="351" y="244"/>
                    <a:pt x="358" y="241"/>
                  </a:cubicBezTo>
                  <a:cubicBezTo>
                    <a:pt x="360" y="240"/>
                    <a:pt x="362" y="240"/>
                    <a:pt x="365" y="240"/>
                  </a:cubicBezTo>
                  <a:cubicBezTo>
                    <a:pt x="369" y="240"/>
                    <a:pt x="373" y="241"/>
                    <a:pt x="376" y="242"/>
                  </a:cubicBezTo>
                  <a:cubicBezTo>
                    <a:pt x="377" y="242"/>
                    <a:pt x="377" y="242"/>
                    <a:pt x="377" y="242"/>
                  </a:cubicBezTo>
                  <a:cubicBezTo>
                    <a:pt x="379" y="237"/>
                    <a:pt x="381" y="232"/>
                    <a:pt x="384" y="228"/>
                  </a:cubicBezTo>
                  <a:cubicBezTo>
                    <a:pt x="383" y="228"/>
                    <a:pt x="383" y="228"/>
                    <a:pt x="383" y="228"/>
                  </a:cubicBezTo>
                  <a:cubicBezTo>
                    <a:pt x="378" y="229"/>
                    <a:pt x="374" y="230"/>
                    <a:pt x="370" y="231"/>
                  </a:cubicBezTo>
                  <a:cubicBezTo>
                    <a:pt x="369" y="232"/>
                    <a:pt x="368" y="232"/>
                    <a:pt x="366" y="232"/>
                  </a:cubicBezTo>
                  <a:cubicBezTo>
                    <a:pt x="366" y="232"/>
                    <a:pt x="365" y="232"/>
                    <a:pt x="364" y="232"/>
                  </a:cubicBezTo>
                  <a:cubicBezTo>
                    <a:pt x="356" y="233"/>
                    <a:pt x="349" y="234"/>
                    <a:pt x="341" y="234"/>
                  </a:cubicBezTo>
                  <a:cubicBezTo>
                    <a:pt x="331" y="235"/>
                    <a:pt x="322" y="235"/>
                    <a:pt x="312" y="234"/>
                  </a:cubicBezTo>
                  <a:cubicBezTo>
                    <a:pt x="313" y="235"/>
                    <a:pt x="314" y="236"/>
                    <a:pt x="315" y="236"/>
                  </a:cubicBezTo>
                  <a:cubicBezTo>
                    <a:pt x="323" y="240"/>
                    <a:pt x="329" y="235"/>
                    <a:pt x="334" y="245"/>
                  </a:cubicBezTo>
                  <a:cubicBezTo>
                    <a:pt x="341" y="259"/>
                    <a:pt x="333" y="269"/>
                    <a:pt x="322" y="276"/>
                  </a:cubicBezTo>
                  <a:cubicBezTo>
                    <a:pt x="317" y="279"/>
                    <a:pt x="308" y="285"/>
                    <a:pt x="302" y="285"/>
                  </a:cubicBezTo>
                  <a:cubicBezTo>
                    <a:pt x="301" y="285"/>
                    <a:pt x="301" y="285"/>
                    <a:pt x="301" y="285"/>
                  </a:cubicBezTo>
                  <a:cubicBezTo>
                    <a:pt x="294" y="285"/>
                    <a:pt x="289" y="278"/>
                    <a:pt x="281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74" y="279"/>
                    <a:pt x="270" y="282"/>
                    <a:pt x="267" y="284"/>
                  </a:cubicBezTo>
                  <a:cubicBezTo>
                    <a:pt x="263" y="287"/>
                    <a:pt x="260" y="290"/>
                    <a:pt x="255" y="290"/>
                  </a:cubicBezTo>
                  <a:cubicBezTo>
                    <a:pt x="252" y="291"/>
                    <a:pt x="248" y="290"/>
                    <a:pt x="244" y="288"/>
                  </a:cubicBezTo>
                  <a:cubicBezTo>
                    <a:pt x="229" y="281"/>
                    <a:pt x="220" y="267"/>
                    <a:pt x="206" y="260"/>
                  </a:cubicBezTo>
                  <a:cubicBezTo>
                    <a:pt x="202" y="259"/>
                    <a:pt x="199" y="259"/>
                    <a:pt x="197" y="259"/>
                  </a:cubicBezTo>
                  <a:cubicBezTo>
                    <a:pt x="191" y="259"/>
                    <a:pt x="186" y="262"/>
                    <a:pt x="181" y="265"/>
                  </a:cubicBezTo>
                  <a:cubicBezTo>
                    <a:pt x="176" y="267"/>
                    <a:pt x="171" y="270"/>
                    <a:pt x="165" y="270"/>
                  </a:cubicBezTo>
                  <a:cubicBezTo>
                    <a:pt x="162" y="270"/>
                    <a:pt x="160" y="270"/>
                    <a:pt x="157" y="269"/>
                  </a:cubicBezTo>
                  <a:cubicBezTo>
                    <a:pt x="153" y="268"/>
                    <a:pt x="149" y="262"/>
                    <a:pt x="144" y="260"/>
                  </a:cubicBezTo>
                  <a:cubicBezTo>
                    <a:pt x="132" y="254"/>
                    <a:pt x="118" y="256"/>
                    <a:pt x="107" y="247"/>
                  </a:cubicBezTo>
                  <a:cubicBezTo>
                    <a:pt x="98" y="240"/>
                    <a:pt x="81" y="224"/>
                    <a:pt x="76" y="213"/>
                  </a:cubicBezTo>
                  <a:cubicBezTo>
                    <a:pt x="73" y="205"/>
                    <a:pt x="78" y="195"/>
                    <a:pt x="72" y="187"/>
                  </a:cubicBezTo>
                  <a:cubicBezTo>
                    <a:pt x="66" y="179"/>
                    <a:pt x="53" y="182"/>
                    <a:pt x="46" y="175"/>
                  </a:cubicBezTo>
                  <a:cubicBezTo>
                    <a:pt x="38" y="169"/>
                    <a:pt x="36" y="157"/>
                    <a:pt x="35" y="148"/>
                  </a:cubicBezTo>
                  <a:cubicBezTo>
                    <a:pt x="33" y="139"/>
                    <a:pt x="32" y="128"/>
                    <a:pt x="31" y="119"/>
                  </a:cubicBezTo>
                  <a:cubicBezTo>
                    <a:pt x="29" y="106"/>
                    <a:pt x="34" y="95"/>
                    <a:pt x="34" y="82"/>
                  </a:cubicBezTo>
                  <a:cubicBezTo>
                    <a:pt x="34" y="71"/>
                    <a:pt x="27" y="68"/>
                    <a:pt x="22" y="58"/>
                  </a:cubicBezTo>
                  <a:cubicBezTo>
                    <a:pt x="16" y="47"/>
                    <a:pt x="17" y="38"/>
                    <a:pt x="21" y="32"/>
                  </a:cubicBezTo>
                  <a:cubicBezTo>
                    <a:pt x="16" y="22"/>
                    <a:pt x="12" y="11"/>
                    <a:pt x="9" y="0"/>
                  </a:cubicBezTo>
                  <a:close/>
                </a:path>
              </a:pathLst>
            </a:custGeom>
            <a:solidFill>
              <a:srgbClr val="44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77">
              <a:extLst>
                <a:ext uri="{FF2B5EF4-FFF2-40B4-BE49-F238E27FC236}">
                  <a16:creationId xmlns:a16="http://schemas.microsoft.com/office/drawing/2014/main" id="{FB16A180-F911-4A4D-AFBA-2A6533E0C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93264" y="2159001"/>
              <a:ext cx="1501775" cy="1098550"/>
            </a:xfrm>
            <a:custGeom>
              <a:avLst/>
              <a:gdLst>
                <a:gd name="T0" fmla="*/ 354 w 354"/>
                <a:gd name="T1" fmla="*/ 199 h 259"/>
                <a:gd name="T2" fmla="*/ 348 w 354"/>
                <a:gd name="T3" fmla="*/ 200 h 259"/>
                <a:gd name="T4" fmla="*/ 350 w 354"/>
                <a:gd name="T5" fmla="*/ 200 h 259"/>
                <a:gd name="T6" fmla="*/ 354 w 354"/>
                <a:gd name="T7" fmla="*/ 199 h 259"/>
                <a:gd name="T8" fmla="*/ 5 w 354"/>
                <a:gd name="T9" fmla="*/ 0 h 259"/>
                <a:gd name="T10" fmla="*/ 6 w 354"/>
                <a:gd name="T11" fmla="*/ 26 h 259"/>
                <a:gd name="T12" fmla="*/ 18 w 354"/>
                <a:gd name="T13" fmla="*/ 50 h 259"/>
                <a:gd name="T14" fmla="*/ 15 w 354"/>
                <a:gd name="T15" fmla="*/ 87 h 259"/>
                <a:gd name="T16" fmla="*/ 19 w 354"/>
                <a:gd name="T17" fmla="*/ 116 h 259"/>
                <a:gd name="T18" fmla="*/ 30 w 354"/>
                <a:gd name="T19" fmla="*/ 143 h 259"/>
                <a:gd name="T20" fmla="*/ 56 w 354"/>
                <a:gd name="T21" fmla="*/ 155 h 259"/>
                <a:gd name="T22" fmla="*/ 60 w 354"/>
                <a:gd name="T23" fmla="*/ 181 h 259"/>
                <a:gd name="T24" fmla="*/ 91 w 354"/>
                <a:gd name="T25" fmla="*/ 215 h 259"/>
                <a:gd name="T26" fmla="*/ 128 w 354"/>
                <a:gd name="T27" fmla="*/ 228 h 259"/>
                <a:gd name="T28" fmla="*/ 141 w 354"/>
                <a:gd name="T29" fmla="*/ 237 h 259"/>
                <a:gd name="T30" fmla="*/ 149 w 354"/>
                <a:gd name="T31" fmla="*/ 238 h 259"/>
                <a:gd name="T32" fmla="*/ 165 w 354"/>
                <a:gd name="T33" fmla="*/ 233 h 259"/>
                <a:gd name="T34" fmla="*/ 181 w 354"/>
                <a:gd name="T35" fmla="*/ 227 h 259"/>
                <a:gd name="T36" fmla="*/ 190 w 354"/>
                <a:gd name="T37" fmla="*/ 228 h 259"/>
                <a:gd name="T38" fmla="*/ 228 w 354"/>
                <a:gd name="T39" fmla="*/ 256 h 259"/>
                <a:gd name="T40" fmla="*/ 239 w 354"/>
                <a:gd name="T41" fmla="*/ 258 h 259"/>
                <a:gd name="T42" fmla="*/ 251 w 354"/>
                <a:gd name="T43" fmla="*/ 252 h 259"/>
                <a:gd name="T44" fmla="*/ 264 w 354"/>
                <a:gd name="T45" fmla="*/ 246 h 259"/>
                <a:gd name="T46" fmla="*/ 265 w 354"/>
                <a:gd name="T47" fmla="*/ 246 h 259"/>
                <a:gd name="T48" fmla="*/ 285 w 354"/>
                <a:gd name="T49" fmla="*/ 253 h 259"/>
                <a:gd name="T50" fmla="*/ 286 w 354"/>
                <a:gd name="T51" fmla="*/ 253 h 259"/>
                <a:gd name="T52" fmla="*/ 306 w 354"/>
                <a:gd name="T53" fmla="*/ 244 h 259"/>
                <a:gd name="T54" fmla="*/ 318 w 354"/>
                <a:gd name="T55" fmla="*/ 213 h 259"/>
                <a:gd name="T56" fmla="*/ 299 w 354"/>
                <a:gd name="T57" fmla="*/ 204 h 259"/>
                <a:gd name="T58" fmla="*/ 296 w 354"/>
                <a:gd name="T59" fmla="*/ 202 h 259"/>
                <a:gd name="T60" fmla="*/ 219 w 354"/>
                <a:gd name="T61" fmla="*/ 191 h 259"/>
                <a:gd name="T62" fmla="*/ 174 w 354"/>
                <a:gd name="T63" fmla="*/ 180 h 259"/>
                <a:gd name="T64" fmla="*/ 173 w 354"/>
                <a:gd name="T65" fmla="*/ 182 h 259"/>
                <a:gd name="T66" fmla="*/ 145 w 354"/>
                <a:gd name="T67" fmla="*/ 210 h 259"/>
                <a:gd name="T68" fmla="*/ 140 w 354"/>
                <a:gd name="T69" fmla="*/ 211 h 259"/>
                <a:gd name="T70" fmla="*/ 115 w 354"/>
                <a:gd name="T71" fmla="*/ 189 h 259"/>
                <a:gd name="T72" fmla="*/ 112 w 354"/>
                <a:gd name="T73" fmla="*/ 187 h 259"/>
                <a:gd name="T74" fmla="*/ 95 w 354"/>
                <a:gd name="T75" fmla="*/ 173 h 259"/>
                <a:gd name="T76" fmla="*/ 88 w 354"/>
                <a:gd name="T77" fmla="*/ 152 h 259"/>
                <a:gd name="T78" fmla="*/ 86 w 354"/>
                <a:gd name="T79" fmla="*/ 145 h 259"/>
                <a:gd name="T80" fmla="*/ 83 w 354"/>
                <a:gd name="T81" fmla="*/ 140 h 259"/>
                <a:gd name="T82" fmla="*/ 72 w 354"/>
                <a:gd name="T83" fmla="*/ 119 h 259"/>
                <a:gd name="T84" fmla="*/ 70 w 354"/>
                <a:gd name="T85" fmla="*/ 111 h 259"/>
                <a:gd name="T86" fmla="*/ 65 w 354"/>
                <a:gd name="T87" fmla="*/ 83 h 259"/>
                <a:gd name="T88" fmla="*/ 5 w 354"/>
                <a:gd name="T8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4" h="259">
                  <a:moveTo>
                    <a:pt x="354" y="199"/>
                  </a:moveTo>
                  <a:cubicBezTo>
                    <a:pt x="352" y="199"/>
                    <a:pt x="350" y="200"/>
                    <a:pt x="348" y="200"/>
                  </a:cubicBezTo>
                  <a:cubicBezTo>
                    <a:pt x="349" y="200"/>
                    <a:pt x="350" y="200"/>
                    <a:pt x="350" y="200"/>
                  </a:cubicBezTo>
                  <a:cubicBezTo>
                    <a:pt x="352" y="200"/>
                    <a:pt x="353" y="200"/>
                    <a:pt x="354" y="199"/>
                  </a:cubicBezTo>
                  <a:close/>
                  <a:moveTo>
                    <a:pt x="5" y="0"/>
                  </a:moveTo>
                  <a:cubicBezTo>
                    <a:pt x="1" y="6"/>
                    <a:pt x="0" y="15"/>
                    <a:pt x="6" y="26"/>
                  </a:cubicBezTo>
                  <a:cubicBezTo>
                    <a:pt x="11" y="36"/>
                    <a:pt x="18" y="39"/>
                    <a:pt x="18" y="50"/>
                  </a:cubicBezTo>
                  <a:cubicBezTo>
                    <a:pt x="18" y="63"/>
                    <a:pt x="13" y="74"/>
                    <a:pt x="15" y="87"/>
                  </a:cubicBezTo>
                  <a:cubicBezTo>
                    <a:pt x="16" y="96"/>
                    <a:pt x="17" y="107"/>
                    <a:pt x="19" y="116"/>
                  </a:cubicBezTo>
                  <a:cubicBezTo>
                    <a:pt x="20" y="125"/>
                    <a:pt x="22" y="137"/>
                    <a:pt x="30" y="143"/>
                  </a:cubicBezTo>
                  <a:cubicBezTo>
                    <a:pt x="37" y="150"/>
                    <a:pt x="50" y="147"/>
                    <a:pt x="56" y="155"/>
                  </a:cubicBezTo>
                  <a:cubicBezTo>
                    <a:pt x="62" y="163"/>
                    <a:pt x="57" y="173"/>
                    <a:pt x="60" y="181"/>
                  </a:cubicBezTo>
                  <a:cubicBezTo>
                    <a:pt x="65" y="192"/>
                    <a:pt x="82" y="208"/>
                    <a:pt x="91" y="215"/>
                  </a:cubicBezTo>
                  <a:cubicBezTo>
                    <a:pt x="102" y="224"/>
                    <a:pt x="116" y="222"/>
                    <a:pt x="128" y="228"/>
                  </a:cubicBezTo>
                  <a:cubicBezTo>
                    <a:pt x="133" y="230"/>
                    <a:pt x="137" y="236"/>
                    <a:pt x="141" y="237"/>
                  </a:cubicBezTo>
                  <a:cubicBezTo>
                    <a:pt x="144" y="238"/>
                    <a:pt x="146" y="238"/>
                    <a:pt x="149" y="238"/>
                  </a:cubicBezTo>
                  <a:cubicBezTo>
                    <a:pt x="155" y="238"/>
                    <a:pt x="160" y="235"/>
                    <a:pt x="165" y="233"/>
                  </a:cubicBezTo>
                  <a:cubicBezTo>
                    <a:pt x="170" y="230"/>
                    <a:pt x="175" y="227"/>
                    <a:pt x="181" y="227"/>
                  </a:cubicBezTo>
                  <a:cubicBezTo>
                    <a:pt x="183" y="227"/>
                    <a:pt x="186" y="227"/>
                    <a:pt x="190" y="228"/>
                  </a:cubicBezTo>
                  <a:cubicBezTo>
                    <a:pt x="204" y="235"/>
                    <a:pt x="213" y="249"/>
                    <a:pt x="228" y="256"/>
                  </a:cubicBezTo>
                  <a:cubicBezTo>
                    <a:pt x="232" y="258"/>
                    <a:pt x="236" y="259"/>
                    <a:pt x="239" y="258"/>
                  </a:cubicBezTo>
                  <a:cubicBezTo>
                    <a:pt x="244" y="258"/>
                    <a:pt x="247" y="255"/>
                    <a:pt x="251" y="252"/>
                  </a:cubicBezTo>
                  <a:cubicBezTo>
                    <a:pt x="254" y="250"/>
                    <a:pt x="258" y="247"/>
                    <a:pt x="264" y="246"/>
                  </a:cubicBezTo>
                  <a:cubicBezTo>
                    <a:pt x="264" y="246"/>
                    <a:pt x="264" y="246"/>
                    <a:pt x="265" y="246"/>
                  </a:cubicBezTo>
                  <a:cubicBezTo>
                    <a:pt x="273" y="246"/>
                    <a:pt x="278" y="253"/>
                    <a:pt x="285" y="253"/>
                  </a:cubicBezTo>
                  <a:cubicBezTo>
                    <a:pt x="286" y="253"/>
                    <a:pt x="286" y="253"/>
                    <a:pt x="286" y="253"/>
                  </a:cubicBezTo>
                  <a:cubicBezTo>
                    <a:pt x="292" y="253"/>
                    <a:pt x="301" y="247"/>
                    <a:pt x="306" y="244"/>
                  </a:cubicBezTo>
                  <a:cubicBezTo>
                    <a:pt x="317" y="237"/>
                    <a:pt x="325" y="227"/>
                    <a:pt x="318" y="213"/>
                  </a:cubicBezTo>
                  <a:cubicBezTo>
                    <a:pt x="313" y="203"/>
                    <a:pt x="307" y="208"/>
                    <a:pt x="299" y="204"/>
                  </a:cubicBezTo>
                  <a:cubicBezTo>
                    <a:pt x="298" y="204"/>
                    <a:pt x="297" y="203"/>
                    <a:pt x="296" y="202"/>
                  </a:cubicBezTo>
                  <a:cubicBezTo>
                    <a:pt x="270" y="201"/>
                    <a:pt x="244" y="196"/>
                    <a:pt x="219" y="191"/>
                  </a:cubicBezTo>
                  <a:cubicBezTo>
                    <a:pt x="204" y="187"/>
                    <a:pt x="188" y="185"/>
                    <a:pt x="174" y="180"/>
                  </a:cubicBezTo>
                  <a:cubicBezTo>
                    <a:pt x="173" y="181"/>
                    <a:pt x="173" y="182"/>
                    <a:pt x="173" y="182"/>
                  </a:cubicBezTo>
                  <a:cubicBezTo>
                    <a:pt x="166" y="198"/>
                    <a:pt x="156" y="208"/>
                    <a:pt x="145" y="210"/>
                  </a:cubicBezTo>
                  <a:cubicBezTo>
                    <a:pt x="143" y="210"/>
                    <a:pt x="141" y="211"/>
                    <a:pt x="140" y="211"/>
                  </a:cubicBezTo>
                  <a:cubicBezTo>
                    <a:pt x="126" y="211"/>
                    <a:pt x="117" y="203"/>
                    <a:pt x="115" y="189"/>
                  </a:cubicBezTo>
                  <a:cubicBezTo>
                    <a:pt x="114" y="189"/>
                    <a:pt x="113" y="188"/>
                    <a:pt x="112" y="187"/>
                  </a:cubicBezTo>
                  <a:cubicBezTo>
                    <a:pt x="107" y="185"/>
                    <a:pt x="100" y="181"/>
                    <a:pt x="95" y="173"/>
                  </a:cubicBezTo>
                  <a:cubicBezTo>
                    <a:pt x="90" y="166"/>
                    <a:pt x="89" y="158"/>
                    <a:pt x="88" y="152"/>
                  </a:cubicBezTo>
                  <a:cubicBezTo>
                    <a:pt x="87" y="149"/>
                    <a:pt x="87" y="146"/>
                    <a:pt x="86" y="145"/>
                  </a:cubicBezTo>
                  <a:cubicBezTo>
                    <a:pt x="85" y="144"/>
                    <a:pt x="84" y="142"/>
                    <a:pt x="83" y="140"/>
                  </a:cubicBezTo>
                  <a:cubicBezTo>
                    <a:pt x="79" y="135"/>
                    <a:pt x="74" y="129"/>
                    <a:pt x="72" y="119"/>
                  </a:cubicBezTo>
                  <a:cubicBezTo>
                    <a:pt x="72" y="116"/>
                    <a:pt x="71" y="113"/>
                    <a:pt x="70" y="111"/>
                  </a:cubicBezTo>
                  <a:cubicBezTo>
                    <a:pt x="68" y="102"/>
                    <a:pt x="66" y="92"/>
                    <a:pt x="65" y="83"/>
                  </a:cubicBezTo>
                  <a:cubicBezTo>
                    <a:pt x="44" y="57"/>
                    <a:pt x="20" y="30"/>
                    <a:pt x="5" y="0"/>
                  </a:cubicBezTo>
                  <a:close/>
                </a:path>
              </a:pathLst>
            </a:custGeom>
            <a:solidFill>
              <a:srgbClr val="5A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78">
              <a:extLst>
                <a:ext uri="{FF2B5EF4-FFF2-40B4-BE49-F238E27FC236}">
                  <a16:creationId xmlns:a16="http://schemas.microsoft.com/office/drawing/2014/main" id="{0BE9DBF9-F198-4EC7-8275-2C1D2AFDB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9027" y="2638426"/>
              <a:ext cx="276225" cy="334963"/>
            </a:xfrm>
            <a:custGeom>
              <a:avLst/>
              <a:gdLst>
                <a:gd name="T0" fmla="*/ 0 w 65"/>
                <a:gd name="T1" fmla="*/ 0 h 79"/>
                <a:gd name="T2" fmla="*/ 5 w 65"/>
                <a:gd name="T3" fmla="*/ 12 h 79"/>
                <a:gd name="T4" fmla="*/ 11 w 65"/>
                <a:gd name="T5" fmla="*/ 20 h 79"/>
                <a:gd name="T6" fmla="*/ 16 w 65"/>
                <a:gd name="T7" fmla="*/ 32 h 79"/>
                <a:gd name="T8" fmla="*/ 23 w 65"/>
                <a:gd name="T9" fmla="*/ 52 h 79"/>
                <a:gd name="T10" fmla="*/ 39 w 65"/>
                <a:gd name="T11" fmla="*/ 64 h 79"/>
                <a:gd name="T12" fmla="*/ 43 w 65"/>
                <a:gd name="T13" fmla="*/ 73 h 79"/>
                <a:gd name="T14" fmla="*/ 44 w 65"/>
                <a:gd name="T15" fmla="*/ 77 h 79"/>
                <a:gd name="T16" fmla="*/ 48 w 65"/>
                <a:gd name="T17" fmla="*/ 78 h 79"/>
                <a:gd name="T18" fmla="*/ 55 w 65"/>
                <a:gd name="T19" fmla="*/ 75 h 79"/>
                <a:gd name="T20" fmla="*/ 65 w 65"/>
                <a:gd name="T21" fmla="*/ 59 h 79"/>
                <a:gd name="T22" fmla="*/ 64 w 65"/>
                <a:gd name="T23" fmla="*/ 58 h 79"/>
                <a:gd name="T24" fmla="*/ 50 w 65"/>
                <a:gd name="T25" fmla="*/ 77 h 79"/>
                <a:gd name="T26" fmla="*/ 48 w 65"/>
                <a:gd name="T27" fmla="*/ 77 h 79"/>
                <a:gd name="T28" fmla="*/ 41 w 65"/>
                <a:gd name="T29" fmla="*/ 65 h 79"/>
                <a:gd name="T30" fmla="*/ 21 w 65"/>
                <a:gd name="T31" fmla="*/ 49 h 79"/>
                <a:gd name="T32" fmla="*/ 13 w 65"/>
                <a:gd name="T33" fmla="*/ 22 h 79"/>
                <a:gd name="T34" fmla="*/ 1 w 65"/>
                <a:gd name="T35" fmla="*/ 2 h 79"/>
                <a:gd name="T36" fmla="*/ 0 w 65"/>
                <a:gd name="T3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79">
                  <a:moveTo>
                    <a:pt x="0" y="0"/>
                  </a:moveTo>
                  <a:cubicBezTo>
                    <a:pt x="1" y="5"/>
                    <a:pt x="3" y="9"/>
                    <a:pt x="5" y="12"/>
                  </a:cubicBezTo>
                  <a:cubicBezTo>
                    <a:pt x="7" y="15"/>
                    <a:pt x="9" y="18"/>
                    <a:pt x="11" y="20"/>
                  </a:cubicBezTo>
                  <a:cubicBezTo>
                    <a:pt x="13" y="24"/>
                    <a:pt x="15" y="28"/>
                    <a:pt x="16" y="32"/>
                  </a:cubicBezTo>
                  <a:cubicBezTo>
                    <a:pt x="17" y="39"/>
                    <a:pt x="18" y="47"/>
                    <a:pt x="23" y="52"/>
                  </a:cubicBezTo>
                  <a:cubicBezTo>
                    <a:pt x="28" y="57"/>
                    <a:pt x="34" y="59"/>
                    <a:pt x="39" y="64"/>
                  </a:cubicBezTo>
                  <a:cubicBezTo>
                    <a:pt x="41" y="67"/>
                    <a:pt x="42" y="70"/>
                    <a:pt x="43" y="73"/>
                  </a:cubicBezTo>
                  <a:cubicBezTo>
                    <a:pt x="43" y="75"/>
                    <a:pt x="43" y="76"/>
                    <a:pt x="44" y="77"/>
                  </a:cubicBezTo>
                  <a:cubicBezTo>
                    <a:pt x="45" y="78"/>
                    <a:pt x="46" y="79"/>
                    <a:pt x="48" y="78"/>
                  </a:cubicBezTo>
                  <a:cubicBezTo>
                    <a:pt x="50" y="78"/>
                    <a:pt x="53" y="77"/>
                    <a:pt x="55" y="75"/>
                  </a:cubicBezTo>
                  <a:cubicBezTo>
                    <a:pt x="59" y="71"/>
                    <a:pt x="63" y="65"/>
                    <a:pt x="65" y="59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1" y="67"/>
                    <a:pt x="55" y="76"/>
                    <a:pt x="50" y="77"/>
                  </a:cubicBezTo>
                  <a:cubicBezTo>
                    <a:pt x="49" y="77"/>
                    <a:pt x="48" y="77"/>
                    <a:pt x="48" y="77"/>
                  </a:cubicBezTo>
                  <a:cubicBezTo>
                    <a:pt x="42" y="78"/>
                    <a:pt x="46" y="72"/>
                    <a:pt x="41" y="65"/>
                  </a:cubicBezTo>
                  <a:cubicBezTo>
                    <a:pt x="36" y="58"/>
                    <a:pt x="26" y="56"/>
                    <a:pt x="21" y="49"/>
                  </a:cubicBezTo>
                  <a:cubicBezTo>
                    <a:pt x="16" y="41"/>
                    <a:pt x="18" y="31"/>
                    <a:pt x="13" y="22"/>
                  </a:cubicBezTo>
                  <a:cubicBezTo>
                    <a:pt x="9" y="14"/>
                    <a:pt x="3" y="11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91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79">
              <a:extLst>
                <a:ext uri="{FF2B5EF4-FFF2-40B4-BE49-F238E27FC236}">
                  <a16:creationId xmlns:a16="http://schemas.microsoft.com/office/drawing/2014/main" id="{A5AB2E74-EE5B-47FF-957C-7DBD6628C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4077" y="2922589"/>
              <a:ext cx="287338" cy="339725"/>
            </a:xfrm>
            <a:custGeom>
              <a:avLst/>
              <a:gdLst>
                <a:gd name="T0" fmla="*/ 68 w 68"/>
                <a:gd name="T1" fmla="*/ 0 h 80"/>
                <a:gd name="T2" fmla="*/ 67 w 68"/>
                <a:gd name="T3" fmla="*/ 1 h 80"/>
                <a:gd name="T4" fmla="*/ 65 w 68"/>
                <a:gd name="T5" fmla="*/ 6 h 80"/>
                <a:gd name="T6" fmla="*/ 64 w 68"/>
                <a:gd name="T7" fmla="*/ 9 h 80"/>
                <a:gd name="T8" fmla="*/ 63 w 68"/>
                <a:gd name="T9" fmla="*/ 10 h 80"/>
                <a:gd name="T10" fmla="*/ 59 w 68"/>
                <a:gd name="T11" fmla="*/ 13 h 80"/>
                <a:gd name="T12" fmla="*/ 55 w 68"/>
                <a:gd name="T13" fmla="*/ 13 h 80"/>
                <a:gd name="T14" fmla="*/ 53 w 68"/>
                <a:gd name="T15" fmla="*/ 14 h 80"/>
                <a:gd name="T16" fmla="*/ 53 w 68"/>
                <a:gd name="T17" fmla="*/ 14 h 80"/>
                <a:gd name="T18" fmla="*/ 51 w 68"/>
                <a:gd name="T19" fmla="*/ 14 h 80"/>
                <a:gd name="T20" fmla="*/ 49 w 68"/>
                <a:gd name="T21" fmla="*/ 14 h 80"/>
                <a:gd name="T22" fmla="*/ 47 w 68"/>
                <a:gd name="T23" fmla="*/ 14 h 80"/>
                <a:gd name="T24" fmla="*/ 36 w 68"/>
                <a:gd name="T25" fmla="*/ 26 h 80"/>
                <a:gd name="T26" fmla="*/ 36 w 68"/>
                <a:gd name="T27" fmla="*/ 26 h 80"/>
                <a:gd name="T28" fmla="*/ 34 w 68"/>
                <a:gd name="T29" fmla="*/ 32 h 80"/>
                <a:gd name="T30" fmla="*/ 32 w 68"/>
                <a:gd name="T31" fmla="*/ 35 h 80"/>
                <a:gd name="T32" fmla="*/ 32 w 68"/>
                <a:gd name="T33" fmla="*/ 37 h 80"/>
                <a:gd name="T34" fmla="*/ 31 w 68"/>
                <a:gd name="T35" fmla="*/ 38 h 80"/>
                <a:gd name="T36" fmla="*/ 31 w 68"/>
                <a:gd name="T37" fmla="*/ 39 h 80"/>
                <a:gd name="T38" fmla="*/ 30 w 68"/>
                <a:gd name="T39" fmla="*/ 39 h 80"/>
                <a:gd name="T40" fmla="*/ 26 w 68"/>
                <a:gd name="T41" fmla="*/ 38 h 80"/>
                <a:gd name="T42" fmla="*/ 25 w 68"/>
                <a:gd name="T43" fmla="*/ 38 h 80"/>
                <a:gd name="T44" fmla="*/ 24 w 68"/>
                <a:gd name="T45" fmla="*/ 38 h 80"/>
                <a:gd name="T46" fmla="*/ 14 w 68"/>
                <a:gd name="T47" fmla="*/ 36 h 80"/>
                <a:gd name="T48" fmla="*/ 8 w 68"/>
                <a:gd name="T49" fmla="*/ 37 h 80"/>
                <a:gd name="T50" fmla="*/ 8 w 68"/>
                <a:gd name="T51" fmla="*/ 37 h 80"/>
                <a:gd name="T52" fmla="*/ 3 w 68"/>
                <a:gd name="T53" fmla="*/ 45 h 80"/>
                <a:gd name="T54" fmla="*/ 2 w 68"/>
                <a:gd name="T55" fmla="*/ 48 h 80"/>
                <a:gd name="T56" fmla="*/ 2 w 68"/>
                <a:gd name="T57" fmla="*/ 48 h 80"/>
                <a:gd name="T58" fmla="*/ 1 w 68"/>
                <a:gd name="T59" fmla="*/ 58 h 80"/>
                <a:gd name="T60" fmla="*/ 1 w 68"/>
                <a:gd name="T61" fmla="*/ 63 h 80"/>
                <a:gd name="T62" fmla="*/ 1 w 68"/>
                <a:gd name="T63" fmla="*/ 65 h 80"/>
                <a:gd name="T64" fmla="*/ 1 w 68"/>
                <a:gd name="T65" fmla="*/ 66 h 80"/>
                <a:gd name="T66" fmla="*/ 7 w 68"/>
                <a:gd name="T67" fmla="*/ 80 h 80"/>
                <a:gd name="T68" fmla="*/ 8 w 68"/>
                <a:gd name="T69" fmla="*/ 79 h 80"/>
                <a:gd name="T70" fmla="*/ 3 w 68"/>
                <a:gd name="T71" fmla="*/ 72 h 80"/>
                <a:gd name="T72" fmla="*/ 10 w 68"/>
                <a:gd name="T73" fmla="*/ 37 h 80"/>
                <a:gd name="T74" fmla="*/ 14 w 68"/>
                <a:gd name="T75" fmla="*/ 36 h 80"/>
                <a:gd name="T76" fmla="*/ 22 w 68"/>
                <a:gd name="T77" fmla="*/ 38 h 80"/>
                <a:gd name="T78" fmla="*/ 31 w 68"/>
                <a:gd name="T79" fmla="*/ 40 h 80"/>
                <a:gd name="T80" fmla="*/ 31 w 68"/>
                <a:gd name="T81" fmla="*/ 40 h 80"/>
                <a:gd name="T82" fmla="*/ 44 w 68"/>
                <a:gd name="T83" fmla="*/ 17 h 80"/>
                <a:gd name="T84" fmla="*/ 47 w 68"/>
                <a:gd name="T85" fmla="*/ 15 h 80"/>
                <a:gd name="T86" fmla="*/ 52 w 68"/>
                <a:gd name="T87" fmla="*/ 14 h 80"/>
                <a:gd name="T88" fmla="*/ 54 w 68"/>
                <a:gd name="T89" fmla="*/ 14 h 80"/>
                <a:gd name="T90" fmla="*/ 55 w 68"/>
                <a:gd name="T91" fmla="*/ 14 h 80"/>
                <a:gd name="T92" fmla="*/ 64 w 68"/>
                <a:gd name="T93" fmla="*/ 10 h 80"/>
                <a:gd name="T94" fmla="*/ 68 w 68"/>
                <a:gd name="T9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" h="80">
                  <a:moveTo>
                    <a:pt x="68" y="0"/>
                  </a:moveTo>
                  <a:cubicBezTo>
                    <a:pt x="67" y="1"/>
                    <a:pt x="67" y="1"/>
                    <a:pt x="67" y="1"/>
                  </a:cubicBezTo>
                  <a:cubicBezTo>
                    <a:pt x="67" y="3"/>
                    <a:pt x="66" y="4"/>
                    <a:pt x="65" y="6"/>
                  </a:cubicBezTo>
                  <a:cubicBezTo>
                    <a:pt x="65" y="7"/>
                    <a:pt x="64" y="8"/>
                    <a:pt x="64" y="9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11"/>
                    <a:pt x="61" y="12"/>
                    <a:pt x="59" y="13"/>
                  </a:cubicBezTo>
                  <a:cubicBezTo>
                    <a:pt x="58" y="13"/>
                    <a:pt x="56" y="13"/>
                    <a:pt x="55" y="13"/>
                  </a:cubicBezTo>
                  <a:cubicBezTo>
                    <a:pt x="54" y="13"/>
                    <a:pt x="54" y="14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4"/>
                    <a:pt x="52" y="14"/>
                    <a:pt x="51" y="14"/>
                  </a:cubicBezTo>
                  <a:cubicBezTo>
                    <a:pt x="51" y="14"/>
                    <a:pt x="50" y="14"/>
                    <a:pt x="49" y="14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2" y="16"/>
                    <a:pt x="39" y="21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8"/>
                    <a:pt x="34" y="30"/>
                    <a:pt x="34" y="32"/>
                  </a:cubicBezTo>
                  <a:cubicBezTo>
                    <a:pt x="33" y="33"/>
                    <a:pt x="33" y="34"/>
                    <a:pt x="32" y="35"/>
                  </a:cubicBezTo>
                  <a:cubicBezTo>
                    <a:pt x="32" y="35"/>
                    <a:pt x="32" y="36"/>
                    <a:pt x="32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9"/>
                  </a:cubicBezTo>
                  <a:cubicBezTo>
                    <a:pt x="31" y="39"/>
                    <a:pt x="30" y="39"/>
                    <a:pt x="30" y="39"/>
                  </a:cubicBezTo>
                  <a:cubicBezTo>
                    <a:pt x="29" y="39"/>
                    <a:pt x="27" y="39"/>
                    <a:pt x="26" y="38"/>
                  </a:cubicBezTo>
                  <a:cubicBezTo>
                    <a:pt x="26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1" y="37"/>
                    <a:pt x="17" y="36"/>
                    <a:pt x="14" y="36"/>
                  </a:cubicBezTo>
                  <a:cubicBezTo>
                    <a:pt x="12" y="36"/>
                    <a:pt x="10" y="36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9"/>
                    <a:pt x="4" y="42"/>
                    <a:pt x="3" y="45"/>
                  </a:cubicBezTo>
                  <a:cubicBezTo>
                    <a:pt x="3" y="46"/>
                    <a:pt x="2" y="47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52"/>
                    <a:pt x="1" y="55"/>
                    <a:pt x="1" y="58"/>
                  </a:cubicBezTo>
                  <a:cubicBezTo>
                    <a:pt x="1" y="60"/>
                    <a:pt x="1" y="62"/>
                    <a:pt x="1" y="63"/>
                  </a:cubicBezTo>
                  <a:cubicBezTo>
                    <a:pt x="1" y="64"/>
                    <a:pt x="1" y="64"/>
                    <a:pt x="1" y="65"/>
                  </a:cubicBezTo>
                  <a:cubicBezTo>
                    <a:pt x="1" y="65"/>
                    <a:pt x="1" y="65"/>
                    <a:pt x="1" y="66"/>
                  </a:cubicBezTo>
                  <a:cubicBezTo>
                    <a:pt x="1" y="71"/>
                    <a:pt x="3" y="75"/>
                    <a:pt x="7" y="80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6" y="77"/>
                    <a:pt x="4" y="74"/>
                    <a:pt x="3" y="72"/>
                  </a:cubicBezTo>
                  <a:cubicBezTo>
                    <a:pt x="0" y="64"/>
                    <a:pt x="1" y="41"/>
                    <a:pt x="10" y="37"/>
                  </a:cubicBezTo>
                  <a:cubicBezTo>
                    <a:pt x="11" y="37"/>
                    <a:pt x="13" y="37"/>
                    <a:pt x="14" y="36"/>
                  </a:cubicBezTo>
                  <a:cubicBezTo>
                    <a:pt x="17" y="36"/>
                    <a:pt x="20" y="37"/>
                    <a:pt x="22" y="38"/>
                  </a:cubicBezTo>
                  <a:cubicBezTo>
                    <a:pt x="25" y="39"/>
                    <a:pt x="28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5" y="33"/>
                    <a:pt x="37" y="21"/>
                    <a:pt x="44" y="17"/>
                  </a:cubicBezTo>
                  <a:cubicBezTo>
                    <a:pt x="45" y="16"/>
                    <a:pt x="46" y="16"/>
                    <a:pt x="47" y="15"/>
                  </a:cubicBezTo>
                  <a:cubicBezTo>
                    <a:pt x="49" y="15"/>
                    <a:pt x="51" y="14"/>
                    <a:pt x="52" y="14"/>
                  </a:cubicBezTo>
                  <a:cubicBezTo>
                    <a:pt x="53" y="14"/>
                    <a:pt x="53" y="14"/>
                    <a:pt x="54" y="14"/>
                  </a:cubicBezTo>
                  <a:cubicBezTo>
                    <a:pt x="54" y="14"/>
                    <a:pt x="55" y="14"/>
                    <a:pt x="55" y="14"/>
                  </a:cubicBezTo>
                  <a:cubicBezTo>
                    <a:pt x="58" y="14"/>
                    <a:pt x="62" y="14"/>
                    <a:pt x="64" y="10"/>
                  </a:cubicBezTo>
                  <a:cubicBezTo>
                    <a:pt x="66" y="7"/>
                    <a:pt x="67" y="4"/>
                    <a:pt x="68" y="0"/>
                  </a:cubicBezTo>
                  <a:close/>
                </a:path>
              </a:pathLst>
            </a:custGeom>
            <a:solidFill>
              <a:srgbClr val="191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80">
              <a:extLst>
                <a:ext uri="{FF2B5EF4-FFF2-40B4-BE49-F238E27FC236}">
                  <a16:creationId xmlns:a16="http://schemas.microsoft.com/office/drawing/2014/main" id="{5EE46315-233F-46DE-82A4-3DCCEE9AC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5239" y="2603501"/>
              <a:ext cx="157163" cy="284163"/>
            </a:xfrm>
            <a:custGeom>
              <a:avLst/>
              <a:gdLst>
                <a:gd name="T0" fmla="*/ 37 w 37"/>
                <a:gd name="T1" fmla="*/ 0 h 67"/>
                <a:gd name="T2" fmla="*/ 19 w 37"/>
                <a:gd name="T3" fmla="*/ 28 h 67"/>
                <a:gd name="T4" fmla="*/ 16 w 37"/>
                <a:gd name="T5" fmla="*/ 35 h 67"/>
                <a:gd name="T6" fmla="*/ 7 w 37"/>
                <a:gd name="T7" fmla="*/ 44 h 67"/>
                <a:gd name="T8" fmla="*/ 7 w 37"/>
                <a:gd name="T9" fmla="*/ 44 h 67"/>
                <a:gd name="T10" fmla="*/ 0 w 37"/>
                <a:gd name="T11" fmla="*/ 52 h 67"/>
                <a:gd name="T12" fmla="*/ 2 w 37"/>
                <a:gd name="T13" fmla="*/ 53 h 67"/>
                <a:gd name="T14" fmla="*/ 3 w 37"/>
                <a:gd name="T15" fmla="*/ 55 h 67"/>
                <a:gd name="T16" fmla="*/ 4 w 37"/>
                <a:gd name="T17" fmla="*/ 55 h 67"/>
                <a:gd name="T18" fmla="*/ 8 w 37"/>
                <a:gd name="T19" fmla="*/ 60 h 67"/>
                <a:gd name="T20" fmla="*/ 9 w 37"/>
                <a:gd name="T21" fmla="*/ 64 h 67"/>
                <a:gd name="T22" fmla="*/ 11 w 37"/>
                <a:gd name="T23" fmla="*/ 67 h 67"/>
                <a:gd name="T24" fmla="*/ 37 w 37"/>
                <a:gd name="T2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67">
                  <a:moveTo>
                    <a:pt x="37" y="0"/>
                  </a:moveTo>
                  <a:cubicBezTo>
                    <a:pt x="31" y="9"/>
                    <a:pt x="25" y="19"/>
                    <a:pt x="19" y="28"/>
                  </a:cubicBezTo>
                  <a:cubicBezTo>
                    <a:pt x="18" y="31"/>
                    <a:pt x="17" y="33"/>
                    <a:pt x="16" y="35"/>
                  </a:cubicBezTo>
                  <a:cubicBezTo>
                    <a:pt x="13" y="42"/>
                    <a:pt x="10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4" y="47"/>
                    <a:pt x="2" y="49"/>
                    <a:pt x="0" y="52"/>
                  </a:cubicBezTo>
                  <a:cubicBezTo>
                    <a:pt x="0" y="52"/>
                    <a:pt x="1" y="53"/>
                    <a:pt x="2" y="53"/>
                  </a:cubicBezTo>
                  <a:cubicBezTo>
                    <a:pt x="2" y="54"/>
                    <a:pt x="3" y="54"/>
                    <a:pt x="3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57"/>
                    <a:pt x="6" y="59"/>
                    <a:pt x="8" y="60"/>
                  </a:cubicBezTo>
                  <a:cubicBezTo>
                    <a:pt x="8" y="61"/>
                    <a:pt x="9" y="62"/>
                    <a:pt x="9" y="64"/>
                  </a:cubicBezTo>
                  <a:cubicBezTo>
                    <a:pt x="10" y="64"/>
                    <a:pt x="10" y="66"/>
                    <a:pt x="11" y="67"/>
                  </a:cubicBezTo>
                  <a:cubicBezTo>
                    <a:pt x="23" y="46"/>
                    <a:pt x="32" y="23"/>
                    <a:pt x="37" y="0"/>
                  </a:cubicBezTo>
                  <a:close/>
                </a:path>
              </a:pathLst>
            </a:custGeom>
            <a:solidFill>
              <a:srgbClr val="3EB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AEB57E3C-8FD6-483D-A0E6-276FA02D10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5239" y="2590801"/>
              <a:ext cx="160338" cy="301625"/>
            </a:xfrm>
            <a:custGeom>
              <a:avLst/>
              <a:gdLst>
                <a:gd name="T0" fmla="*/ 8 w 38"/>
                <a:gd name="T1" fmla="*/ 63 h 71"/>
                <a:gd name="T2" fmla="*/ 9 w 38"/>
                <a:gd name="T3" fmla="*/ 66 h 71"/>
                <a:gd name="T4" fmla="*/ 9 w 38"/>
                <a:gd name="T5" fmla="*/ 67 h 71"/>
                <a:gd name="T6" fmla="*/ 8 w 38"/>
                <a:gd name="T7" fmla="*/ 63 h 71"/>
                <a:gd name="T8" fmla="*/ 0 w 38"/>
                <a:gd name="T9" fmla="*/ 55 h 71"/>
                <a:gd name="T10" fmla="*/ 0 w 38"/>
                <a:gd name="T11" fmla="*/ 55 h 71"/>
                <a:gd name="T12" fmla="*/ 3 w 38"/>
                <a:gd name="T13" fmla="*/ 58 h 71"/>
                <a:gd name="T14" fmla="*/ 2 w 38"/>
                <a:gd name="T15" fmla="*/ 56 h 71"/>
                <a:gd name="T16" fmla="*/ 0 w 38"/>
                <a:gd name="T17" fmla="*/ 55 h 71"/>
                <a:gd name="T18" fmla="*/ 38 w 38"/>
                <a:gd name="T19" fmla="*/ 0 h 71"/>
                <a:gd name="T20" fmla="*/ 37 w 38"/>
                <a:gd name="T21" fmla="*/ 3 h 71"/>
                <a:gd name="T22" fmla="*/ 11 w 38"/>
                <a:gd name="T23" fmla="*/ 70 h 71"/>
                <a:gd name="T24" fmla="*/ 11 w 38"/>
                <a:gd name="T25" fmla="*/ 71 h 71"/>
                <a:gd name="T26" fmla="*/ 38 w 38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71">
                  <a:moveTo>
                    <a:pt x="8" y="63"/>
                  </a:moveTo>
                  <a:cubicBezTo>
                    <a:pt x="8" y="64"/>
                    <a:pt x="9" y="65"/>
                    <a:pt x="9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5"/>
                    <a:pt x="8" y="64"/>
                    <a:pt x="8" y="63"/>
                  </a:cubicBezTo>
                  <a:close/>
                  <a:moveTo>
                    <a:pt x="0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1" y="56"/>
                    <a:pt x="2" y="56"/>
                    <a:pt x="3" y="58"/>
                  </a:cubicBezTo>
                  <a:cubicBezTo>
                    <a:pt x="3" y="57"/>
                    <a:pt x="2" y="57"/>
                    <a:pt x="2" y="56"/>
                  </a:cubicBezTo>
                  <a:cubicBezTo>
                    <a:pt x="1" y="56"/>
                    <a:pt x="0" y="55"/>
                    <a:pt x="0" y="55"/>
                  </a:cubicBezTo>
                  <a:close/>
                  <a:moveTo>
                    <a:pt x="38" y="0"/>
                  </a:moveTo>
                  <a:cubicBezTo>
                    <a:pt x="38" y="1"/>
                    <a:pt x="37" y="2"/>
                    <a:pt x="37" y="3"/>
                  </a:cubicBezTo>
                  <a:cubicBezTo>
                    <a:pt x="32" y="26"/>
                    <a:pt x="23" y="49"/>
                    <a:pt x="11" y="70"/>
                  </a:cubicBezTo>
                  <a:cubicBezTo>
                    <a:pt x="11" y="70"/>
                    <a:pt x="11" y="71"/>
                    <a:pt x="11" y="71"/>
                  </a:cubicBezTo>
                  <a:cubicBezTo>
                    <a:pt x="24" y="49"/>
                    <a:pt x="33" y="25"/>
                    <a:pt x="38" y="0"/>
                  </a:cubicBezTo>
                  <a:close/>
                </a:path>
              </a:pathLst>
            </a:custGeom>
            <a:solidFill>
              <a:srgbClr val="191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BC07FE4D-BAA1-444A-9DAC-390E1F275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5402" y="2722564"/>
              <a:ext cx="50800" cy="68263"/>
            </a:xfrm>
            <a:custGeom>
              <a:avLst/>
              <a:gdLst>
                <a:gd name="T0" fmla="*/ 12 w 12"/>
                <a:gd name="T1" fmla="*/ 0 h 16"/>
                <a:gd name="T2" fmla="*/ 0 w 12"/>
                <a:gd name="T3" fmla="*/ 16 h 16"/>
                <a:gd name="T4" fmla="*/ 0 w 12"/>
                <a:gd name="T5" fmla="*/ 16 h 16"/>
                <a:gd name="T6" fmla="*/ 9 w 12"/>
                <a:gd name="T7" fmla="*/ 7 h 16"/>
                <a:gd name="T8" fmla="*/ 12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0"/>
                  </a:moveTo>
                  <a:cubicBezTo>
                    <a:pt x="8" y="6"/>
                    <a:pt x="4" y="1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6"/>
                    <a:pt x="6" y="14"/>
                    <a:pt x="9" y="7"/>
                  </a:cubicBezTo>
                  <a:cubicBezTo>
                    <a:pt x="10" y="5"/>
                    <a:pt x="11" y="3"/>
                    <a:pt x="12" y="0"/>
                  </a:cubicBezTo>
                  <a:close/>
                </a:path>
              </a:pathLst>
            </a:custGeom>
            <a:solidFill>
              <a:srgbClr val="44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83">
              <a:extLst>
                <a:ext uri="{FF2B5EF4-FFF2-40B4-BE49-F238E27FC236}">
                  <a16:creationId xmlns:a16="http://schemas.microsoft.com/office/drawing/2014/main" id="{4C6F783E-93C4-47E6-A567-4B3F35E0B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0477" y="2824164"/>
              <a:ext cx="50800" cy="73025"/>
            </a:xfrm>
            <a:custGeom>
              <a:avLst/>
              <a:gdLst>
                <a:gd name="T0" fmla="*/ 1 w 12"/>
                <a:gd name="T1" fmla="*/ 0 h 17"/>
                <a:gd name="T2" fmla="*/ 0 w 12"/>
                <a:gd name="T3" fmla="*/ 0 h 17"/>
                <a:gd name="T4" fmla="*/ 11 w 12"/>
                <a:gd name="T5" fmla="*/ 17 h 17"/>
                <a:gd name="T6" fmla="*/ 12 w 12"/>
                <a:gd name="T7" fmla="*/ 16 h 17"/>
                <a:gd name="T8" fmla="*/ 12 w 12"/>
                <a:gd name="T9" fmla="*/ 15 h 17"/>
                <a:gd name="T10" fmla="*/ 10 w 12"/>
                <a:gd name="T11" fmla="*/ 12 h 17"/>
                <a:gd name="T12" fmla="*/ 10 w 12"/>
                <a:gd name="T13" fmla="*/ 11 h 17"/>
                <a:gd name="T14" fmla="*/ 9 w 12"/>
                <a:gd name="T15" fmla="*/ 8 h 17"/>
                <a:gd name="T16" fmla="*/ 5 w 12"/>
                <a:gd name="T17" fmla="*/ 3 h 17"/>
                <a:gd name="T18" fmla="*/ 4 w 12"/>
                <a:gd name="T19" fmla="*/ 3 h 17"/>
                <a:gd name="T20" fmla="*/ 1 w 12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3"/>
                    <a:pt x="9" y="10"/>
                    <a:pt x="11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5"/>
                    <a:pt x="12" y="15"/>
                  </a:cubicBezTo>
                  <a:cubicBezTo>
                    <a:pt x="11" y="14"/>
                    <a:pt x="11" y="12"/>
                    <a:pt x="10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9" y="9"/>
                    <a:pt x="9" y="8"/>
                  </a:cubicBezTo>
                  <a:cubicBezTo>
                    <a:pt x="7" y="7"/>
                    <a:pt x="6" y="5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191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494485F3-3760-4E8E-9719-B0DE7ECDF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3352" y="1446214"/>
              <a:ext cx="546100" cy="558800"/>
            </a:xfrm>
            <a:custGeom>
              <a:avLst/>
              <a:gdLst>
                <a:gd name="T0" fmla="*/ 129 w 129"/>
                <a:gd name="T1" fmla="*/ 3 h 132"/>
                <a:gd name="T2" fmla="*/ 116 w 129"/>
                <a:gd name="T3" fmla="*/ 3 h 132"/>
                <a:gd name="T4" fmla="*/ 86 w 129"/>
                <a:gd name="T5" fmla="*/ 31 h 132"/>
                <a:gd name="T6" fmla="*/ 91 w 129"/>
                <a:gd name="T7" fmla="*/ 65 h 132"/>
                <a:gd name="T8" fmla="*/ 73 w 129"/>
                <a:gd name="T9" fmla="*/ 96 h 132"/>
                <a:gd name="T10" fmla="*/ 33 w 129"/>
                <a:gd name="T11" fmla="*/ 110 h 132"/>
                <a:gd name="T12" fmla="*/ 12 w 129"/>
                <a:gd name="T13" fmla="*/ 129 h 132"/>
                <a:gd name="T14" fmla="*/ 0 w 129"/>
                <a:gd name="T15" fmla="*/ 132 h 132"/>
                <a:gd name="T16" fmla="*/ 6 w 129"/>
                <a:gd name="T17" fmla="*/ 129 h 132"/>
                <a:gd name="T18" fmla="*/ 15 w 129"/>
                <a:gd name="T19" fmla="*/ 121 h 132"/>
                <a:gd name="T20" fmla="*/ 33 w 129"/>
                <a:gd name="T21" fmla="*/ 105 h 132"/>
                <a:gd name="T22" fmla="*/ 55 w 129"/>
                <a:gd name="T23" fmla="*/ 99 h 132"/>
                <a:gd name="T24" fmla="*/ 80 w 129"/>
                <a:gd name="T25" fmla="*/ 78 h 132"/>
                <a:gd name="T26" fmla="*/ 84 w 129"/>
                <a:gd name="T27" fmla="*/ 45 h 132"/>
                <a:gd name="T28" fmla="*/ 83 w 129"/>
                <a:gd name="T29" fmla="*/ 20 h 132"/>
                <a:gd name="T30" fmla="*/ 102 w 129"/>
                <a:gd name="T31" fmla="*/ 1 h 132"/>
                <a:gd name="T32" fmla="*/ 129 w 129"/>
                <a:gd name="T33" fmla="*/ 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132">
                  <a:moveTo>
                    <a:pt x="129" y="3"/>
                  </a:moveTo>
                  <a:cubicBezTo>
                    <a:pt x="124" y="3"/>
                    <a:pt x="120" y="3"/>
                    <a:pt x="116" y="3"/>
                  </a:cubicBezTo>
                  <a:cubicBezTo>
                    <a:pt x="100" y="1"/>
                    <a:pt x="86" y="15"/>
                    <a:pt x="86" y="31"/>
                  </a:cubicBezTo>
                  <a:cubicBezTo>
                    <a:pt x="86" y="42"/>
                    <a:pt x="91" y="53"/>
                    <a:pt x="91" y="65"/>
                  </a:cubicBezTo>
                  <a:cubicBezTo>
                    <a:pt x="91" y="76"/>
                    <a:pt x="81" y="89"/>
                    <a:pt x="73" y="96"/>
                  </a:cubicBezTo>
                  <a:cubicBezTo>
                    <a:pt x="63" y="105"/>
                    <a:pt x="46" y="106"/>
                    <a:pt x="33" y="110"/>
                  </a:cubicBezTo>
                  <a:cubicBezTo>
                    <a:pt x="23" y="113"/>
                    <a:pt x="22" y="125"/>
                    <a:pt x="12" y="129"/>
                  </a:cubicBezTo>
                  <a:cubicBezTo>
                    <a:pt x="8" y="130"/>
                    <a:pt x="3" y="129"/>
                    <a:pt x="0" y="132"/>
                  </a:cubicBezTo>
                  <a:cubicBezTo>
                    <a:pt x="2" y="131"/>
                    <a:pt x="4" y="130"/>
                    <a:pt x="6" y="129"/>
                  </a:cubicBezTo>
                  <a:cubicBezTo>
                    <a:pt x="12" y="127"/>
                    <a:pt x="13" y="127"/>
                    <a:pt x="15" y="121"/>
                  </a:cubicBezTo>
                  <a:cubicBezTo>
                    <a:pt x="18" y="113"/>
                    <a:pt x="25" y="108"/>
                    <a:pt x="33" y="105"/>
                  </a:cubicBezTo>
                  <a:cubicBezTo>
                    <a:pt x="40" y="101"/>
                    <a:pt x="48" y="103"/>
                    <a:pt x="55" y="99"/>
                  </a:cubicBezTo>
                  <a:cubicBezTo>
                    <a:pt x="65" y="94"/>
                    <a:pt x="75" y="88"/>
                    <a:pt x="80" y="78"/>
                  </a:cubicBezTo>
                  <a:cubicBezTo>
                    <a:pt x="85" y="68"/>
                    <a:pt x="86" y="56"/>
                    <a:pt x="84" y="45"/>
                  </a:cubicBezTo>
                  <a:cubicBezTo>
                    <a:pt x="83" y="37"/>
                    <a:pt x="79" y="28"/>
                    <a:pt x="83" y="20"/>
                  </a:cubicBezTo>
                  <a:cubicBezTo>
                    <a:pt x="86" y="11"/>
                    <a:pt x="93" y="2"/>
                    <a:pt x="102" y="1"/>
                  </a:cubicBezTo>
                  <a:cubicBezTo>
                    <a:pt x="111" y="0"/>
                    <a:pt x="120" y="4"/>
                    <a:pt x="129" y="3"/>
                  </a:cubicBezTo>
                  <a:close/>
                </a:path>
              </a:pathLst>
            </a:custGeom>
            <a:solidFill>
              <a:srgbClr val="7F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85">
              <a:extLst>
                <a:ext uri="{FF2B5EF4-FFF2-40B4-BE49-F238E27FC236}">
                  <a16:creationId xmlns:a16="http://schemas.microsoft.com/office/drawing/2014/main" id="{E1A18837-6138-48D2-994C-649E5F6CE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064" y="2116139"/>
              <a:ext cx="284163" cy="327025"/>
            </a:xfrm>
            <a:custGeom>
              <a:avLst/>
              <a:gdLst>
                <a:gd name="T0" fmla="*/ 1 w 67"/>
                <a:gd name="T1" fmla="*/ 6 h 77"/>
                <a:gd name="T2" fmla="*/ 27 w 67"/>
                <a:gd name="T3" fmla="*/ 3 h 77"/>
                <a:gd name="T4" fmla="*/ 47 w 67"/>
                <a:gd name="T5" fmla="*/ 8 h 77"/>
                <a:gd name="T6" fmla="*/ 49 w 67"/>
                <a:gd name="T7" fmla="*/ 15 h 77"/>
                <a:gd name="T8" fmla="*/ 56 w 67"/>
                <a:gd name="T9" fmla="*/ 19 h 77"/>
                <a:gd name="T10" fmla="*/ 65 w 67"/>
                <a:gd name="T11" fmla="*/ 38 h 77"/>
                <a:gd name="T12" fmla="*/ 52 w 67"/>
                <a:gd name="T13" fmla="*/ 77 h 77"/>
                <a:gd name="T14" fmla="*/ 55 w 67"/>
                <a:gd name="T15" fmla="*/ 54 h 77"/>
                <a:gd name="T16" fmla="*/ 58 w 67"/>
                <a:gd name="T17" fmla="*/ 34 h 77"/>
                <a:gd name="T18" fmla="*/ 41 w 67"/>
                <a:gd name="T19" fmla="*/ 21 h 77"/>
                <a:gd name="T20" fmla="*/ 34 w 67"/>
                <a:gd name="T21" fmla="*/ 15 h 77"/>
                <a:gd name="T22" fmla="*/ 22 w 67"/>
                <a:gd name="T23" fmla="*/ 5 h 77"/>
                <a:gd name="T24" fmla="*/ 0 w 67"/>
                <a:gd name="T25" fmla="*/ 7 h 77"/>
                <a:gd name="T26" fmla="*/ 1 w 67"/>
                <a:gd name="T27" fmla="*/ 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77">
                  <a:moveTo>
                    <a:pt x="1" y="6"/>
                  </a:moveTo>
                  <a:cubicBezTo>
                    <a:pt x="8" y="0"/>
                    <a:pt x="19" y="2"/>
                    <a:pt x="27" y="3"/>
                  </a:cubicBezTo>
                  <a:cubicBezTo>
                    <a:pt x="33" y="4"/>
                    <a:pt x="43" y="1"/>
                    <a:pt x="47" y="8"/>
                  </a:cubicBezTo>
                  <a:cubicBezTo>
                    <a:pt x="49" y="10"/>
                    <a:pt x="48" y="13"/>
                    <a:pt x="49" y="15"/>
                  </a:cubicBezTo>
                  <a:cubicBezTo>
                    <a:pt x="51" y="17"/>
                    <a:pt x="54" y="18"/>
                    <a:pt x="56" y="19"/>
                  </a:cubicBezTo>
                  <a:cubicBezTo>
                    <a:pt x="62" y="23"/>
                    <a:pt x="67" y="31"/>
                    <a:pt x="65" y="38"/>
                  </a:cubicBezTo>
                  <a:cubicBezTo>
                    <a:pt x="63" y="52"/>
                    <a:pt x="54" y="62"/>
                    <a:pt x="52" y="77"/>
                  </a:cubicBezTo>
                  <a:cubicBezTo>
                    <a:pt x="52" y="68"/>
                    <a:pt x="52" y="62"/>
                    <a:pt x="55" y="54"/>
                  </a:cubicBezTo>
                  <a:cubicBezTo>
                    <a:pt x="58" y="46"/>
                    <a:pt x="61" y="42"/>
                    <a:pt x="58" y="34"/>
                  </a:cubicBezTo>
                  <a:cubicBezTo>
                    <a:pt x="56" y="26"/>
                    <a:pt x="49" y="23"/>
                    <a:pt x="41" y="21"/>
                  </a:cubicBezTo>
                  <a:cubicBezTo>
                    <a:pt x="37" y="20"/>
                    <a:pt x="35" y="19"/>
                    <a:pt x="34" y="15"/>
                  </a:cubicBezTo>
                  <a:cubicBezTo>
                    <a:pt x="31" y="10"/>
                    <a:pt x="28" y="6"/>
                    <a:pt x="22" y="5"/>
                  </a:cubicBezTo>
                  <a:cubicBezTo>
                    <a:pt x="18" y="5"/>
                    <a:pt x="3" y="3"/>
                    <a:pt x="0" y="7"/>
                  </a:cubicBezTo>
                  <a:cubicBezTo>
                    <a:pt x="0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7F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899FB127-14A7-425E-B37B-159B69131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7352" y="2017714"/>
              <a:ext cx="228600" cy="611188"/>
            </a:xfrm>
            <a:custGeom>
              <a:avLst/>
              <a:gdLst>
                <a:gd name="T0" fmla="*/ 18 w 54"/>
                <a:gd name="T1" fmla="*/ 0 h 144"/>
                <a:gd name="T2" fmla="*/ 17 w 54"/>
                <a:gd name="T3" fmla="*/ 10 h 144"/>
                <a:gd name="T4" fmla="*/ 14 w 54"/>
                <a:gd name="T5" fmla="*/ 19 h 144"/>
                <a:gd name="T6" fmla="*/ 10 w 54"/>
                <a:gd name="T7" fmla="*/ 28 h 144"/>
                <a:gd name="T8" fmla="*/ 9 w 54"/>
                <a:gd name="T9" fmla="*/ 53 h 144"/>
                <a:gd name="T10" fmla="*/ 25 w 54"/>
                <a:gd name="T11" fmla="*/ 72 h 144"/>
                <a:gd name="T12" fmla="*/ 30 w 54"/>
                <a:gd name="T13" fmla="*/ 96 h 144"/>
                <a:gd name="T14" fmla="*/ 43 w 54"/>
                <a:gd name="T15" fmla="*/ 106 h 144"/>
                <a:gd name="T16" fmla="*/ 46 w 54"/>
                <a:gd name="T17" fmla="*/ 144 h 144"/>
                <a:gd name="T18" fmla="*/ 33 w 54"/>
                <a:gd name="T19" fmla="*/ 105 h 144"/>
                <a:gd name="T20" fmla="*/ 17 w 54"/>
                <a:gd name="T21" fmla="*/ 102 h 144"/>
                <a:gd name="T22" fmla="*/ 13 w 54"/>
                <a:gd name="T23" fmla="*/ 82 h 144"/>
                <a:gd name="T24" fmla="*/ 10 w 54"/>
                <a:gd name="T25" fmla="*/ 70 h 144"/>
                <a:gd name="T26" fmla="*/ 3 w 54"/>
                <a:gd name="T27" fmla="*/ 43 h 144"/>
                <a:gd name="T28" fmla="*/ 12 w 54"/>
                <a:gd name="T29" fmla="*/ 18 h 144"/>
                <a:gd name="T30" fmla="*/ 18 w 54"/>
                <a:gd name="T3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144">
                  <a:moveTo>
                    <a:pt x="18" y="0"/>
                  </a:moveTo>
                  <a:cubicBezTo>
                    <a:pt x="18" y="4"/>
                    <a:pt x="18" y="7"/>
                    <a:pt x="17" y="10"/>
                  </a:cubicBezTo>
                  <a:cubicBezTo>
                    <a:pt x="16" y="13"/>
                    <a:pt x="15" y="16"/>
                    <a:pt x="14" y="19"/>
                  </a:cubicBezTo>
                  <a:cubicBezTo>
                    <a:pt x="12" y="22"/>
                    <a:pt x="11" y="25"/>
                    <a:pt x="10" y="28"/>
                  </a:cubicBezTo>
                  <a:cubicBezTo>
                    <a:pt x="8" y="35"/>
                    <a:pt x="6" y="46"/>
                    <a:pt x="9" y="53"/>
                  </a:cubicBezTo>
                  <a:cubicBezTo>
                    <a:pt x="13" y="60"/>
                    <a:pt x="20" y="65"/>
                    <a:pt x="25" y="72"/>
                  </a:cubicBezTo>
                  <a:cubicBezTo>
                    <a:pt x="31" y="78"/>
                    <a:pt x="24" y="89"/>
                    <a:pt x="30" y="96"/>
                  </a:cubicBezTo>
                  <a:cubicBezTo>
                    <a:pt x="34" y="100"/>
                    <a:pt x="40" y="102"/>
                    <a:pt x="43" y="106"/>
                  </a:cubicBezTo>
                  <a:cubicBezTo>
                    <a:pt x="53" y="119"/>
                    <a:pt x="43" y="130"/>
                    <a:pt x="46" y="144"/>
                  </a:cubicBezTo>
                  <a:cubicBezTo>
                    <a:pt x="36" y="131"/>
                    <a:pt x="54" y="112"/>
                    <a:pt x="33" y="105"/>
                  </a:cubicBezTo>
                  <a:cubicBezTo>
                    <a:pt x="27" y="104"/>
                    <a:pt x="22" y="105"/>
                    <a:pt x="17" y="102"/>
                  </a:cubicBezTo>
                  <a:cubicBezTo>
                    <a:pt x="8" y="96"/>
                    <a:pt x="12" y="90"/>
                    <a:pt x="13" y="82"/>
                  </a:cubicBezTo>
                  <a:cubicBezTo>
                    <a:pt x="14" y="78"/>
                    <a:pt x="12" y="74"/>
                    <a:pt x="10" y="70"/>
                  </a:cubicBezTo>
                  <a:cubicBezTo>
                    <a:pt x="4" y="61"/>
                    <a:pt x="0" y="54"/>
                    <a:pt x="3" y="43"/>
                  </a:cubicBezTo>
                  <a:cubicBezTo>
                    <a:pt x="5" y="35"/>
                    <a:pt x="9" y="26"/>
                    <a:pt x="12" y="18"/>
                  </a:cubicBezTo>
                  <a:cubicBezTo>
                    <a:pt x="15" y="13"/>
                    <a:pt x="17" y="7"/>
                    <a:pt x="18" y="0"/>
                  </a:cubicBezTo>
                  <a:close/>
                </a:path>
              </a:pathLst>
            </a:custGeom>
            <a:solidFill>
              <a:srgbClr val="7F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87">
              <a:extLst>
                <a:ext uri="{FF2B5EF4-FFF2-40B4-BE49-F238E27FC236}">
                  <a16:creationId xmlns:a16="http://schemas.microsoft.com/office/drawing/2014/main" id="{4F003377-24EF-402A-B797-DB0FD37C3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9339" y="2590801"/>
              <a:ext cx="274638" cy="250825"/>
            </a:xfrm>
            <a:custGeom>
              <a:avLst/>
              <a:gdLst>
                <a:gd name="T0" fmla="*/ 6 w 65"/>
                <a:gd name="T1" fmla="*/ 50 h 59"/>
                <a:gd name="T2" fmla="*/ 6 w 65"/>
                <a:gd name="T3" fmla="*/ 50 h 59"/>
                <a:gd name="T4" fmla="*/ 8 w 65"/>
                <a:gd name="T5" fmla="*/ 34 h 59"/>
                <a:gd name="T6" fmla="*/ 13 w 65"/>
                <a:gd name="T7" fmla="*/ 19 h 59"/>
                <a:gd name="T8" fmla="*/ 22 w 65"/>
                <a:gd name="T9" fmla="*/ 7 h 59"/>
                <a:gd name="T10" fmla="*/ 28 w 65"/>
                <a:gd name="T11" fmla="*/ 6 h 59"/>
                <a:gd name="T12" fmla="*/ 34 w 65"/>
                <a:gd name="T13" fmla="*/ 3 h 59"/>
                <a:gd name="T14" fmla="*/ 46 w 65"/>
                <a:gd name="T15" fmla="*/ 2 h 59"/>
                <a:gd name="T16" fmla="*/ 56 w 65"/>
                <a:gd name="T17" fmla="*/ 7 h 59"/>
                <a:gd name="T18" fmla="*/ 65 w 65"/>
                <a:gd name="T19" fmla="*/ 19 h 59"/>
                <a:gd name="T20" fmla="*/ 52 w 65"/>
                <a:gd name="T21" fmla="*/ 36 h 59"/>
                <a:gd name="T22" fmla="*/ 55 w 65"/>
                <a:gd name="T23" fmla="*/ 35 h 59"/>
                <a:gd name="T24" fmla="*/ 57 w 65"/>
                <a:gd name="T25" fmla="*/ 31 h 59"/>
                <a:gd name="T26" fmla="*/ 62 w 65"/>
                <a:gd name="T27" fmla="*/ 19 h 59"/>
                <a:gd name="T28" fmla="*/ 53 w 65"/>
                <a:gd name="T29" fmla="*/ 12 h 59"/>
                <a:gd name="T30" fmla="*/ 41 w 65"/>
                <a:gd name="T31" fmla="*/ 10 h 59"/>
                <a:gd name="T32" fmla="*/ 29 w 65"/>
                <a:gd name="T33" fmla="*/ 11 h 59"/>
                <a:gd name="T34" fmla="*/ 16 w 65"/>
                <a:gd name="T35" fmla="*/ 19 h 59"/>
                <a:gd name="T36" fmla="*/ 15 w 65"/>
                <a:gd name="T37" fmla="*/ 28 h 59"/>
                <a:gd name="T38" fmla="*/ 11 w 65"/>
                <a:gd name="T39" fmla="*/ 37 h 59"/>
                <a:gd name="T40" fmla="*/ 8 w 65"/>
                <a:gd name="T41" fmla="*/ 50 h 59"/>
                <a:gd name="T42" fmla="*/ 0 w 65"/>
                <a:gd name="T43" fmla="*/ 59 h 59"/>
                <a:gd name="T44" fmla="*/ 6 w 65"/>
                <a:gd name="T45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59"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8" y="45"/>
                    <a:pt x="7" y="39"/>
                    <a:pt x="8" y="34"/>
                  </a:cubicBezTo>
                  <a:cubicBezTo>
                    <a:pt x="9" y="29"/>
                    <a:pt x="12" y="24"/>
                    <a:pt x="13" y="19"/>
                  </a:cubicBezTo>
                  <a:cubicBezTo>
                    <a:pt x="15" y="15"/>
                    <a:pt x="17" y="8"/>
                    <a:pt x="22" y="7"/>
                  </a:cubicBezTo>
                  <a:cubicBezTo>
                    <a:pt x="24" y="6"/>
                    <a:pt x="26" y="6"/>
                    <a:pt x="28" y="6"/>
                  </a:cubicBezTo>
                  <a:cubicBezTo>
                    <a:pt x="30" y="6"/>
                    <a:pt x="32" y="5"/>
                    <a:pt x="34" y="3"/>
                  </a:cubicBezTo>
                  <a:cubicBezTo>
                    <a:pt x="38" y="1"/>
                    <a:pt x="42" y="0"/>
                    <a:pt x="46" y="2"/>
                  </a:cubicBezTo>
                  <a:cubicBezTo>
                    <a:pt x="50" y="3"/>
                    <a:pt x="52" y="5"/>
                    <a:pt x="56" y="7"/>
                  </a:cubicBezTo>
                  <a:cubicBezTo>
                    <a:pt x="61" y="9"/>
                    <a:pt x="65" y="13"/>
                    <a:pt x="65" y="19"/>
                  </a:cubicBezTo>
                  <a:cubicBezTo>
                    <a:pt x="65" y="26"/>
                    <a:pt x="61" y="37"/>
                    <a:pt x="52" y="36"/>
                  </a:cubicBezTo>
                  <a:cubicBezTo>
                    <a:pt x="53" y="35"/>
                    <a:pt x="54" y="36"/>
                    <a:pt x="55" y="35"/>
                  </a:cubicBezTo>
                  <a:cubicBezTo>
                    <a:pt x="56" y="34"/>
                    <a:pt x="57" y="32"/>
                    <a:pt x="57" y="31"/>
                  </a:cubicBezTo>
                  <a:cubicBezTo>
                    <a:pt x="58" y="28"/>
                    <a:pt x="62" y="23"/>
                    <a:pt x="62" y="19"/>
                  </a:cubicBezTo>
                  <a:cubicBezTo>
                    <a:pt x="62" y="15"/>
                    <a:pt x="56" y="13"/>
                    <a:pt x="53" y="12"/>
                  </a:cubicBezTo>
                  <a:cubicBezTo>
                    <a:pt x="49" y="11"/>
                    <a:pt x="45" y="10"/>
                    <a:pt x="41" y="10"/>
                  </a:cubicBezTo>
                  <a:cubicBezTo>
                    <a:pt x="37" y="10"/>
                    <a:pt x="33" y="10"/>
                    <a:pt x="29" y="11"/>
                  </a:cubicBezTo>
                  <a:cubicBezTo>
                    <a:pt x="23" y="12"/>
                    <a:pt x="17" y="13"/>
                    <a:pt x="16" y="19"/>
                  </a:cubicBezTo>
                  <a:cubicBezTo>
                    <a:pt x="15" y="22"/>
                    <a:pt x="15" y="25"/>
                    <a:pt x="15" y="28"/>
                  </a:cubicBezTo>
                  <a:cubicBezTo>
                    <a:pt x="14" y="32"/>
                    <a:pt x="12" y="34"/>
                    <a:pt x="11" y="37"/>
                  </a:cubicBezTo>
                  <a:cubicBezTo>
                    <a:pt x="10" y="41"/>
                    <a:pt x="9" y="46"/>
                    <a:pt x="8" y="50"/>
                  </a:cubicBezTo>
                  <a:cubicBezTo>
                    <a:pt x="6" y="53"/>
                    <a:pt x="3" y="57"/>
                    <a:pt x="0" y="59"/>
                  </a:cubicBezTo>
                  <a:cubicBezTo>
                    <a:pt x="3" y="56"/>
                    <a:pt x="5" y="53"/>
                    <a:pt x="6" y="50"/>
                  </a:cubicBezTo>
                  <a:close/>
                </a:path>
              </a:pathLst>
            </a:custGeom>
            <a:solidFill>
              <a:srgbClr val="7F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88">
              <a:extLst>
                <a:ext uri="{FF2B5EF4-FFF2-40B4-BE49-F238E27FC236}">
                  <a16:creationId xmlns:a16="http://schemas.microsoft.com/office/drawing/2014/main" id="{53FAC71C-DF47-4FAF-A6F2-E6763C471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1927" y="2562226"/>
              <a:ext cx="80963" cy="334963"/>
            </a:xfrm>
            <a:custGeom>
              <a:avLst/>
              <a:gdLst>
                <a:gd name="T0" fmla="*/ 2 w 19"/>
                <a:gd name="T1" fmla="*/ 43 h 79"/>
                <a:gd name="T2" fmla="*/ 2 w 19"/>
                <a:gd name="T3" fmla="*/ 32 h 79"/>
                <a:gd name="T4" fmla="*/ 17 w 19"/>
                <a:gd name="T5" fmla="*/ 0 h 79"/>
                <a:gd name="T6" fmla="*/ 10 w 19"/>
                <a:gd name="T7" fmla="*/ 27 h 79"/>
                <a:gd name="T8" fmla="*/ 14 w 19"/>
                <a:gd name="T9" fmla="*/ 53 h 79"/>
                <a:gd name="T10" fmla="*/ 5 w 19"/>
                <a:gd name="T11" fmla="*/ 79 h 79"/>
                <a:gd name="T12" fmla="*/ 7 w 19"/>
                <a:gd name="T13" fmla="*/ 68 h 79"/>
                <a:gd name="T14" fmla="*/ 8 w 19"/>
                <a:gd name="T15" fmla="*/ 54 h 79"/>
                <a:gd name="T16" fmla="*/ 2 w 19"/>
                <a:gd name="T17" fmla="*/ 4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79">
                  <a:moveTo>
                    <a:pt x="2" y="43"/>
                  </a:moveTo>
                  <a:cubicBezTo>
                    <a:pt x="1" y="40"/>
                    <a:pt x="0" y="37"/>
                    <a:pt x="2" y="32"/>
                  </a:cubicBezTo>
                  <a:cubicBezTo>
                    <a:pt x="5" y="22"/>
                    <a:pt x="19" y="11"/>
                    <a:pt x="17" y="0"/>
                  </a:cubicBezTo>
                  <a:cubicBezTo>
                    <a:pt x="18" y="10"/>
                    <a:pt x="14" y="18"/>
                    <a:pt x="10" y="27"/>
                  </a:cubicBezTo>
                  <a:cubicBezTo>
                    <a:pt x="7" y="36"/>
                    <a:pt x="12" y="44"/>
                    <a:pt x="14" y="53"/>
                  </a:cubicBezTo>
                  <a:cubicBezTo>
                    <a:pt x="15" y="61"/>
                    <a:pt x="9" y="73"/>
                    <a:pt x="5" y="79"/>
                  </a:cubicBezTo>
                  <a:cubicBezTo>
                    <a:pt x="5" y="76"/>
                    <a:pt x="7" y="72"/>
                    <a:pt x="7" y="68"/>
                  </a:cubicBezTo>
                  <a:cubicBezTo>
                    <a:pt x="8" y="64"/>
                    <a:pt x="9" y="58"/>
                    <a:pt x="8" y="54"/>
                  </a:cubicBezTo>
                  <a:cubicBezTo>
                    <a:pt x="7" y="49"/>
                    <a:pt x="4" y="46"/>
                    <a:pt x="2" y="43"/>
                  </a:cubicBezTo>
                  <a:close/>
                </a:path>
              </a:pathLst>
            </a:custGeom>
            <a:solidFill>
              <a:srgbClr val="7F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89">
              <a:extLst>
                <a:ext uri="{FF2B5EF4-FFF2-40B4-BE49-F238E27FC236}">
                  <a16:creationId xmlns:a16="http://schemas.microsoft.com/office/drawing/2014/main" id="{32FE526E-4622-4ADF-A8D6-0A9516A11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2614" y="1370014"/>
              <a:ext cx="885825" cy="1400175"/>
            </a:xfrm>
            <a:custGeom>
              <a:avLst/>
              <a:gdLst>
                <a:gd name="T0" fmla="*/ 0 w 209"/>
                <a:gd name="T1" fmla="*/ 0 h 330"/>
                <a:gd name="T2" fmla="*/ 159 w 209"/>
                <a:gd name="T3" fmla="*/ 108 h 330"/>
                <a:gd name="T4" fmla="*/ 180 w 209"/>
                <a:gd name="T5" fmla="*/ 330 h 330"/>
                <a:gd name="T6" fmla="*/ 192 w 209"/>
                <a:gd name="T7" fmla="*/ 186 h 330"/>
                <a:gd name="T8" fmla="*/ 148 w 209"/>
                <a:gd name="T9" fmla="*/ 82 h 330"/>
                <a:gd name="T10" fmla="*/ 0 w 209"/>
                <a:gd name="T1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330">
                  <a:moveTo>
                    <a:pt x="0" y="0"/>
                  </a:moveTo>
                  <a:cubicBezTo>
                    <a:pt x="0" y="0"/>
                    <a:pt x="119" y="33"/>
                    <a:pt x="159" y="108"/>
                  </a:cubicBezTo>
                  <a:cubicBezTo>
                    <a:pt x="198" y="184"/>
                    <a:pt x="191" y="297"/>
                    <a:pt x="180" y="330"/>
                  </a:cubicBezTo>
                  <a:cubicBezTo>
                    <a:pt x="180" y="330"/>
                    <a:pt x="209" y="256"/>
                    <a:pt x="192" y="186"/>
                  </a:cubicBezTo>
                  <a:cubicBezTo>
                    <a:pt x="176" y="116"/>
                    <a:pt x="157" y="92"/>
                    <a:pt x="148" y="82"/>
                  </a:cubicBezTo>
                  <a:cubicBezTo>
                    <a:pt x="139" y="71"/>
                    <a:pt x="105" y="2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2" name="Group 4">
            <a:extLst>
              <a:ext uri="{FF2B5EF4-FFF2-40B4-BE49-F238E27FC236}">
                <a16:creationId xmlns:a16="http://schemas.microsoft.com/office/drawing/2014/main" id="{B74334ED-92A7-4145-9141-96F02605BDB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34996" y="184196"/>
            <a:ext cx="5365251" cy="1398459"/>
            <a:chOff x="1541" y="-64"/>
            <a:chExt cx="4577" cy="1193"/>
          </a:xfrm>
        </p:grpSpPr>
        <p:sp>
          <p:nvSpPr>
            <p:cNvPr id="63" name="AutoShape 3">
              <a:extLst>
                <a:ext uri="{FF2B5EF4-FFF2-40B4-BE49-F238E27FC236}">
                  <a16:creationId xmlns:a16="http://schemas.microsoft.com/office/drawing/2014/main" id="{DDBAC817-5DE1-4D54-BCA9-8FDB461D371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73" y="0"/>
              <a:ext cx="453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5">
              <a:extLst>
                <a:ext uri="{FF2B5EF4-FFF2-40B4-BE49-F238E27FC236}">
                  <a16:creationId xmlns:a16="http://schemas.microsoft.com/office/drawing/2014/main" id="{8CD08596-3402-43AB-98B1-1F4A876F1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489"/>
              <a:ext cx="3177" cy="640"/>
            </a:xfrm>
            <a:custGeom>
              <a:avLst/>
              <a:gdLst>
                <a:gd name="T0" fmla="*/ 67 w 1190"/>
                <a:gd name="T1" fmla="*/ 133 h 238"/>
                <a:gd name="T2" fmla="*/ 172 w 1190"/>
                <a:gd name="T3" fmla="*/ 23 h 238"/>
                <a:gd name="T4" fmla="*/ 401 w 1190"/>
                <a:gd name="T5" fmla="*/ 19 h 238"/>
                <a:gd name="T6" fmla="*/ 874 w 1190"/>
                <a:gd name="T7" fmla="*/ 38 h 238"/>
                <a:gd name="T8" fmla="*/ 1190 w 1190"/>
                <a:gd name="T9" fmla="*/ 119 h 238"/>
                <a:gd name="T10" fmla="*/ 874 w 1190"/>
                <a:gd name="T11" fmla="*/ 148 h 238"/>
                <a:gd name="T12" fmla="*/ 538 w 1190"/>
                <a:gd name="T13" fmla="*/ 171 h 238"/>
                <a:gd name="T14" fmla="*/ 67 w 1190"/>
                <a:gd name="T15" fmla="*/ 13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0" h="238">
                  <a:moveTo>
                    <a:pt x="67" y="133"/>
                  </a:moveTo>
                  <a:cubicBezTo>
                    <a:pt x="0" y="59"/>
                    <a:pt x="134" y="28"/>
                    <a:pt x="172" y="23"/>
                  </a:cubicBezTo>
                  <a:cubicBezTo>
                    <a:pt x="244" y="9"/>
                    <a:pt x="325" y="19"/>
                    <a:pt x="401" y="19"/>
                  </a:cubicBezTo>
                  <a:cubicBezTo>
                    <a:pt x="559" y="23"/>
                    <a:pt x="717" y="43"/>
                    <a:pt x="874" y="38"/>
                  </a:cubicBezTo>
                  <a:cubicBezTo>
                    <a:pt x="946" y="38"/>
                    <a:pt x="1190" y="0"/>
                    <a:pt x="1190" y="119"/>
                  </a:cubicBezTo>
                  <a:cubicBezTo>
                    <a:pt x="1190" y="238"/>
                    <a:pt x="932" y="162"/>
                    <a:pt x="874" y="148"/>
                  </a:cubicBezTo>
                  <a:cubicBezTo>
                    <a:pt x="773" y="126"/>
                    <a:pt x="656" y="149"/>
                    <a:pt x="538" y="171"/>
                  </a:cubicBezTo>
                  <a:cubicBezTo>
                    <a:pt x="367" y="203"/>
                    <a:pt x="194" y="235"/>
                    <a:pt x="67" y="133"/>
                  </a:cubicBezTo>
                </a:path>
              </a:pathLst>
            </a:custGeom>
            <a:solidFill>
              <a:srgbClr val="E6C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B1A5B6B4-7CA2-49A7-9EC8-08AB329D6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-64"/>
              <a:ext cx="881" cy="835"/>
            </a:xfrm>
            <a:custGeom>
              <a:avLst/>
              <a:gdLst>
                <a:gd name="T0" fmla="*/ 179 w 330"/>
                <a:gd name="T1" fmla="*/ 136 h 311"/>
                <a:gd name="T2" fmla="*/ 319 w 330"/>
                <a:gd name="T3" fmla="*/ 115 h 311"/>
                <a:gd name="T4" fmla="*/ 248 w 330"/>
                <a:gd name="T5" fmla="*/ 201 h 311"/>
                <a:gd name="T6" fmla="*/ 253 w 330"/>
                <a:gd name="T7" fmla="*/ 311 h 311"/>
                <a:gd name="T8" fmla="*/ 125 w 330"/>
                <a:gd name="T9" fmla="*/ 261 h 311"/>
                <a:gd name="T10" fmla="*/ 4 w 330"/>
                <a:gd name="T11" fmla="*/ 171 h 311"/>
                <a:gd name="T12" fmla="*/ 85 w 330"/>
                <a:gd name="T13" fmla="*/ 98 h 311"/>
                <a:gd name="T14" fmla="*/ 177 w 330"/>
                <a:gd name="T15" fmla="*/ 167 h 311"/>
                <a:gd name="T16" fmla="*/ 179 w 330"/>
                <a:gd name="T17" fmla="*/ 13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11">
                  <a:moveTo>
                    <a:pt x="179" y="136"/>
                  </a:moveTo>
                  <a:cubicBezTo>
                    <a:pt x="158" y="23"/>
                    <a:pt x="330" y="0"/>
                    <a:pt x="319" y="115"/>
                  </a:cubicBezTo>
                  <a:cubicBezTo>
                    <a:pt x="315" y="165"/>
                    <a:pt x="276" y="165"/>
                    <a:pt x="248" y="201"/>
                  </a:cubicBezTo>
                  <a:cubicBezTo>
                    <a:pt x="221" y="236"/>
                    <a:pt x="234" y="276"/>
                    <a:pt x="253" y="311"/>
                  </a:cubicBezTo>
                  <a:cubicBezTo>
                    <a:pt x="213" y="261"/>
                    <a:pt x="184" y="274"/>
                    <a:pt x="125" y="261"/>
                  </a:cubicBezTo>
                  <a:cubicBezTo>
                    <a:pt x="79" y="251"/>
                    <a:pt x="10" y="228"/>
                    <a:pt x="4" y="171"/>
                  </a:cubicBezTo>
                  <a:cubicBezTo>
                    <a:pt x="0" y="125"/>
                    <a:pt x="44" y="98"/>
                    <a:pt x="85" y="98"/>
                  </a:cubicBezTo>
                  <a:cubicBezTo>
                    <a:pt x="129" y="96"/>
                    <a:pt x="163" y="127"/>
                    <a:pt x="177" y="167"/>
                  </a:cubicBezTo>
                  <a:cubicBezTo>
                    <a:pt x="179" y="136"/>
                    <a:pt x="179" y="136"/>
                    <a:pt x="179" y="136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5890CFAD-DEF5-4BF0-9D4C-58EC837EE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653"/>
              <a:ext cx="24" cy="5"/>
            </a:xfrm>
            <a:custGeom>
              <a:avLst/>
              <a:gdLst>
                <a:gd name="T0" fmla="*/ 4 w 9"/>
                <a:gd name="T1" fmla="*/ 0 h 2"/>
                <a:gd name="T2" fmla="*/ 0 w 9"/>
                <a:gd name="T3" fmla="*/ 1 h 2"/>
                <a:gd name="T4" fmla="*/ 9 w 9"/>
                <a:gd name="T5" fmla="*/ 2 h 2"/>
                <a:gd name="T6" fmla="*/ 4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4" y="1"/>
                    <a:pt x="7" y="1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92414FA1-F172-4BCA-A2E6-A8B498184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656"/>
              <a:ext cx="42" cy="37"/>
            </a:xfrm>
            <a:custGeom>
              <a:avLst/>
              <a:gdLst>
                <a:gd name="T0" fmla="*/ 8 w 16"/>
                <a:gd name="T1" fmla="*/ 0 h 14"/>
                <a:gd name="T2" fmla="*/ 0 w 16"/>
                <a:gd name="T3" fmla="*/ 7 h 14"/>
                <a:gd name="T4" fmla="*/ 13 w 16"/>
                <a:gd name="T5" fmla="*/ 14 h 14"/>
                <a:gd name="T6" fmla="*/ 16 w 16"/>
                <a:gd name="T7" fmla="*/ 8 h 14"/>
                <a:gd name="T8" fmla="*/ 8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5" y="9"/>
                    <a:pt x="9" y="11"/>
                    <a:pt x="13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id="{F35D5751-E91D-4F7B-9CD3-FC697DEEB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4"/>
              <a:ext cx="46" cy="27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5 h 10"/>
                <a:gd name="T4" fmla="*/ 8 w 17"/>
                <a:gd name="T5" fmla="*/ 10 h 10"/>
                <a:gd name="T6" fmla="*/ 17 w 17"/>
                <a:gd name="T7" fmla="*/ 1 h 10"/>
                <a:gd name="T8" fmla="*/ 17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1" y="1"/>
                    <a:pt x="5" y="3"/>
                    <a:pt x="0" y="5"/>
                  </a:cubicBezTo>
                  <a:cubicBezTo>
                    <a:pt x="1" y="8"/>
                    <a:pt x="4" y="10"/>
                    <a:pt x="8" y="10"/>
                  </a:cubicBezTo>
                  <a:cubicBezTo>
                    <a:pt x="13" y="10"/>
                    <a:pt x="17" y="6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10">
              <a:extLst>
                <a:ext uri="{FF2B5EF4-FFF2-40B4-BE49-F238E27FC236}">
                  <a16:creationId xmlns:a16="http://schemas.microsoft.com/office/drawing/2014/main" id="{49E034EA-A17F-419F-9B0A-D9C3BCEA7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4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Oval 11">
              <a:extLst>
                <a:ext uri="{FF2B5EF4-FFF2-40B4-BE49-F238E27FC236}">
                  <a16:creationId xmlns:a16="http://schemas.microsoft.com/office/drawing/2014/main" id="{F5302CD2-95B2-424F-8968-733C91B46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365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12">
              <a:extLst>
                <a:ext uri="{FF2B5EF4-FFF2-40B4-BE49-F238E27FC236}">
                  <a16:creationId xmlns:a16="http://schemas.microsoft.com/office/drawing/2014/main" id="{E70D45D6-B86D-45EA-B97E-54DBF7D50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39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3">
              <a:extLst>
                <a:ext uri="{FF2B5EF4-FFF2-40B4-BE49-F238E27FC236}">
                  <a16:creationId xmlns:a16="http://schemas.microsoft.com/office/drawing/2014/main" id="{13CB19A1-E3A8-484B-B0F1-183FC4ECD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0"/>
              <a:ext cx="40" cy="43"/>
            </a:xfrm>
            <a:custGeom>
              <a:avLst/>
              <a:gdLst>
                <a:gd name="T0" fmla="*/ 7 w 15"/>
                <a:gd name="T1" fmla="*/ 0 h 16"/>
                <a:gd name="T2" fmla="*/ 5 w 15"/>
                <a:gd name="T3" fmla="*/ 0 h 16"/>
                <a:gd name="T4" fmla="*/ 0 w 15"/>
                <a:gd name="T5" fmla="*/ 11 h 16"/>
                <a:gd name="T6" fmla="*/ 7 w 15"/>
                <a:gd name="T7" fmla="*/ 16 h 16"/>
                <a:gd name="T8" fmla="*/ 15 w 15"/>
                <a:gd name="T9" fmla="*/ 8 h 16"/>
                <a:gd name="T10" fmla="*/ 7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1" y="14"/>
                    <a:pt x="4" y="16"/>
                    <a:pt x="7" y="16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Oval 14">
              <a:extLst>
                <a:ext uri="{FF2B5EF4-FFF2-40B4-BE49-F238E27FC236}">
                  <a16:creationId xmlns:a16="http://schemas.microsoft.com/office/drawing/2014/main" id="{8A16CB7E-2C0D-4C98-B08F-459E3BE8C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05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68DDC636-6D55-4188-AD34-BF3C78BFF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9"/>
              <a:ext cx="3" cy="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16">
              <a:extLst>
                <a:ext uri="{FF2B5EF4-FFF2-40B4-BE49-F238E27FC236}">
                  <a16:creationId xmlns:a16="http://schemas.microsoft.com/office/drawing/2014/main" id="{50B615AD-BFEB-4297-9970-CC7DF440C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67"/>
              <a:ext cx="37" cy="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5 h 14"/>
                <a:gd name="T4" fmla="*/ 9 w 14"/>
                <a:gd name="T5" fmla="*/ 14 h 14"/>
                <a:gd name="T6" fmla="*/ 14 w 14"/>
                <a:gd name="T7" fmla="*/ 12 h 14"/>
                <a:gd name="T8" fmla="*/ 1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10"/>
                    <a:pt x="4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cubicBezTo>
                    <a:pt x="11" y="8"/>
                    <a:pt x="6" y="4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7">
              <a:extLst>
                <a:ext uri="{FF2B5EF4-FFF2-40B4-BE49-F238E27FC236}">
                  <a16:creationId xmlns:a16="http://schemas.microsoft.com/office/drawing/2014/main" id="{64F48822-7434-400B-87AE-101F10037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59"/>
              <a:ext cx="29" cy="19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3 w 11"/>
                <a:gd name="T5" fmla="*/ 7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10" y="4"/>
                    <a:pt x="1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Oval 18">
              <a:extLst>
                <a:ext uri="{FF2B5EF4-FFF2-40B4-BE49-F238E27FC236}">
                  <a16:creationId xmlns:a16="http://schemas.microsoft.com/office/drawing/2014/main" id="{A4EC4B4C-1797-42E4-9952-12AD6EBE3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134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Oval 19">
              <a:extLst>
                <a:ext uri="{FF2B5EF4-FFF2-40B4-BE49-F238E27FC236}">
                  <a16:creationId xmlns:a16="http://schemas.microsoft.com/office/drawing/2014/main" id="{C037B434-B22B-46A0-99E8-A72E51D64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46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8E544902-9E5A-4C9E-9C55-E3904F127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02"/>
              <a:ext cx="43" cy="18"/>
            </a:xfrm>
            <a:custGeom>
              <a:avLst/>
              <a:gdLst>
                <a:gd name="T0" fmla="*/ 0 w 16"/>
                <a:gd name="T1" fmla="*/ 0 h 7"/>
                <a:gd name="T2" fmla="*/ 9 w 16"/>
                <a:gd name="T3" fmla="*/ 7 h 7"/>
                <a:gd name="T4" fmla="*/ 16 w 16"/>
                <a:gd name="T5" fmla="*/ 4 h 7"/>
                <a:gd name="T6" fmla="*/ 0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1" y="4"/>
                    <a:pt x="5" y="7"/>
                    <a:pt x="9" y="7"/>
                  </a:cubicBezTo>
                  <a:cubicBezTo>
                    <a:pt x="12" y="7"/>
                    <a:pt x="14" y="6"/>
                    <a:pt x="16" y="4"/>
                  </a:cubicBezTo>
                  <a:cubicBezTo>
                    <a:pt x="11" y="2"/>
                    <a:pt x="6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Oval 21">
              <a:extLst>
                <a:ext uri="{FF2B5EF4-FFF2-40B4-BE49-F238E27FC236}">
                  <a16:creationId xmlns:a16="http://schemas.microsoft.com/office/drawing/2014/main" id="{D63924AC-5DC3-41B9-BB94-6B9BAC325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253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2">
              <a:extLst>
                <a:ext uri="{FF2B5EF4-FFF2-40B4-BE49-F238E27FC236}">
                  <a16:creationId xmlns:a16="http://schemas.microsoft.com/office/drawing/2014/main" id="{63C5892F-0C26-4D85-9040-83C10AD54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18"/>
              <a:ext cx="14" cy="40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12 h 15"/>
                <a:gd name="T4" fmla="*/ 0 w 5"/>
                <a:gd name="T5" fmla="*/ 15 h 15"/>
                <a:gd name="T6" fmla="*/ 5 w 5"/>
                <a:gd name="T7" fmla="*/ 7 h 15"/>
                <a:gd name="T8" fmla="*/ 0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3" y="14"/>
                    <a:pt x="5" y="11"/>
                    <a:pt x="5" y="7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Oval 23">
              <a:extLst>
                <a:ext uri="{FF2B5EF4-FFF2-40B4-BE49-F238E27FC236}">
                  <a16:creationId xmlns:a16="http://schemas.microsoft.com/office/drawing/2014/main" id="{C80F7811-B9BF-4D71-BA3C-F5921F2E1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04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4">
              <a:extLst>
                <a:ext uri="{FF2B5EF4-FFF2-40B4-BE49-F238E27FC236}">
                  <a16:creationId xmlns:a16="http://schemas.microsoft.com/office/drawing/2014/main" id="{64553451-D14C-47BD-9BAC-EBA1BF7A1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36"/>
              <a:ext cx="43" cy="41"/>
            </a:xfrm>
            <a:custGeom>
              <a:avLst/>
              <a:gdLst>
                <a:gd name="T0" fmla="*/ 2 w 16"/>
                <a:gd name="T1" fmla="*/ 0 h 15"/>
                <a:gd name="T2" fmla="*/ 0 w 16"/>
                <a:gd name="T3" fmla="*/ 6 h 15"/>
                <a:gd name="T4" fmla="*/ 9 w 16"/>
                <a:gd name="T5" fmla="*/ 15 h 15"/>
                <a:gd name="T6" fmla="*/ 16 w 16"/>
                <a:gd name="T7" fmla="*/ 12 h 15"/>
                <a:gd name="T8" fmla="*/ 2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12" y="15"/>
                    <a:pt x="14" y="13"/>
                    <a:pt x="16" y="12"/>
                  </a:cubicBezTo>
                  <a:cubicBezTo>
                    <a:pt x="11" y="7"/>
                    <a:pt x="7" y="4"/>
                    <a:pt x="2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5">
              <a:extLst>
                <a:ext uri="{FF2B5EF4-FFF2-40B4-BE49-F238E27FC236}">
                  <a16:creationId xmlns:a16="http://schemas.microsoft.com/office/drawing/2014/main" id="{32EE43DD-B48A-4706-A46D-480A85CAD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10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Oval 26">
              <a:extLst>
                <a:ext uri="{FF2B5EF4-FFF2-40B4-BE49-F238E27FC236}">
                  <a16:creationId xmlns:a16="http://schemas.microsoft.com/office/drawing/2014/main" id="{36175ECE-9FDE-477F-BCC2-9F04DCBEC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172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7">
              <a:extLst>
                <a:ext uri="{FF2B5EF4-FFF2-40B4-BE49-F238E27FC236}">
                  <a16:creationId xmlns:a16="http://schemas.microsoft.com/office/drawing/2014/main" id="{71A7F8B7-EB07-481B-A728-6C201DDAB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5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8">
              <a:extLst>
                <a:ext uri="{FF2B5EF4-FFF2-40B4-BE49-F238E27FC236}">
                  <a16:creationId xmlns:a16="http://schemas.microsoft.com/office/drawing/2014/main" id="{6A99ED08-7D95-4248-B2F2-F25C9CAD1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96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Oval 29">
              <a:extLst>
                <a:ext uri="{FF2B5EF4-FFF2-40B4-BE49-F238E27FC236}">
                  <a16:creationId xmlns:a16="http://schemas.microsoft.com/office/drawing/2014/main" id="{1D7E876B-A5EB-4766-96AA-C3906B34B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66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Oval 30">
              <a:extLst>
                <a:ext uri="{FF2B5EF4-FFF2-40B4-BE49-F238E27FC236}">
                  <a16:creationId xmlns:a16="http://schemas.microsoft.com/office/drawing/2014/main" id="{528B95C8-CB17-4EEE-874C-09DFE44D2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312"/>
              <a:ext cx="38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Oval 31">
              <a:extLst>
                <a:ext uri="{FF2B5EF4-FFF2-40B4-BE49-F238E27FC236}">
                  <a16:creationId xmlns:a16="http://schemas.microsoft.com/office/drawing/2014/main" id="{C8CCFDEE-60A2-470B-AABD-28FFCB2C8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87"/>
              <a:ext cx="38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92AE77EC-F740-4945-8080-6A6067017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17"/>
              <a:ext cx="40" cy="46"/>
            </a:xfrm>
            <a:custGeom>
              <a:avLst/>
              <a:gdLst>
                <a:gd name="T0" fmla="*/ 7 w 15"/>
                <a:gd name="T1" fmla="*/ 0 h 17"/>
                <a:gd name="T2" fmla="*/ 0 w 15"/>
                <a:gd name="T3" fmla="*/ 8 h 17"/>
                <a:gd name="T4" fmla="*/ 9 w 15"/>
                <a:gd name="T5" fmla="*/ 17 h 17"/>
                <a:gd name="T6" fmla="*/ 15 w 15"/>
                <a:gd name="T7" fmla="*/ 15 h 17"/>
                <a:gd name="T8" fmla="*/ 7 w 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1" y="17"/>
                    <a:pt x="13" y="16"/>
                    <a:pt x="15" y="15"/>
                  </a:cubicBezTo>
                  <a:cubicBezTo>
                    <a:pt x="13" y="10"/>
                    <a:pt x="10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Oval 33">
              <a:extLst>
                <a:ext uri="{FF2B5EF4-FFF2-40B4-BE49-F238E27FC236}">
                  <a16:creationId xmlns:a16="http://schemas.microsoft.com/office/drawing/2014/main" id="{D36CB030-B514-4EA0-B260-057E8D46F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Oval 34">
              <a:extLst>
                <a:ext uri="{FF2B5EF4-FFF2-40B4-BE49-F238E27FC236}">
                  <a16:creationId xmlns:a16="http://schemas.microsoft.com/office/drawing/2014/main" id="{41DFABED-50DD-421A-A081-6EAC8F63E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C57FBCA5-F6C3-4DFB-A197-9F5B26B9F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28"/>
              <a:ext cx="48" cy="48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6 w 18"/>
                <a:gd name="T5" fmla="*/ 18 h 18"/>
                <a:gd name="T6" fmla="*/ 18 w 18"/>
                <a:gd name="T7" fmla="*/ 8 h 18"/>
                <a:gd name="T8" fmla="*/ 9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3" y="17"/>
                    <a:pt x="6" y="18"/>
                  </a:cubicBezTo>
                  <a:cubicBezTo>
                    <a:pt x="11" y="15"/>
                    <a:pt x="14" y="12"/>
                    <a:pt x="18" y="8"/>
                  </a:cubicBezTo>
                  <a:cubicBezTo>
                    <a:pt x="17" y="4"/>
                    <a:pt x="14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Oval 36">
              <a:extLst>
                <a:ext uri="{FF2B5EF4-FFF2-40B4-BE49-F238E27FC236}">
                  <a16:creationId xmlns:a16="http://schemas.microsoft.com/office/drawing/2014/main" id="{EF29EA3D-B231-4D71-91AC-C2258EB92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31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0592ED9-4EF3-4664-9D6C-2C5D543EB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90"/>
              <a:ext cx="40" cy="35"/>
            </a:xfrm>
            <a:custGeom>
              <a:avLst/>
              <a:gdLst>
                <a:gd name="T0" fmla="*/ 8 w 15"/>
                <a:gd name="T1" fmla="*/ 0 h 13"/>
                <a:gd name="T2" fmla="*/ 0 w 15"/>
                <a:gd name="T3" fmla="*/ 8 h 13"/>
                <a:gd name="T4" fmla="*/ 2 w 15"/>
                <a:gd name="T5" fmla="*/ 13 h 13"/>
                <a:gd name="T6" fmla="*/ 15 w 15"/>
                <a:gd name="T7" fmla="*/ 4 h 13"/>
                <a:gd name="T8" fmla="*/ 8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6" y="10"/>
                    <a:pt x="11" y="7"/>
                    <a:pt x="15" y="4"/>
                  </a:cubicBezTo>
                  <a:cubicBezTo>
                    <a:pt x="13" y="1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Oval 38">
              <a:extLst>
                <a:ext uri="{FF2B5EF4-FFF2-40B4-BE49-F238E27FC236}">
                  <a16:creationId xmlns:a16="http://schemas.microsoft.com/office/drawing/2014/main" id="{474E3D48-DF5F-4A48-BCA6-87F88CDCE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93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39">
              <a:extLst>
                <a:ext uri="{FF2B5EF4-FFF2-40B4-BE49-F238E27FC236}">
                  <a16:creationId xmlns:a16="http://schemas.microsoft.com/office/drawing/2014/main" id="{6570AB17-13B2-40A8-B3F2-1A02B0CBD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34"/>
              <a:ext cx="32" cy="46"/>
            </a:xfrm>
            <a:custGeom>
              <a:avLst/>
              <a:gdLst>
                <a:gd name="T0" fmla="*/ 7 w 12"/>
                <a:gd name="T1" fmla="*/ 0 h 17"/>
                <a:gd name="T2" fmla="*/ 0 w 12"/>
                <a:gd name="T3" fmla="*/ 8 h 17"/>
                <a:gd name="T4" fmla="*/ 9 w 12"/>
                <a:gd name="T5" fmla="*/ 17 h 17"/>
                <a:gd name="T6" fmla="*/ 12 w 12"/>
                <a:gd name="T7" fmla="*/ 17 h 17"/>
                <a:gd name="T8" fmla="*/ 7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1" y="11"/>
                    <a:pt x="9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40">
              <a:extLst>
                <a:ext uri="{FF2B5EF4-FFF2-40B4-BE49-F238E27FC236}">
                  <a16:creationId xmlns:a16="http://schemas.microsoft.com/office/drawing/2014/main" id="{46669393-91C2-4A81-811E-D66D43091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-16"/>
              <a:ext cx="918" cy="755"/>
            </a:xfrm>
            <a:custGeom>
              <a:avLst/>
              <a:gdLst>
                <a:gd name="T0" fmla="*/ 193 w 344"/>
                <a:gd name="T1" fmla="*/ 103 h 281"/>
                <a:gd name="T2" fmla="*/ 237 w 344"/>
                <a:gd name="T3" fmla="*/ 14 h 281"/>
                <a:gd name="T4" fmla="*/ 321 w 344"/>
                <a:gd name="T5" fmla="*/ 40 h 281"/>
                <a:gd name="T6" fmla="*/ 326 w 344"/>
                <a:gd name="T7" fmla="*/ 94 h 281"/>
                <a:gd name="T8" fmla="*/ 279 w 344"/>
                <a:gd name="T9" fmla="*/ 146 h 281"/>
                <a:gd name="T10" fmla="*/ 260 w 344"/>
                <a:gd name="T11" fmla="*/ 280 h 281"/>
                <a:gd name="T12" fmla="*/ 266 w 344"/>
                <a:gd name="T13" fmla="*/ 278 h 281"/>
                <a:gd name="T14" fmla="*/ 175 w 344"/>
                <a:gd name="T15" fmla="*/ 233 h 281"/>
                <a:gd name="T16" fmla="*/ 59 w 344"/>
                <a:gd name="T17" fmla="*/ 197 h 281"/>
                <a:gd name="T18" fmla="*/ 48 w 344"/>
                <a:gd name="T19" fmla="*/ 80 h 281"/>
                <a:gd name="T20" fmla="*/ 185 w 344"/>
                <a:gd name="T21" fmla="*/ 136 h 281"/>
                <a:gd name="T22" fmla="*/ 191 w 344"/>
                <a:gd name="T23" fmla="*/ 134 h 281"/>
                <a:gd name="T24" fmla="*/ 86 w 344"/>
                <a:gd name="T25" fmla="*/ 65 h 281"/>
                <a:gd name="T26" fmla="*/ 13 w 344"/>
                <a:gd name="T27" fmla="*/ 149 h 281"/>
                <a:gd name="T28" fmla="*/ 117 w 344"/>
                <a:gd name="T29" fmla="*/ 226 h 281"/>
                <a:gd name="T30" fmla="*/ 190 w 344"/>
                <a:gd name="T31" fmla="*/ 239 h 281"/>
                <a:gd name="T32" fmla="*/ 261 w 344"/>
                <a:gd name="T33" fmla="*/ 280 h 281"/>
                <a:gd name="T34" fmla="*/ 266 w 344"/>
                <a:gd name="T35" fmla="*/ 278 h 281"/>
                <a:gd name="T36" fmla="*/ 258 w 344"/>
                <a:gd name="T37" fmla="*/ 174 h 281"/>
                <a:gd name="T38" fmla="*/ 319 w 344"/>
                <a:gd name="T39" fmla="*/ 119 h 281"/>
                <a:gd name="T40" fmla="*/ 307 w 344"/>
                <a:gd name="T41" fmla="*/ 16 h 281"/>
                <a:gd name="T42" fmla="*/ 228 w 344"/>
                <a:gd name="T43" fmla="*/ 15 h 281"/>
                <a:gd name="T44" fmla="*/ 187 w 344"/>
                <a:gd name="T45" fmla="*/ 104 h 281"/>
                <a:gd name="T46" fmla="*/ 193 w 344"/>
                <a:gd name="T47" fmla="*/ 10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281">
                  <a:moveTo>
                    <a:pt x="193" y="103"/>
                  </a:moveTo>
                  <a:cubicBezTo>
                    <a:pt x="187" y="65"/>
                    <a:pt x="201" y="30"/>
                    <a:pt x="237" y="14"/>
                  </a:cubicBezTo>
                  <a:cubicBezTo>
                    <a:pt x="267" y="1"/>
                    <a:pt x="305" y="10"/>
                    <a:pt x="321" y="40"/>
                  </a:cubicBezTo>
                  <a:cubicBezTo>
                    <a:pt x="329" y="56"/>
                    <a:pt x="329" y="77"/>
                    <a:pt x="326" y="94"/>
                  </a:cubicBezTo>
                  <a:cubicBezTo>
                    <a:pt x="321" y="120"/>
                    <a:pt x="298" y="132"/>
                    <a:pt x="279" y="146"/>
                  </a:cubicBezTo>
                  <a:cubicBezTo>
                    <a:pt x="232" y="182"/>
                    <a:pt x="236" y="232"/>
                    <a:pt x="260" y="280"/>
                  </a:cubicBezTo>
                  <a:cubicBezTo>
                    <a:pt x="262" y="279"/>
                    <a:pt x="264" y="278"/>
                    <a:pt x="266" y="278"/>
                  </a:cubicBezTo>
                  <a:cubicBezTo>
                    <a:pt x="241" y="247"/>
                    <a:pt x="214" y="238"/>
                    <a:pt x="175" y="233"/>
                  </a:cubicBezTo>
                  <a:cubicBezTo>
                    <a:pt x="135" y="228"/>
                    <a:pt x="94" y="219"/>
                    <a:pt x="59" y="197"/>
                  </a:cubicBezTo>
                  <a:cubicBezTo>
                    <a:pt x="15" y="170"/>
                    <a:pt x="0" y="111"/>
                    <a:pt x="48" y="80"/>
                  </a:cubicBezTo>
                  <a:cubicBezTo>
                    <a:pt x="103" y="44"/>
                    <a:pt x="164" y="82"/>
                    <a:pt x="185" y="136"/>
                  </a:cubicBezTo>
                  <a:cubicBezTo>
                    <a:pt x="186" y="137"/>
                    <a:pt x="192" y="136"/>
                    <a:pt x="191" y="134"/>
                  </a:cubicBezTo>
                  <a:cubicBezTo>
                    <a:pt x="173" y="88"/>
                    <a:pt x="136" y="61"/>
                    <a:pt x="86" y="65"/>
                  </a:cubicBezTo>
                  <a:cubicBezTo>
                    <a:pt x="42" y="68"/>
                    <a:pt x="3" y="103"/>
                    <a:pt x="13" y="149"/>
                  </a:cubicBezTo>
                  <a:cubicBezTo>
                    <a:pt x="23" y="195"/>
                    <a:pt x="78" y="215"/>
                    <a:pt x="117" y="226"/>
                  </a:cubicBezTo>
                  <a:cubicBezTo>
                    <a:pt x="141" y="233"/>
                    <a:pt x="166" y="235"/>
                    <a:pt x="190" y="239"/>
                  </a:cubicBezTo>
                  <a:cubicBezTo>
                    <a:pt x="220" y="243"/>
                    <a:pt x="242" y="257"/>
                    <a:pt x="261" y="280"/>
                  </a:cubicBezTo>
                  <a:cubicBezTo>
                    <a:pt x="262" y="281"/>
                    <a:pt x="267" y="280"/>
                    <a:pt x="266" y="278"/>
                  </a:cubicBezTo>
                  <a:cubicBezTo>
                    <a:pt x="249" y="245"/>
                    <a:pt x="238" y="209"/>
                    <a:pt x="258" y="174"/>
                  </a:cubicBezTo>
                  <a:cubicBezTo>
                    <a:pt x="272" y="150"/>
                    <a:pt x="300" y="139"/>
                    <a:pt x="319" y="119"/>
                  </a:cubicBezTo>
                  <a:cubicBezTo>
                    <a:pt x="344" y="91"/>
                    <a:pt x="337" y="37"/>
                    <a:pt x="307" y="16"/>
                  </a:cubicBezTo>
                  <a:cubicBezTo>
                    <a:pt x="284" y="0"/>
                    <a:pt x="252" y="3"/>
                    <a:pt x="228" y="15"/>
                  </a:cubicBezTo>
                  <a:cubicBezTo>
                    <a:pt x="195" y="33"/>
                    <a:pt x="181" y="67"/>
                    <a:pt x="187" y="104"/>
                  </a:cubicBezTo>
                  <a:cubicBezTo>
                    <a:pt x="188" y="106"/>
                    <a:pt x="193" y="105"/>
                    <a:pt x="193" y="10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41">
              <a:extLst>
                <a:ext uri="{FF2B5EF4-FFF2-40B4-BE49-F238E27FC236}">
                  <a16:creationId xmlns:a16="http://schemas.microsoft.com/office/drawing/2014/main" id="{9ADEEF82-AC2C-4E5D-9358-9F4ACDC66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314"/>
              <a:ext cx="564" cy="600"/>
            </a:xfrm>
            <a:custGeom>
              <a:avLst/>
              <a:gdLst>
                <a:gd name="T0" fmla="*/ 113 w 211"/>
                <a:gd name="T1" fmla="*/ 81 h 223"/>
                <a:gd name="T2" fmla="*/ 195 w 211"/>
                <a:gd name="T3" fmla="*/ 35 h 223"/>
                <a:gd name="T4" fmla="*/ 211 w 211"/>
                <a:gd name="T5" fmla="*/ 79 h 223"/>
                <a:gd name="T6" fmla="*/ 176 w 211"/>
                <a:gd name="T7" fmla="*/ 119 h 223"/>
                <a:gd name="T8" fmla="*/ 131 w 211"/>
                <a:gd name="T9" fmla="*/ 167 h 223"/>
                <a:gd name="T10" fmla="*/ 86 w 211"/>
                <a:gd name="T11" fmla="*/ 200 h 223"/>
                <a:gd name="T12" fmla="*/ 19 w 211"/>
                <a:gd name="T13" fmla="*/ 35 h 223"/>
                <a:gd name="T14" fmla="*/ 82 w 211"/>
                <a:gd name="T15" fmla="*/ 25 h 223"/>
                <a:gd name="T16" fmla="*/ 109 w 211"/>
                <a:gd name="T17" fmla="*/ 90 h 223"/>
                <a:gd name="T18" fmla="*/ 113 w 211"/>
                <a:gd name="T19" fmla="*/ 8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23">
                  <a:moveTo>
                    <a:pt x="113" y="81"/>
                  </a:moveTo>
                  <a:cubicBezTo>
                    <a:pt x="126" y="48"/>
                    <a:pt x="161" y="0"/>
                    <a:pt x="195" y="35"/>
                  </a:cubicBezTo>
                  <a:cubicBezTo>
                    <a:pt x="203" y="44"/>
                    <a:pt x="211" y="69"/>
                    <a:pt x="211" y="79"/>
                  </a:cubicBezTo>
                  <a:cubicBezTo>
                    <a:pt x="209" y="106"/>
                    <a:pt x="195" y="104"/>
                    <a:pt x="176" y="119"/>
                  </a:cubicBezTo>
                  <a:cubicBezTo>
                    <a:pt x="151" y="137"/>
                    <a:pt x="147" y="142"/>
                    <a:pt x="131" y="167"/>
                  </a:cubicBezTo>
                  <a:cubicBezTo>
                    <a:pt x="116" y="190"/>
                    <a:pt x="115" y="223"/>
                    <a:pt x="86" y="200"/>
                  </a:cubicBezTo>
                  <a:cubicBezTo>
                    <a:pt x="55" y="177"/>
                    <a:pt x="0" y="73"/>
                    <a:pt x="19" y="35"/>
                  </a:cubicBezTo>
                  <a:cubicBezTo>
                    <a:pt x="30" y="10"/>
                    <a:pt x="59" y="8"/>
                    <a:pt x="82" y="25"/>
                  </a:cubicBezTo>
                  <a:cubicBezTo>
                    <a:pt x="105" y="42"/>
                    <a:pt x="94" y="69"/>
                    <a:pt x="109" y="90"/>
                  </a:cubicBezTo>
                  <a:cubicBezTo>
                    <a:pt x="113" y="81"/>
                    <a:pt x="113" y="81"/>
                    <a:pt x="113" y="81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Oval 42">
              <a:extLst>
                <a:ext uri="{FF2B5EF4-FFF2-40B4-BE49-F238E27FC236}">
                  <a16:creationId xmlns:a16="http://schemas.microsoft.com/office/drawing/2014/main" id="{92DB2815-8342-461C-8031-65D7FBC83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739"/>
              <a:ext cx="37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43">
              <a:extLst>
                <a:ext uri="{FF2B5EF4-FFF2-40B4-BE49-F238E27FC236}">
                  <a16:creationId xmlns:a16="http://schemas.microsoft.com/office/drawing/2014/main" id="{740E43AC-7D6C-4432-AF38-3B712FB42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" y="691"/>
              <a:ext cx="26" cy="32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9 h 12"/>
                <a:gd name="T4" fmla="*/ 0 w 10"/>
                <a:gd name="T5" fmla="*/ 12 h 12"/>
                <a:gd name="T6" fmla="*/ 10 w 10"/>
                <a:gd name="T7" fmla="*/ 0 h 12"/>
                <a:gd name="T8" fmla="*/ 9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3" y="7"/>
                    <a:pt x="6" y="4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Oval 44">
              <a:extLst>
                <a:ext uri="{FF2B5EF4-FFF2-40B4-BE49-F238E27FC236}">
                  <a16:creationId xmlns:a16="http://schemas.microsoft.com/office/drawing/2014/main" id="{90FCAA31-6C11-4A52-91E9-30FFE579B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" y="669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45">
              <a:extLst>
                <a:ext uri="{FF2B5EF4-FFF2-40B4-BE49-F238E27FC236}">
                  <a16:creationId xmlns:a16="http://schemas.microsoft.com/office/drawing/2014/main" id="{269D615E-2B63-4DED-8F8F-442661538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" y="768"/>
              <a:ext cx="40" cy="4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8 w 15"/>
                <a:gd name="T5" fmla="*/ 16 h 16"/>
                <a:gd name="T6" fmla="*/ 9 w 15"/>
                <a:gd name="T7" fmla="*/ 16 h 16"/>
                <a:gd name="T8" fmla="*/ 15 w 15"/>
                <a:gd name="T9" fmla="*/ 4 h 16"/>
                <a:gd name="T10" fmla="*/ 8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1" y="12"/>
                    <a:pt x="13" y="8"/>
                    <a:pt x="15" y="4"/>
                  </a:cubicBezTo>
                  <a:cubicBezTo>
                    <a:pt x="13" y="2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Oval 46">
              <a:extLst>
                <a:ext uri="{FF2B5EF4-FFF2-40B4-BE49-F238E27FC236}">
                  <a16:creationId xmlns:a16="http://schemas.microsoft.com/office/drawing/2014/main" id="{7BCE0975-0888-4057-8054-96F6CF075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" y="68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47">
              <a:extLst>
                <a:ext uri="{FF2B5EF4-FFF2-40B4-BE49-F238E27FC236}">
                  <a16:creationId xmlns:a16="http://schemas.microsoft.com/office/drawing/2014/main" id="{4C686568-6DDF-4A8A-AC8C-103DEF93E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836"/>
              <a:ext cx="40" cy="35"/>
            </a:xfrm>
            <a:custGeom>
              <a:avLst/>
              <a:gdLst>
                <a:gd name="T0" fmla="*/ 7 w 15"/>
                <a:gd name="T1" fmla="*/ 0 h 13"/>
                <a:gd name="T2" fmla="*/ 0 w 15"/>
                <a:gd name="T3" fmla="*/ 5 h 13"/>
                <a:gd name="T4" fmla="*/ 1 w 15"/>
                <a:gd name="T5" fmla="*/ 6 h 13"/>
                <a:gd name="T6" fmla="*/ 13 w 15"/>
                <a:gd name="T7" fmla="*/ 13 h 13"/>
                <a:gd name="T8" fmla="*/ 15 w 15"/>
                <a:gd name="T9" fmla="*/ 8 h 13"/>
                <a:gd name="T10" fmla="*/ 7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7" y="0"/>
                  </a:move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6" y="10"/>
                    <a:pt x="10" y="12"/>
                    <a:pt x="13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48">
              <a:extLst>
                <a:ext uri="{FF2B5EF4-FFF2-40B4-BE49-F238E27FC236}">
                  <a16:creationId xmlns:a16="http://schemas.microsoft.com/office/drawing/2014/main" id="{559D37E4-5467-428C-BFC9-105036586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382"/>
              <a:ext cx="35" cy="34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6 h 13"/>
                <a:gd name="T4" fmla="*/ 7 w 13"/>
                <a:gd name="T5" fmla="*/ 13 h 13"/>
                <a:gd name="T6" fmla="*/ 13 w 13"/>
                <a:gd name="T7" fmla="*/ 10 h 13"/>
                <a:gd name="T8" fmla="*/ 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" y="13"/>
                    <a:pt x="11" y="12"/>
                    <a:pt x="13" y="10"/>
                  </a:cubicBezTo>
                  <a:cubicBezTo>
                    <a:pt x="10" y="7"/>
                    <a:pt x="7" y="3"/>
                    <a:pt x="3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49">
              <a:extLst>
                <a:ext uri="{FF2B5EF4-FFF2-40B4-BE49-F238E27FC236}">
                  <a16:creationId xmlns:a16="http://schemas.microsoft.com/office/drawing/2014/main" id="{B2F6C2FC-C840-4F00-ACE7-99F880737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382"/>
              <a:ext cx="43" cy="48"/>
            </a:xfrm>
            <a:custGeom>
              <a:avLst/>
              <a:gdLst>
                <a:gd name="T0" fmla="*/ 8 w 16"/>
                <a:gd name="T1" fmla="*/ 0 h 18"/>
                <a:gd name="T2" fmla="*/ 1 w 16"/>
                <a:gd name="T3" fmla="*/ 10 h 18"/>
                <a:gd name="T4" fmla="*/ 0 w 16"/>
                <a:gd name="T5" fmla="*/ 14 h 18"/>
                <a:gd name="T6" fmla="*/ 7 w 16"/>
                <a:gd name="T7" fmla="*/ 18 h 18"/>
                <a:gd name="T8" fmla="*/ 16 w 16"/>
                <a:gd name="T9" fmla="*/ 9 h 18"/>
                <a:gd name="T10" fmla="*/ 8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3"/>
                    <a:pt x="3" y="6"/>
                    <a:pt x="1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4" y="18"/>
                    <a:pt x="7" y="18"/>
                  </a:cubicBezTo>
                  <a:cubicBezTo>
                    <a:pt x="12" y="18"/>
                    <a:pt x="16" y="14"/>
                    <a:pt x="16" y="9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50">
              <a:extLst>
                <a:ext uri="{FF2B5EF4-FFF2-40B4-BE49-F238E27FC236}">
                  <a16:creationId xmlns:a16="http://schemas.microsoft.com/office/drawing/2014/main" id="{1B4D0529-0A98-4564-AF4C-7F9D5EC43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79"/>
              <a:ext cx="24" cy="11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2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1"/>
                    <a:pt x="3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5" y="4"/>
                    <a:pt x="7" y="2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51">
              <a:extLst>
                <a:ext uri="{FF2B5EF4-FFF2-40B4-BE49-F238E27FC236}">
                  <a16:creationId xmlns:a16="http://schemas.microsoft.com/office/drawing/2014/main" id="{A295829E-817D-4C15-BB82-A111E6774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" y="352"/>
              <a:ext cx="43" cy="38"/>
            </a:xfrm>
            <a:custGeom>
              <a:avLst/>
              <a:gdLst>
                <a:gd name="T0" fmla="*/ 5 w 16"/>
                <a:gd name="T1" fmla="*/ 0 h 14"/>
                <a:gd name="T2" fmla="*/ 2 w 16"/>
                <a:gd name="T3" fmla="*/ 0 h 14"/>
                <a:gd name="T4" fmla="*/ 0 w 16"/>
                <a:gd name="T5" fmla="*/ 6 h 14"/>
                <a:gd name="T6" fmla="*/ 8 w 16"/>
                <a:gd name="T7" fmla="*/ 14 h 14"/>
                <a:gd name="T8" fmla="*/ 16 w 16"/>
                <a:gd name="T9" fmla="*/ 6 h 14"/>
                <a:gd name="T10" fmla="*/ 14 w 16"/>
                <a:gd name="T11" fmla="*/ 1 h 14"/>
                <a:gd name="T12" fmla="*/ 5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4"/>
                    <a:pt x="8" y="14"/>
                  </a:cubicBezTo>
                  <a:cubicBezTo>
                    <a:pt x="12" y="14"/>
                    <a:pt x="16" y="10"/>
                    <a:pt x="16" y="6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1" y="0"/>
                    <a:pt x="8" y="0"/>
                    <a:pt x="5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52">
              <a:extLst>
                <a:ext uri="{FF2B5EF4-FFF2-40B4-BE49-F238E27FC236}">
                  <a16:creationId xmlns:a16="http://schemas.microsoft.com/office/drawing/2014/main" id="{FDB54510-23DE-41DD-83B9-183964915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" y="392"/>
              <a:ext cx="30" cy="2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9 w 11"/>
                <a:gd name="T5" fmla="*/ 10 h 10"/>
                <a:gd name="T6" fmla="*/ 11 w 11"/>
                <a:gd name="T7" fmla="*/ 10 h 10"/>
                <a:gd name="T8" fmla="*/ 8 w 11"/>
                <a:gd name="T9" fmla="*/ 6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0" y="9"/>
                    <a:pt x="9" y="7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53">
              <a:extLst>
                <a:ext uri="{FF2B5EF4-FFF2-40B4-BE49-F238E27FC236}">
                  <a16:creationId xmlns:a16="http://schemas.microsoft.com/office/drawing/2014/main" id="{D43D7E24-51A0-4CB5-A6D3-F2A080249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77"/>
              <a:ext cx="567" cy="569"/>
            </a:xfrm>
            <a:custGeom>
              <a:avLst/>
              <a:gdLst>
                <a:gd name="T0" fmla="*/ 107 w 212"/>
                <a:gd name="T1" fmla="*/ 80 h 212"/>
                <a:gd name="T2" fmla="*/ 185 w 212"/>
                <a:gd name="T3" fmla="*/ 39 h 212"/>
                <a:gd name="T4" fmla="*/ 199 w 212"/>
                <a:gd name="T5" fmla="*/ 76 h 212"/>
                <a:gd name="T6" fmla="*/ 177 w 212"/>
                <a:gd name="T7" fmla="*/ 111 h 212"/>
                <a:gd name="T8" fmla="*/ 131 w 212"/>
                <a:gd name="T9" fmla="*/ 150 h 212"/>
                <a:gd name="T10" fmla="*/ 110 w 212"/>
                <a:gd name="T11" fmla="*/ 185 h 212"/>
                <a:gd name="T12" fmla="*/ 80 w 212"/>
                <a:gd name="T13" fmla="*/ 199 h 212"/>
                <a:gd name="T14" fmla="*/ 42 w 212"/>
                <a:gd name="T15" fmla="*/ 151 h 212"/>
                <a:gd name="T16" fmla="*/ 13 w 212"/>
                <a:gd name="T17" fmla="*/ 80 h 212"/>
                <a:gd name="T18" fmla="*/ 51 w 212"/>
                <a:gd name="T19" fmla="*/ 16 h 212"/>
                <a:gd name="T20" fmla="*/ 97 w 212"/>
                <a:gd name="T21" fmla="*/ 90 h 212"/>
                <a:gd name="T22" fmla="*/ 103 w 212"/>
                <a:gd name="T23" fmla="*/ 89 h 212"/>
                <a:gd name="T24" fmla="*/ 86 w 212"/>
                <a:gd name="T25" fmla="*/ 36 h 212"/>
                <a:gd name="T26" fmla="*/ 46 w 212"/>
                <a:gd name="T27" fmla="*/ 13 h 212"/>
                <a:gd name="T28" fmla="*/ 3 w 212"/>
                <a:gd name="T29" fmla="*/ 51 h 212"/>
                <a:gd name="T30" fmla="*/ 34 w 212"/>
                <a:gd name="T31" fmla="*/ 148 h 212"/>
                <a:gd name="T32" fmla="*/ 91 w 212"/>
                <a:gd name="T33" fmla="*/ 209 h 212"/>
                <a:gd name="T34" fmla="*/ 106 w 212"/>
                <a:gd name="T35" fmla="*/ 202 h 212"/>
                <a:gd name="T36" fmla="*/ 131 w 212"/>
                <a:gd name="T37" fmla="*/ 157 h 212"/>
                <a:gd name="T38" fmla="*/ 169 w 212"/>
                <a:gd name="T39" fmla="*/ 118 h 212"/>
                <a:gd name="T40" fmla="*/ 203 w 212"/>
                <a:gd name="T41" fmla="*/ 89 h 212"/>
                <a:gd name="T42" fmla="*/ 161 w 212"/>
                <a:gd name="T43" fmla="*/ 21 h 212"/>
                <a:gd name="T44" fmla="*/ 101 w 212"/>
                <a:gd name="T45" fmla="*/ 82 h 212"/>
                <a:gd name="T46" fmla="*/ 107 w 212"/>
                <a:gd name="T47" fmla="*/ 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212">
                  <a:moveTo>
                    <a:pt x="107" y="80"/>
                  </a:moveTo>
                  <a:cubicBezTo>
                    <a:pt x="118" y="51"/>
                    <a:pt x="153" y="0"/>
                    <a:pt x="185" y="39"/>
                  </a:cubicBezTo>
                  <a:cubicBezTo>
                    <a:pt x="193" y="48"/>
                    <a:pt x="197" y="64"/>
                    <a:pt x="199" y="76"/>
                  </a:cubicBezTo>
                  <a:cubicBezTo>
                    <a:pt x="202" y="93"/>
                    <a:pt x="190" y="103"/>
                    <a:pt x="177" y="111"/>
                  </a:cubicBezTo>
                  <a:cubicBezTo>
                    <a:pt x="159" y="120"/>
                    <a:pt x="143" y="134"/>
                    <a:pt x="131" y="150"/>
                  </a:cubicBezTo>
                  <a:cubicBezTo>
                    <a:pt x="123" y="161"/>
                    <a:pt x="116" y="172"/>
                    <a:pt x="110" y="185"/>
                  </a:cubicBezTo>
                  <a:cubicBezTo>
                    <a:pt x="103" y="200"/>
                    <a:pt x="97" y="212"/>
                    <a:pt x="80" y="199"/>
                  </a:cubicBezTo>
                  <a:cubicBezTo>
                    <a:pt x="63" y="187"/>
                    <a:pt x="52" y="168"/>
                    <a:pt x="42" y="151"/>
                  </a:cubicBezTo>
                  <a:cubicBezTo>
                    <a:pt x="29" y="129"/>
                    <a:pt x="19" y="105"/>
                    <a:pt x="13" y="80"/>
                  </a:cubicBezTo>
                  <a:cubicBezTo>
                    <a:pt x="6" y="53"/>
                    <a:pt x="7" y="7"/>
                    <a:pt x="51" y="16"/>
                  </a:cubicBezTo>
                  <a:cubicBezTo>
                    <a:pt x="90" y="24"/>
                    <a:pt x="81" y="64"/>
                    <a:pt x="97" y="90"/>
                  </a:cubicBezTo>
                  <a:cubicBezTo>
                    <a:pt x="98" y="91"/>
                    <a:pt x="103" y="89"/>
                    <a:pt x="103" y="89"/>
                  </a:cubicBezTo>
                  <a:cubicBezTo>
                    <a:pt x="93" y="72"/>
                    <a:pt x="94" y="53"/>
                    <a:pt x="86" y="36"/>
                  </a:cubicBezTo>
                  <a:cubicBezTo>
                    <a:pt x="80" y="22"/>
                    <a:pt x="60" y="12"/>
                    <a:pt x="46" y="13"/>
                  </a:cubicBezTo>
                  <a:cubicBezTo>
                    <a:pt x="22" y="13"/>
                    <a:pt x="6" y="27"/>
                    <a:pt x="3" y="51"/>
                  </a:cubicBezTo>
                  <a:cubicBezTo>
                    <a:pt x="0" y="83"/>
                    <a:pt x="19" y="120"/>
                    <a:pt x="34" y="148"/>
                  </a:cubicBezTo>
                  <a:cubicBezTo>
                    <a:pt x="44" y="166"/>
                    <a:pt x="66" y="209"/>
                    <a:pt x="91" y="209"/>
                  </a:cubicBezTo>
                  <a:cubicBezTo>
                    <a:pt x="98" y="209"/>
                    <a:pt x="102" y="206"/>
                    <a:pt x="106" y="202"/>
                  </a:cubicBezTo>
                  <a:cubicBezTo>
                    <a:pt x="117" y="190"/>
                    <a:pt x="122" y="170"/>
                    <a:pt x="131" y="157"/>
                  </a:cubicBezTo>
                  <a:cubicBezTo>
                    <a:pt x="141" y="141"/>
                    <a:pt x="154" y="130"/>
                    <a:pt x="169" y="118"/>
                  </a:cubicBezTo>
                  <a:cubicBezTo>
                    <a:pt x="182" y="109"/>
                    <a:pt x="197" y="105"/>
                    <a:pt x="203" y="89"/>
                  </a:cubicBezTo>
                  <a:cubicBezTo>
                    <a:pt x="212" y="65"/>
                    <a:pt x="190" y="18"/>
                    <a:pt x="161" y="21"/>
                  </a:cubicBezTo>
                  <a:cubicBezTo>
                    <a:pt x="130" y="25"/>
                    <a:pt x="112" y="55"/>
                    <a:pt x="101" y="82"/>
                  </a:cubicBezTo>
                  <a:cubicBezTo>
                    <a:pt x="101" y="82"/>
                    <a:pt x="106" y="82"/>
                    <a:pt x="107" y="8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54">
              <a:extLst>
                <a:ext uri="{FF2B5EF4-FFF2-40B4-BE49-F238E27FC236}">
                  <a16:creationId xmlns:a16="http://schemas.microsoft.com/office/drawing/2014/main" id="{7B9293E2-1385-48C4-8FB3-F79353FCE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489"/>
              <a:ext cx="3180" cy="631"/>
            </a:xfrm>
            <a:custGeom>
              <a:avLst/>
              <a:gdLst>
                <a:gd name="T0" fmla="*/ 65 w 1191"/>
                <a:gd name="T1" fmla="*/ 118 h 235"/>
                <a:gd name="T2" fmla="*/ 167 w 1191"/>
                <a:gd name="T3" fmla="*/ 10 h 235"/>
                <a:gd name="T4" fmla="*/ 365 w 1191"/>
                <a:gd name="T5" fmla="*/ 5 h 235"/>
                <a:gd name="T6" fmla="*/ 561 w 1191"/>
                <a:gd name="T7" fmla="*/ 14 h 235"/>
                <a:gd name="T8" fmla="*/ 895 w 1191"/>
                <a:gd name="T9" fmla="*/ 24 h 235"/>
                <a:gd name="T10" fmla="*/ 1096 w 1191"/>
                <a:gd name="T11" fmla="*/ 26 h 235"/>
                <a:gd name="T12" fmla="*/ 1170 w 1191"/>
                <a:gd name="T13" fmla="*/ 65 h 235"/>
                <a:gd name="T14" fmla="*/ 1170 w 1191"/>
                <a:gd name="T15" fmla="*/ 145 h 235"/>
                <a:gd name="T16" fmla="*/ 1082 w 1191"/>
                <a:gd name="T17" fmla="*/ 179 h 235"/>
                <a:gd name="T18" fmla="*/ 979 w 1191"/>
                <a:gd name="T19" fmla="*/ 174 h 235"/>
                <a:gd name="T20" fmla="*/ 794 w 1191"/>
                <a:gd name="T21" fmla="*/ 147 h 235"/>
                <a:gd name="T22" fmla="*/ 515 w 1191"/>
                <a:gd name="T23" fmla="*/ 175 h 235"/>
                <a:gd name="T24" fmla="*/ 65 w 1191"/>
                <a:gd name="T25" fmla="*/ 118 h 235"/>
                <a:gd name="T26" fmla="*/ 60 w 1191"/>
                <a:gd name="T27" fmla="*/ 120 h 235"/>
                <a:gd name="T28" fmla="*/ 578 w 1191"/>
                <a:gd name="T29" fmla="*/ 168 h 235"/>
                <a:gd name="T30" fmla="*/ 864 w 1191"/>
                <a:gd name="T31" fmla="*/ 156 h 235"/>
                <a:gd name="T32" fmla="*/ 1035 w 1191"/>
                <a:gd name="T33" fmla="*/ 182 h 235"/>
                <a:gd name="T34" fmla="*/ 1177 w 1191"/>
                <a:gd name="T35" fmla="*/ 142 h 235"/>
                <a:gd name="T36" fmla="*/ 1182 w 1191"/>
                <a:gd name="T37" fmla="*/ 73 h 235"/>
                <a:gd name="T38" fmla="*/ 1125 w 1191"/>
                <a:gd name="T39" fmla="*/ 30 h 235"/>
                <a:gd name="T40" fmla="*/ 934 w 1191"/>
                <a:gd name="T41" fmla="*/ 19 h 235"/>
                <a:gd name="T42" fmla="*/ 635 w 1191"/>
                <a:gd name="T43" fmla="*/ 16 h 235"/>
                <a:gd name="T44" fmla="*/ 391 w 1191"/>
                <a:gd name="T45" fmla="*/ 3 h 235"/>
                <a:gd name="T46" fmla="*/ 271 w 1191"/>
                <a:gd name="T47" fmla="*/ 0 h 235"/>
                <a:gd name="T48" fmla="*/ 166 w 1191"/>
                <a:gd name="T49" fmla="*/ 8 h 235"/>
                <a:gd name="T50" fmla="*/ 60 w 1191"/>
                <a:gd name="T51" fmla="*/ 120 h 235"/>
                <a:gd name="T52" fmla="*/ 65 w 1191"/>
                <a:gd name="T53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1" h="235">
                  <a:moveTo>
                    <a:pt x="65" y="118"/>
                  </a:moveTo>
                  <a:cubicBezTo>
                    <a:pt x="7" y="50"/>
                    <a:pt x="115" y="17"/>
                    <a:pt x="167" y="10"/>
                  </a:cubicBezTo>
                  <a:cubicBezTo>
                    <a:pt x="234" y="2"/>
                    <a:pt x="298" y="3"/>
                    <a:pt x="365" y="5"/>
                  </a:cubicBezTo>
                  <a:cubicBezTo>
                    <a:pt x="431" y="7"/>
                    <a:pt x="496" y="10"/>
                    <a:pt x="561" y="14"/>
                  </a:cubicBezTo>
                  <a:cubicBezTo>
                    <a:pt x="672" y="21"/>
                    <a:pt x="783" y="30"/>
                    <a:pt x="895" y="24"/>
                  </a:cubicBezTo>
                  <a:cubicBezTo>
                    <a:pt x="961" y="20"/>
                    <a:pt x="1029" y="13"/>
                    <a:pt x="1096" y="26"/>
                  </a:cubicBezTo>
                  <a:cubicBezTo>
                    <a:pt x="1123" y="32"/>
                    <a:pt x="1152" y="42"/>
                    <a:pt x="1170" y="65"/>
                  </a:cubicBezTo>
                  <a:cubicBezTo>
                    <a:pt x="1187" y="87"/>
                    <a:pt x="1187" y="122"/>
                    <a:pt x="1170" y="145"/>
                  </a:cubicBezTo>
                  <a:cubicBezTo>
                    <a:pt x="1151" y="171"/>
                    <a:pt x="1112" y="177"/>
                    <a:pt x="1082" y="179"/>
                  </a:cubicBezTo>
                  <a:cubicBezTo>
                    <a:pt x="1048" y="182"/>
                    <a:pt x="1013" y="179"/>
                    <a:pt x="979" y="174"/>
                  </a:cubicBezTo>
                  <a:cubicBezTo>
                    <a:pt x="917" y="166"/>
                    <a:pt x="858" y="148"/>
                    <a:pt x="794" y="147"/>
                  </a:cubicBezTo>
                  <a:cubicBezTo>
                    <a:pt x="700" y="146"/>
                    <a:pt x="607" y="162"/>
                    <a:pt x="515" y="175"/>
                  </a:cubicBezTo>
                  <a:cubicBezTo>
                    <a:pt x="366" y="196"/>
                    <a:pt x="192" y="218"/>
                    <a:pt x="65" y="118"/>
                  </a:cubicBezTo>
                  <a:cubicBezTo>
                    <a:pt x="64" y="117"/>
                    <a:pt x="59" y="119"/>
                    <a:pt x="60" y="120"/>
                  </a:cubicBezTo>
                  <a:cubicBezTo>
                    <a:pt x="206" y="235"/>
                    <a:pt x="410" y="192"/>
                    <a:pt x="578" y="168"/>
                  </a:cubicBezTo>
                  <a:cubicBezTo>
                    <a:pt x="672" y="155"/>
                    <a:pt x="769" y="141"/>
                    <a:pt x="864" y="156"/>
                  </a:cubicBezTo>
                  <a:cubicBezTo>
                    <a:pt x="921" y="165"/>
                    <a:pt x="976" y="180"/>
                    <a:pt x="1035" y="182"/>
                  </a:cubicBezTo>
                  <a:cubicBezTo>
                    <a:pt x="1081" y="185"/>
                    <a:pt x="1147" y="184"/>
                    <a:pt x="1177" y="142"/>
                  </a:cubicBezTo>
                  <a:cubicBezTo>
                    <a:pt x="1191" y="123"/>
                    <a:pt x="1191" y="94"/>
                    <a:pt x="1182" y="73"/>
                  </a:cubicBezTo>
                  <a:cubicBezTo>
                    <a:pt x="1171" y="51"/>
                    <a:pt x="1148" y="38"/>
                    <a:pt x="1125" y="30"/>
                  </a:cubicBezTo>
                  <a:cubicBezTo>
                    <a:pt x="1065" y="10"/>
                    <a:pt x="996" y="15"/>
                    <a:pt x="934" y="19"/>
                  </a:cubicBezTo>
                  <a:cubicBezTo>
                    <a:pt x="834" y="25"/>
                    <a:pt x="735" y="22"/>
                    <a:pt x="635" y="16"/>
                  </a:cubicBezTo>
                  <a:cubicBezTo>
                    <a:pt x="554" y="11"/>
                    <a:pt x="472" y="3"/>
                    <a:pt x="391" y="3"/>
                  </a:cubicBezTo>
                  <a:cubicBezTo>
                    <a:pt x="351" y="3"/>
                    <a:pt x="311" y="0"/>
                    <a:pt x="271" y="0"/>
                  </a:cubicBezTo>
                  <a:cubicBezTo>
                    <a:pt x="235" y="0"/>
                    <a:pt x="201" y="4"/>
                    <a:pt x="166" y="8"/>
                  </a:cubicBezTo>
                  <a:cubicBezTo>
                    <a:pt x="113" y="15"/>
                    <a:pt x="0" y="50"/>
                    <a:pt x="60" y="120"/>
                  </a:cubicBezTo>
                  <a:cubicBezTo>
                    <a:pt x="61" y="121"/>
                    <a:pt x="66" y="119"/>
                    <a:pt x="65" y="118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55">
              <a:extLst>
                <a:ext uri="{FF2B5EF4-FFF2-40B4-BE49-F238E27FC236}">
                  <a16:creationId xmlns:a16="http://schemas.microsoft.com/office/drawing/2014/main" id="{369B36C4-3632-4B00-BC79-4A77A71B7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621"/>
              <a:ext cx="86" cy="260"/>
            </a:xfrm>
            <a:custGeom>
              <a:avLst/>
              <a:gdLst>
                <a:gd name="T0" fmla="*/ 16 w 32"/>
                <a:gd name="T1" fmla="*/ 0 h 97"/>
                <a:gd name="T2" fmla="*/ 0 w 32"/>
                <a:gd name="T3" fmla="*/ 10 h 97"/>
                <a:gd name="T4" fmla="*/ 13 w 32"/>
                <a:gd name="T5" fmla="*/ 74 h 97"/>
                <a:gd name="T6" fmla="*/ 15 w 32"/>
                <a:gd name="T7" fmla="*/ 87 h 97"/>
                <a:gd name="T8" fmla="*/ 32 w 32"/>
                <a:gd name="T9" fmla="*/ 97 h 97"/>
                <a:gd name="T10" fmla="*/ 30 w 32"/>
                <a:gd name="T11" fmla="*/ 72 h 97"/>
                <a:gd name="T12" fmla="*/ 16 w 3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7">
                  <a:moveTo>
                    <a:pt x="16" y="0"/>
                  </a:moveTo>
                  <a:cubicBezTo>
                    <a:pt x="10" y="3"/>
                    <a:pt x="5" y="6"/>
                    <a:pt x="0" y="10"/>
                  </a:cubicBezTo>
                  <a:cubicBezTo>
                    <a:pt x="4" y="31"/>
                    <a:pt x="9" y="53"/>
                    <a:pt x="13" y="74"/>
                  </a:cubicBezTo>
                  <a:cubicBezTo>
                    <a:pt x="13" y="78"/>
                    <a:pt x="14" y="82"/>
                    <a:pt x="15" y="87"/>
                  </a:cubicBezTo>
                  <a:cubicBezTo>
                    <a:pt x="21" y="90"/>
                    <a:pt x="26" y="93"/>
                    <a:pt x="32" y="97"/>
                  </a:cubicBezTo>
                  <a:cubicBezTo>
                    <a:pt x="31" y="88"/>
                    <a:pt x="31" y="79"/>
                    <a:pt x="30" y="72"/>
                  </a:cubicBezTo>
                  <a:cubicBezTo>
                    <a:pt x="26" y="48"/>
                    <a:pt x="21" y="24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56">
              <a:extLst>
                <a:ext uri="{FF2B5EF4-FFF2-40B4-BE49-F238E27FC236}">
                  <a16:creationId xmlns:a16="http://schemas.microsoft.com/office/drawing/2014/main" id="{10AA2499-3342-4713-8943-21C22C9FE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892"/>
              <a:ext cx="40" cy="3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 h 11"/>
                <a:gd name="T4" fmla="*/ 15 w 15"/>
                <a:gd name="T5" fmla="*/ 11 h 11"/>
                <a:gd name="T6" fmla="*/ 15 w 15"/>
                <a:gd name="T7" fmla="*/ 9 h 11"/>
                <a:gd name="T8" fmla="*/ 0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5"/>
                    <a:pt x="10" y="8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0" y="6"/>
                    <a:pt x="5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57">
              <a:extLst>
                <a:ext uri="{FF2B5EF4-FFF2-40B4-BE49-F238E27FC236}">
                  <a16:creationId xmlns:a16="http://schemas.microsoft.com/office/drawing/2014/main" id="{49C0B1A6-5BDE-4009-BCD2-6EAA39F6C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871"/>
              <a:ext cx="45" cy="45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7 w 17"/>
                <a:gd name="T5" fmla="*/ 17 h 17"/>
                <a:gd name="T6" fmla="*/ 16 w 17"/>
                <a:gd name="T7" fmla="*/ 9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1" y="3"/>
                    <a:pt x="1" y="5"/>
                    <a:pt x="2" y="8"/>
                  </a:cubicBezTo>
                  <a:cubicBezTo>
                    <a:pt x="7" y="11"/>
                    <a:pt x="12" y="14"/>
                    <a:pt x="17" y="17"/>
                  </a:cubicBezTo>
                  <a:cubicBezTo>
                    <a:pt x="17" y="15"/>
                    <a:pt x="16" y="12"/>
                    <a:pt x="16" y="9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58">
              <a:extLst>
                <a:ext uri="{FF2B5EF4-FFF2-40B4-BE49-F238E27FC236}">
                  <a16:creationId xmlns:a16="http://schemas.microsoft.com/office/drawing/2014/main" id="{5919E5F3-EA83-4F35-890B-2B598225E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854"/>
              <a:ext cx="46" cy="41"/>
            </a:xfrm>
            <a:custGeom>
              <a:avLst/>
              <a:gdLst>
                <a:gd name="T0" fmla="*/ 0 w 17"/>
                <a:gd name="T1" fmla="*/ 0 h 15"/>
                <a:gd name="T2" fmla="*/ 1 w 17"/>
                <a:gd name="T3" fmla="*/ 6 h 15"/>
                <a:gd name="T4" fmla="*/ 17 w 17"/>
                <a:gd name="T5" fmla="*/ 15 h 15"/>
                <a:gd name="T6" fmla="*/ 17 w 17"/>
                <a:gd name="T7" fmla="*/ 10 h 15"/>
                <a:gd name="T8" fmla="*/ 0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7" y="9"/>
                    <a:pt x="12" y="12"/>
                    <a:pt x="17" y="15"/>
                  </a:cubicBezTo>
                  <a:cubicBezTo>
                    <a:pt x="17" y="13"/>
                    <a:pt x="17" y="11"/>
                    <a:pt x="17" y="10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59">
              <a:extLst>
                <a:ext uri="{FF2B5EF4-FFF2-40B4-BE49-F238E27FC236}">
                  <a16:creationId xmlns:a16="http://schemas.microsoft.com/office/drawing/2014/main" id="{F7736910-F5BF-41A1-9162-795D89CFF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562"/>
              <a:ext cx="80" cy="395"/>
            </a:xfrm>
            <a:custGeom>
              <a:avLst/>
              <a:gdLst>
                <a:gd name="T0" fmla="*/ 16 w 30"/>
                <a:gd name="T1" fmla="*/ 0 h 147"/>
                <a:gd name="T2" fmla="*/ 0 w 30"/>
                <a:gd name="T3" fmla="*/ 3 h 147"/>
                <a:gd name="T4" fmla="*/ 12 w 30"/>
                <a:gd name="T5" fmla="*/ 141 h 147"/>
                <a:gd name="T6" fmla="*/ 30 w 30"/>
                <a:gd name="T7" fmla="*/ 147 h 147"/>
                <a:gd name="T8" fmla="*/ 16 w 3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7">
                  <a:moveTo>
                    <a:pt x="16" y="0"/>
                  </a:moveTo>
                  <a:cubicBezTo>
                    <a:pt x="11" y="1"/>
                    <a:pt x="6" y="2"/>
                    <a:pt x="0" y="3"/>
                  </a:cubicBezTo>
                  <a:cubicBezTo>
                    <a:pt x="7" y="49"/>
                    <a:pt x="12" y="95"/>
                    <a:pt x="12" y="141"/>
                  </a:cubicBezTo>
                  <a:cubicBezTo>
                    <a:pt x="18" y="143"/>
                    <a:pt x="24" y="145"/>
                    <a:pt x="30" y="147"/>
                  </a:cubicBezTo>
                  <a:cubicBezTo>
                    <a:pt x="26" y="98"/>
                    <a:pt x="24" y="49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60">
              <a:extLst>
                <a:ext uri="{FF2B5EF4-FFF2-40B4-BE49-F238E27FC236}">
                  <a16:creationId xmlns:a16="http://schemas.microsoft.com/office/drawing/2014/main" id="{92EECEC6-FEAA-489C-9A7D-0D0FFAA04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75"/>
              <a:ext cx="57" cy="22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2 h 8"/>
                <a:gd name="T4" fmla="*/ 21 w 21"/>
                <a:gd name="T5" fmla="*/ 8 h 8"/>
                <a:gd name="T6" fmla="*/ 21 w 21"/>
                <a:gd name="T7" fmla="*/ 7 h 8"/>
                <a:gd name="T8" fmla="*/ 0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7" y="4"/>
                    <a:pt x="14" y="6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4" y="5"/>
                    <a:pt x="7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61">
              <a:extLst>
                <a:ext uri="{FF2B5EF4-FFF2-40B4-BE49-F238E27FC236}">
                  <a16:creationId xmlns:a16="http://schemas.microsoft.com/office/drawing/2014/main" id="{DBA04A25-FCF1-4DFF-BE5C-3947AF3C5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51"/>
              <a:ext cx="57" cy="43"/>
            </a:xfrm>
            <a:custGeom>
              <a:avLst/>
              <a:gdLst>
                <a:gd name="T0" fmla="*/ 1 w 21"/>
                <a:gd name="T1" fmla="*/ 0 h 16"/>
                <a:gd name="T2" fmla="*/ 0 w 21"/>
                <a:gd name="T3" fmla="*/ 9 h 16"/>
                <a:gd name="T4" fmla="*/ 21 w 21"/>
                <a:gd name="T5" fmla="*/ 16 h 16"/>
                <a:gd name="T6" fmla="*/ 20 w 21"/>
                <a:gd name="T7" fmla="*/ 6 h 16"/>
                <a:gd name="T8" fmla="*/ 1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7" y="12"/>
                    <a:pt x="14" y="14"/>
                    <a:pt x="21" y="16"/>
                  </a:cubicBezTo>
                  <a:cubicBezTo>
                    <a:pt x="20" y="13"/>
                    <a:pt x="20" y="10"/>
                    <a:pt x="20" y="6"/>
                  </a:cubicBezTo>
                  <a:cubicBezTo>
                    <a:pt x="13" y="5"/>
                    <a:pt x="7" y="3"/>
                    <a:pt x="1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62">
              <a:extLst>
                <a:ext uri="{FF2B5EF4-FFF2-40B4-BE49-F238E27FC236}">
                  <a16:creationId xmlns:a16="http://schemas.microsoft.com/office/drawing/2014/main" id="{3BDF10FB-7043-42F1-BAF6-7A62F3AEB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40"/>
              <a:ext cx="51" cy="27"/>
            </a:xfrm>
            <a:custGeom>
              <a:avLst/>
              <a:gdLst>
                <a:gd name="T0" fmla="*/ 0 w 19"/>
                <a:gd name="T1" fmla="*/ 0 h 10"/>
                <a:gd name="T2" fmla="*/ 0 w 19"/>
                <a:gd name="T3" fmla="*/ 4 h 10"/>
                <a:gd name="T4" fmla="*/ 19 w 19"/>
                <a:gd name="T5" fmla="*/ 10 h 10"/>
                <a:gd name="T6" fmla="*/ 18 w 19"/>
                <a:gd name="T7" fmla="*/ 6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" y="7"/>
                    <a:pt x="12" y="9"/>
                    <a:pt x="19" y="10"/>
                  </a:cubicBezTo>
                  <a:cubicBezTo>
                    <a:pt x="19" y="9"/>
                    <a:pt x="18" y="8"/>
                    <a:pt x="18" y="6"/>
                  </a:cubicBezTo>
                  <a:cubicBezTo>
                    <a:pt x="12" y="4"/>
                    <a:pt x="6" y="2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63">
              <a:extLst>
                <a:ext uri="{FF2B5EF4-FFF2-40B4-BE49-F238E27FC236}">
                  <a16:creationId xmlns:a16="http://schemas.microsoft.com/office/drawing/2014/main" id="{7A07CB27-CE5D-4B09-85B2-9876BE5CD8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" y="537"/>
              <a:ext cx="107" cy="479"/>
            </a:xfrm>
            <a:custGeom>
              <a:avLst/>
              <a:gdLst>
                <a:gd name="T0" fmla="*/ 16 w 40"/>
                <a:gd name="T1" fmla="*/ 172 h 178"/>
                <a:gd name="T2" fmla="*/ 17 w 40"/>
                <a:gd name="T3" fmla="*/ 173 h 178"/>
                <a:gd name="T4" fmla="*/ 26 w 40"/>
                <a:gd name="T5" fmla="*/ 178 h 178"/>
                <a:gd name="T6" fmla="*/ 33 w 40"/>
                <a:gd name="T7" fmla="*/ 174 h 178"/>
                <a:gd name="T8" fmla="*/ 16 w 40"/>
                <a:gd name="T9" fmla="*/ 172 h 178"/>
                <a:gd name="T10" fmla="*/ 18 w 40"/>
                <a:gd name="T11" fmla="*/ 0 h 178"/>
                <a:gd name="T12" fmla="*/ 0 w 40"/>
                <a:gd name="T13" fmla="*/ 1 h 178"/>
                <a:gd name="T14" fmla="*/ 6 w 40"/>
                <a:gd name="T15" fmla="*/ 60 h 178"/>
                <a:gd name="T16" fmla="*/ 12 w 40"/>
                <a:gd name="T17" fmla="*/ 124 h 178"/>
                <a:gd name="T18" fmla="*/ 15 w 40"/>
                <a:gd name="T19" fmla="*/ 168 h 178"/>
                <a:gd name="T20" fmla="*/ 34 w 40"/>
                <a:gd name="T21" fmla="*/ 171 h 178"/>
                <a:gd name="T22" fmla="*/ 25 w 40"/>
                <a:gd name="T23" fmla="*/ 77 h 178"/>
                <a:gd name="T24" fmla="*/ 18 w 40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78">
                  <a:moveTo>
                    <a:pt x="16" y="172"/>
                  </a:moveTo>
                  <a:cubicBezTo>
                    <a:pt x="17" y="172"/>
                    <a:pt x="17" y="172"/>
                    <a:pt x="17" y="173"/>
                  </a:cubicBezTo>
                  <a:cubicBezTo>
                    <a:pt x="18" y="176"/>
                    <a:pt x="22" y="178"/>
                    <a:pt x="26" y="178"/>
                  </a:cubicBezTo>
                  <a:cubicBezTo>
                    <a:pt x="29" y="178"/>
                    <a:pt x="31" y="177"/>
                    <a:pt x="33" y="174"/>
                  </a:cubicBezTo>
                  <a:cubicBezTo>
                    <a:pt x="27" y="173"/>
                    <a:pt x="22" y="173"/>
                    <a:pt x="16" y="172"/>
                  </a:cubicBezTo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1" y="21"/>
                    <a:pt x="5" y="41"/>
                    <a:pt x="6" y="60"/>
                  </a:cubicBezTo>
                  <a:cubicBezTo>
                    <a:pt x="8" y="82"/>
                    <a:pt x="10" y="103"/>
                    <a:pt x="12" y="124"/>
                  </a:cubicBezTo>
                  <a:cubicBezTo>
                    <a:pt x="13" y="138"/>
                    <a:pt x="12" y="154"/>
                    <a:pt x="15" y="168"/>
                  </a:cubicBezTo>
                  <a:cubicBezTo>
                    <a:pt x="21" y="169"/>
                    <a:pt x="27" y="170"/>
                    <a:pt x="34" y="171"/>
                  </a:cubicBezTo>
                  <a:cubicBezTo>
                    <a:pt x="40" y="141"/>
                    <a:pt x="29" y="106"/>
                    <a:pt x="25" y="77"/>
                  </a:cubicBezTo>
                  <a:cubicBezTo>
                    <a:pt x="22" y="52"/>
                    <a:pt x="21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64">
              <a:extLst>
                <a:ext uri="{FF2B5EF4-FFF2-40B4-BE49-F238E27FC236}">
                  <a16:creationId xmlns:a16="http://schemas.microsoft.com/office/drawing/2014/main" id="{798CF44A-D484-4AF1-BB00-262E0FF9D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89"/>
              <a:ext cx="51" cy="16"/>
            </a:xfrm>
            <a:custGeom>
              <a:avLst/>
              <a:gdLst>
                <a:gd name="T0" fmla="*/ 0 w 19"/>
                <a:gd name="T1" fmla="*/ 0 h 6"/>
                <a:gd name="T2" fmla="*/ 1 w 19"/>
                <a:gd name="T3" fmla="*/ 4 h 6"/>
                <a:gd name="T4" fmla="*/ 18 w 19"/>
                <a:gd name="T5" fmla="*/ 6 h 6"/>
                <a:gd name="T6" fmla="*/ 18 w 19"/>
                <a:gd name="T7" fmla="*/ 5 h 6"/>
                <a:gd name="T8" fmla="*/ 19 w 19"/>
                <a:gd name="T9" fmla="*/ 3 h 6"/>
                <a:gd name="T10" fmla="*/ 0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7" y="5"/>
                    <a:pt x="12" y="5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4"/>
                    <a:pt x="18" y="3"/>
                    <a:pt x="19" y="3"/>
                  </a:cubicBez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65">
              <a:extLst>
                <a:ext uri="{FF2B5EF4-FFF2-40B4-BE49-F238E27FC236}">
                  <a16:creationId xmlns:a16="http://schemas.microsoft.com/office/drawing/2014/main" id="{5A092883-9778-45BC-98D8-5F05560C8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535"/>
              <a:ext cx="96" cy="473"/>
            </a:xfrm>
            <a:custGeom>
              <a:avLst/>
              <a:gdLst>
                <a:gd name="T0" fmla="*/ 2 w 36"/>
                <a:gd name="T1" fmla="*/ 0 h 176"/>
                <a:gd name="T2" fmla="*/ 0 w 36"/>
                <a:gd name="T3" fmla="*/ 0 h 176"/>
                <a:gd name="T4" fmla="*/ 17 w 36"/>
                <a:gd name="T5" fmla="*/ 169 h 176"/>
                <a:gd name="T6" fmla="*/ 19 w 36"/>
                <a:gd name="T7" fmla="*/ 175 h 176"/>
                <a:gd name="T8" fmla="*/ 34 w 36"/>
                <a:gd name="T9" fmla="*/ 176 h 176"/>
                <a:gd name="T10" fmla="*/ 36 w 36"/>
                <a:gd name="T11" fmla="*/ 169 h 176"/>
                <a:gd name="T12" fmla="*/ 16 w 36"/>
                <a:gd name="T13" fmla="*/ 0 h 176"/>
                <a:gd name="T14" fmla="*/ 2 w 36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76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56"/>
                    <a:pt x="16" y="112"/>
                    <a:pt x="17" y="169"/>
                  </a:cubicBezTo>
                  <a:cubicBezTo>
                    <a:pt x="17" y="172"/>
                    <a:pt x="18" y="174"/>
                    <a:pt x="19" y="175"/>
                  </a:cubicBezTo>
                  <a:cubicBezTo>
                    <a:pt x="24" y="175"/>
                    <a:pt x="29" y="176"/>
                    <a:pt x="34" y="176"/>
                  </a:cubicBezTo>
                  <a:cubicBezTo>
                    <a:pt x="35" y="174"/>
                    <a:pt x="36" y="172"/>
                    <a:pt x="36" y="169"/>
                  </a:cubicBezTo>
                  <a:cubicBezTo>
                    <a:pt x="32" y="112"/>
                    <a:pt x="23" y="56"/>
                    <a:pt x="16" y="0"/>
                  </a:cubicBezTo>
                  <a:cubicBezTo>
                    <a:pt x="12" y="0"/>
                    <a:pt x="7" y="0"/>
                    <a:pt x="2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66">
              <a:extLst>
                <a:ext uri="{FF2B5EF4-FFF2-40B4-BE49-F238E27FC236}">
                  <a16:creationId xmlns:a16="http://schemas.microsoft.com/office/drawing/2014/main" id="{9B978E0B-3AA2-4A03-B1E9-27AC2652D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005"/>
              <a:ext cx="40" cy="8"/>
            </a:xfrm>
            <a:custGeom>
              <a:avLst/>
              <a:gdLst>
                <a:gd name="T0" fmla="*/ 0 w 15"/>
                <a:gd name="T1" fmla="*/ 0 h 3"/>
                <a:gd name="T2" fmla="*/ 8 w 15"/>
                <a:gd name="T3" fmla="*/ 3 h 3"/>
                <a:gd name="T4" fmla="*/ 15 w 15"/>
                <a:gd name="T5" fmla="*/ 1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  <a:cubicBezTo>
                    <a:pt x="10" y="3"/>
                    <a:pt x="13" y="2"/>
                    <a:pt x="15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67">
              <a:extLst>
                <a:ext uri="{FF2B5EF4-FFF2-40B4-BE49-F238E27FC236}">
                  <a16:creationId xmlns:a16="http://schemas.microsoft.com/office/drawing/2014/main" id="{02ED2924-F86E-4BE3-A8FB-8A20E5D6E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588"/>
              <a:ext cx="91" cy="65"/>
            </a:xfrm>
            <a:custGeom>
              <a:avLst/>
              <a:gdLst>
                <a:gd name="T0" fmla="*/ 19 w 34"/>
                <a:gd name="T1" fmla="*/ 0 h 24"/>
                <a:gd name="T2" fmla="*/ 4 w 34"/>
                <a:gd name="T3" fmla="*/ 6 h 24"/>
                <a:gd name="T4" fmla="*/ 8 w 34"/>
                <a:gd name="T5" fmla="*/ 22 h 24"/>
                <a:gd name="T6" fmla="*/ 16 w 34"/>
                <a:gd name="T7" fmla="*/ 24 h 24"/>
                <a:gd name="T8" fmla="*/ 29 w 34"/>
                <a:gd name="T9" fmla="*/ 9 h 24"/>
                <a:gd name="T10" fmla="*/ 19 w 3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4">
                  <a:moveTo>
                    <a:pt x="19" y="0"/>
                  </a:moveTo>
                  <a:cubicBezTo>
                    <a:pt x="14" y="2"/>
                    <a:pt x="9" y="4"/>
                    <a:pt x="4" y="6"/>
                  </a:cubicBezTo>
                  <a:cubicBezTo>
                    <a:pt x="2" y="9"/>
                    <a:pt x="0" y="18"/>
                    <a:pt x="8" y="22"/>
                  </a:cubicBezTo>
                  <a:cubicBezTo>
                    <a:pt x="10" y="24"/>
                    <a:pt x="13" y="24"/>
                    <a:pt x="16" y="24"/>
                  </a:cubicBezTo>
                  <a:cubicBezTo>
                    <a:pt x="25" y="24"/>
                    <a:pt x="34" y="17"/>
                    <a:pt x="29" y="9"/>
                  </a:cubicBezTo>
                  <a:cubicBezTo>
                    <a:pt x="27" y="5"/>
                    <a:pt x="23" y="2"/>
                    <a:pt x="19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68">
              <a:extLst>
                <a:ext uri="{FF2B5EF4-FFF2-40B4-BE49-F238E27FC236}">
                  <a16:creationId xmlns:a16="http://schemas.microsoft.com/office/drawing/2014/main" id="{1270396B-5A51-4E8E-BA3B-942B668A1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728"/>
              <a:ext cx="91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2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69">
              <a:extLst>
                <a:ext uri="{FF2B5EF4-FFF2-40B4-BE49-F238E27FC236}">
                  <a16:creationId xmlns:a16="http://schemas.microsoft.com/office/drawing/2014/main" id="{0E727B15-61BC-4AA5-BF3A-A6EB76E4E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897"/>
              <a:ext cx="58" cy="30"/>
            </a:xfrm>
            <a:custGeom>
              <a:avLst/>
              <a:gdLst>
                <a:gd name="T0" fmla="*/ 6 w 22"/>
                <a:gd name="T1" fmla="*/ 0 h 11"/>
                <a:gd name="T2" fmla="*/ 0 w 22"/>
                <a:gd name="T3" fmla="*/ 2 h 11"/>
                <a:gd name="T4" fmla="*/ 22 w 22"/>
                <a:gd name="T5" fmla="*/ 11 h 11"/>
                <a:gd name="T6" fmla="*/ 20 w 22"/>
                <a:gd name="T7" fmla="*/ 9 h 11"/>
                <a:gd name="T8" fmla="*/ 6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6" y="0"/>
                  </a:moveTo>
                  <a:cubicBezTo>
                    <a:pt x="4" y="0"/>
                    <a:pt x="2" y="0"/>
                    <a:pt x="0" y="2"/>
                  </a:cubicBezTo>
                  <a:cubicBezTo>
                    <a:pt x="7" y="5"/>
                    <a:pt x="15" y="8"/>
                    <a:pt x="22" y="11"/>
                  </a:cubicBezTo>
                  <a:cubicBezTo>
                    <a:pt x="22" y="10"/>
                    <a:pt x="21" y="10"/>
                    <a:pt x="20" y="9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70">
              <a:extLst>
                <a:ext uri="{FF2B5EF4-FFF2-40B4-BE49-F238E27FC236}">
                  <a16:creationId xmlns:a16="http://schemas.microsoft.com/office/drawing/2014/main" id="{1E5D230B-86E3-4E04-8257-081DBA0ED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2"/>
              <a:ext cx="61" cy="30"/>
            </a:xfrm>
            <a:custGeom>
              <a:avLst/>
              <a:gdLst>
                <a:gd name="T0" fmla="*/ 0 w 23"/>
                <a:gd name="T1" fmla="*/ 0 h 11"/>
                <a:gd name="T2" fmla="*/ 0 w 23"/>
                <a:gd name="T3" fmla="*/ 1 h 11"/>
                <a:gd name="T4" fmla="*/ 22 w 23"/>
                <a:gd name="T5" fmla="*/ 11 h 11"/>
                <a:gd name="T6" fmla="*/ 23 w 23"/>
                <a:gd name="T7" fmla="*/ 10 h 11"/>
                <a:gd name="T8" fmla="*/ 0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7" y="5"/>
                    <a:pt x="14" y="8"/>
                    <a:pt x="22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15" y="7"/>
                    <a:pt x="7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71">
              <a:extLst>
                <a:ext uri="{FF2B5EF4-FFF2-40B4-BE49-F238E27FC236}">
                  <a16:creationId xmlns:a16="http://schemas.microsoft.com/office/drawing/2014/main" id="{6B3D8999-17CE-4632-85C9-1A3133182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11"/>
              <a:ext cx="72" cy="48"/>
            </a:xfrm>
            <a:custGeom>
              <a:avLst/>
              <a:gdLst>
                <a:gd name="T0" fmla="*/ 1 w 27"/>
                <a:gd name="T1" fmla="*/ 0 h 18"/>
                <a:gd name="T2" fmla="*/ 0 w 27"/>
                <a:gd name="T3" fmla="*/ 2 h 18"/>
                <a:gd name="T4" fmla="*/ 0 w 27"/>
                <a:gd name="T5" fmla="*/ 8 h 18"/>
                <a:gd name="T6" fmla="*/ 23 w 27"/>
                <a:gd name="T7" fmla="*/ 18 h 18"/>
                <a:gd name="T8" fmla="*/ 27 w 27"/>
                <a:gd name="T9" fmla="*/ 11 h 18"/>
                <a:gd name="T10" fmla="*/ 1 w 2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7" y="12"/>
                    <a:pt x="15" y="15"/>
                    <a:pt x="23" y="18"/>
                  </a:cubicBezTo>
                  <a:cubicBezTo>
                    <a:pt x="25" y="16"/>
                    <a:pt x="26" y="14"/>
                    <a:pt x="27" y="11"/>
                  </a:cubicBezTo>
                  <a:cubicBezTo>
                    <a:pt x="18" y="8"/>
                    <a:pt x="10" y="4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72">
              <a:extLst>
                <a:ext uri="{FF2B5EF4-FFF2-40B4-BE49-F238E27FC236}">
                  <a16:creationId xmlns:a16="http://schemas.microsoft.com/office/drawing/2014/main" id="{8FB5E78F-4125-488E-9852-EDCEF65BB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903"/>
              <a:ext cx="69" cy="37"/>
            </a:xfrm>
            <a:custGeom>
              <a:avLst/>
              <a:gdLst>
                <a:gd name="T0" fmla="*/ 3 w 26"/>
                <a:gd name="T1" fmla="*/ 0 h 14"/>
                <a:gd name="T2" fmla="*/ 0 w 26"/>
                <a:gd name="T3" fmla="*/ 3 h 14"/>
                <a:gd name="T4" fmla="*/ 26 w 26"/>
                <a:gd name="T5" fmla="*/ 14 h 14"/>
                <a:gd name="T6" fmla="*/ 25 w 26"/>
                <a:gd name="T7" fmla="*/ 9 h 14"/>
                <a:gd name="T8" fmla="*/ 3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9" y="7"/>
                    <a:pt x="17" y="11"/>
                    <a:pt x="26" y="14"/>
                  </a:cubicBezTo>
                  <a:cubicBezTo>
                    <a:pt x="26" y="12"/>
                    <a:pt x="26" y="11"/>
                    <a:pt x="25" y="9"/>
                  </a:cubicBezTo>
                  <a:cubicBezTo>
                    <a:pt x="18" y="6"/>
                    <a:pt x="10" y="3"/>
                    <a:pt x="3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73">
              <a:extLst>
                <a:ext uri="{FF2B5EF4-FFF2-40B4-BE49-F238E27FC236}">
                  <a16:creationId xmlns:a16="http://schemas.microsoft.com/office/drawing/2014/main" id="{DE2203EE-8127-48C4-9ED6-9BAE4D968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889"/>
              <a:ext cx="94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74">
              <a:extLst>
                <a:ext uri="{FF2B5EF4-FFF2-40B4-BE49-F238E27FC236}">
                  <a16:creationId xmlns:a16="http://schemas.microsoft.com/office/drawing/2014/main" id="{B5036FB9-F406-4631-B18D-3B0ADBDE9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712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75">
              <a:extLst>
                <a:ext uri="{FF2B5EF4-FFF2-40B4-BE49-F238E27FC236}">
                  <a16:creationId xmlns:a16="http://schemas.microsoft.com/office/drawing/2014/main" id="{10F9A06D-1B17-4C23-AB1F-51D3CA4CA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76">
              <a:extLst>
                <a:ext uri="{FF2B5EF4-FFF2-40B4-BE49-F238E27FC236}">
                  <a16:creationId xmlns:a16="http://schemas.microsoft.com/office/drawing/2014/main" id="{F99773C6-154A-4265-8CC4-70AC358D7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537"/>
              <a:ext cx="134" cy="468"/>
            </a:xfrm>
            <a:custGeom>
              <a:avLst/>
              <a:gdLst>
                <a:gd name="T0" fmla="*/ 0 w 50"/>
                <a:gd name="T1" fmla="*/ 0 h 174"/>
                <a:gd name="T2" fmla="*/ 21 w 50"/>
                <a:gd name="T3" fmla="*/ 105 h 174"/>
                <a:gd name="T4" fmla="*/ 29 w 50"/>
                <a:gd name="T5" fmla="*/ 172 h 174"/>
                <a:gd name="T6" fmla="*/ 30 w 50"/>
                <a:gd name="T7" fmla="*/ 174 h 174"/>
                <a:gd name="T8" fmla="*/ 50 w 50"/>
                <a:gd name="T9" fmla="*/ 173 h 174"/>
                <a:gd name="T10" fmla="*/ 49 w 50"/>
                <a:gd name="T11" fmla="*/ 167 h 174"/>
                <a:gd name="T12" fmla="*/ 38 w 50"/>
                <a:gd name="T13" fmla="*/ 103 h 174"/>
                <a:gd name="T14" fmla="*/ 18 w 50"/>
                <a:gd name="T15" fmla="*/ 1 h 174"/>
                <a:gd name="T16" fmla="*/ 0 w 50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4">
                  <a:moveTo>
                    <a:pt x="0" y="0"/>
                  </a:moveTo>
                  <a:cubicBezTo>
                    <a:pt x="7" y="35"/>
                    <a:pt x="14" y="70"/>
                    <a:pt x="21" y="105"/>
                  </a:cubicBezTo>
                  <a:cubicBezTo>
                    <a:pt x="24" y="126"/>
                    <a:pt x="31" y="151"/>
                    <a:pt x="29" y="172"/>
                  </a:cubicBezTo>
                  <a:cubicBezTo>
                    <a:pt x="29" y="172"/>
                    <a:pt x="30" y="173"/>
                    <a:pt x="30" y="174"/>
                  </a:cubicBezTo>
                  <a:cubicBezTo>
                    <a:pt x="37" y="173"/>
                    <a:pt x="43" y="173"/>
                    <a:pt x="50" y="173"/>
                  </a:cubicBezTo>
                  <a:cubicBezTo>
                    <a:pt x="50" y="171"/>
                    <a:pt x="50" y="169"/>
                    <a:pt x="49" y="167"/>
                  </a:cubicBezTo>
                  <a:cubicBezTo>
                    <a:pt x="38" y="152"/>
                    <a:pt x="41" y="121"/>
                    <a:pt x="38" y="103"/>
                  </a:cubicBezTo>
                  <a:cubicBezTo>
                    <a:pt x="32" y="69"/>
                    <a:pt x="25" y="3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77">
              <a:extLst>
                <a:ext uri="{FF2B5EF4-FFF2-40B4-BE49-F238E27FC236}">
                  <a16:creationId xmlns:a16="http://schemas.microsoft.com/office/drawing/2014/main" id="{4176931F-14FB-4750-A7C2-E46358C4F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021"/>
              <a:ext cx="24" cy="3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3 w 9"/>
                <a:gd name="T5" fmla="*/ 1 h 1"/>
                <a:gd name="T6" fmla="*/ 3 w 9"/>
                <a:gd name="T7" fmla="*/ 1 h 1"/>
                <a:gd name="T8" fmla="*/ 4 w 9"/>
                <a:gd name="T9" fmla="*/ 1 h 1"/>
                <a:gd name="T10" fmla="*/ 9 w 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0"/>
                    <a:pt x="9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78">
              <a:extLst>
                <a:ext uri="{FF2B5EF4-FFF2-40B4-BE49-F238E27FC236}">
                  <a16:creationId xmlns:a16="http://schemas.microsoft.com/office/drawing/2014/main" id="{FD09E916-8C37-40BD-842C-DBEEE7FD8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010"/>
              <a:ext cx="48" cy="11"/>
            </a:xfrm>
            <a:custGeom>
              <a:avLst/>
              <a:gdLst>
                <a:gd name="T0" fmla="*/ 18 w 18"/>
                <a:gd name="T1" fmla="*/ 0 h 4"/>
                <a:gd name="T2" fmla="*/ 0 w 18"/>
                <a:gd name="T3" fmla="*/ 1 h 4"/>
                <a:gd name="T4" fmla="*/ 6 w 18"/>
                <a:gd name="T5" fmla="*/ 4 h 4"/>
                <a:gd name="T6" fmla="*/ 15 w 18"/>
                <a:gd name="T7" fmla="*/ 4 h 4"/>
                <a:gd name="T8" fmla="*/ 17 w 18"/>
                <a:gd name="T9" fmla="*/ 1 h 4"/>
                <a:gd name="T10" fmla="*/ 18 w 18"/>
                <a:gd name="T11" fmla="*/ 0 h 4"/>
                <a:gd name="T12" fmla="*/ 18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9" y="4"/>
                    <a:pt x="12" y="4"/>
                    <a:pt x="15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79">
              <a:extLst>
                <a:ext uri="{FF2B5EF4-FFF2-40B4-BE49-F238E27FC236}">
                  <a16:creationId xmlns:a16="http://schemas.microsoft.com/office/drawing/2014/main" id="{A1EA6664-C38E-49CE-B35C-5516DAB3D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002"/>
              <a:ext cx="54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1 w 20"/>
                <a:gd name="T5" fmla="*/ 4 h 4"/>
                <a:gd name="T6" fmla="*/ 19 w 20"/>
                <a:gd name="T7" fmla="*/ 3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7" y="4"/>
                    <a:pt x="13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80">
              <a:extLst>
                <a:ext uri="{FF2B5EF4-FFF2-40B4-BE49-F238E27FC236}">
                  <a16:creationId xmlns:a16="http://schemas.microsoft.com/office/drawing/2014/main" id="{36F55E79-F1FA-4E02-B221-2DEC4F4F1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543"/>
              <a:ext cx="88" cy="448"/>
            </a:xfrm>
            <a:custGeom>
              <a:avLst/>
              <a:gdLst>
                <a:gd name="T0" fmla="*/ 0 w 33"/>
                <a:gd name="T1" fmla="*/ 0 h 167"/>
                <a:gd name="T2" fmla="*/ 13 w 33"/>
                <a:gd name="T3" fmla="*/ 167 h 167"/>
                <a:gd name="T4" fmla="*/ 33 w 33"/>
                <a:gd name="T5" fmla="*/ 165 h 167"/>
                <a:gd name="T6" fmla="*/ 17 w 33"/>
                <a:gd name="T7" fmla="*/ 1 h 167"/>
                <a:gd name="T8" fmla="*/ 0 w 33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7">
                  <a:moveTo>
                    <a:pt x="0" y="0"/>
                  </a:moveTo>
                  <a:cubicBezTo>
                    <a:pt x="10" y="55"/>
                    <a:pt x="15" y="112"/>
                    <a:pt x="13" y="167"/>
                  </a:cubicBezTo>
                  <a:cubicBezTo>
                    <a:pt x="20" y="167"/>
                    <a:pt x="26" y="166"/>
                    <a:pt x="33" y="165"/>
                  </a:cubicBezTo>
                  <a:cubicBezTo>
                    <a:pt x="28" y="110"/>
                    <a:pt x="26" y="55"/>
                    <a:pt x="17" y="1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81">
              <a:extLst>
                <a:ext uri="{FF2B5EF4-FFF2-40B4-BE49-F238E27FC236}">
                  <a16:creationId xmlns:a16="http://schemas.microsoft.com/office/drawing/2014/main" id="{67B6FEAE-3A8E-444C-9033-624F6E36E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7"/>
              <a:ext cx="56" cy="11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82">
              <a:extLst>
                <a:ext uri="{FF2B5EF4-FFF2-40B4-BE49-F238E27FC236}">
                  <a16:creationId xmlns:a16="http://schemas.microsoft.com/office/drawing/2014/main" id="{B393B6C5-5609-4661-A348-9794826BE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4"/>
              <a:ext cx="53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2 h 4"/>
                <a:gd name="T4" fmla="*/ 0 w 20"/>
                <a:gd name="T5" fmla="*/ 4 h 4"/>
                <a:gd name="T6" fmla="*/ 20 w 20"/>
                <a:gd name="T7" fmla="*/ 1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4" y="1"/>
                    <a:pt x="7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7" y="3"/>
                    <a:pt x="14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83">
              <a:extLst>
                <a:ext uri="{FF2B5EF4-FFF2-40B4-BE49-F238E27FC236}">
                  <a16:creationId xmlns:a16="http://schemas.microsoft.com/office/drawing/2014/main" id="{54A5E661-9B97-457D-9B2B-C0ECCD884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86"/>
              <a:ext cx="53" cy="14"/>
            </a:xfrm>
            <a:custGeom>
              <a:avLst/>
              <a:gdLst>
                <a:gd name="T0" fmla="*/ 20 w 20"/>
                <a:gd name="T1" fmla="*/ 0 h 5"/>
                <a:gd name="T2" fmla="*/ 0 w 20"/>
                <a:gd name="T3" fmla="*/ 2 h 5"/>
                <a:gd name="T4" fmla="*/ 0 w 20"/>
                <a:gd name="T5" fmla="*/ 5 h 5"/>
                <a:gd name="T6" fmla="*/ 20 w 20"/>
                <a:gd name="T7" fmla="*/ 3 h 5"/>
                <a:gd name="T8" fmla="*/ 20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20" y="0"/>
                  </a:moveTo>
                  <a:cubicBezTo>
                    <a:pt x="13" y="1"/>
                    <a:pt x="7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7" y="5"/>
                    <a:pt x="14" y="4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84">
              <a:extLst>
                <a:ext uri="{FF2B5EF4-FFF2-40B4-BE49-F238E27FC236}">
                  <a16:creationId xmlns:a16="http://schemas.microsoft.com/office/drawing/2014/main" id="{FA6E41E9-53AC-463E-9D86-DA2EB2EC2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551"/>
              <a:ext cx="98" cy="419"/>
            </a:xfrm>
            <a:custGeom>
              <a:avLst/>
              <a:gdLst>
                <a:gd name="T0" fmla="*/ 0 w 37"/>
                <a:gd name="T1" fmla="*/ 0 h 156"/>
                <a:gd name="T2" fmla="*/ 6 w 37"/>
                <a:gd name="T3" fmla="*/ 55 h 156"/>
                <a:gd name="T4" fmla="*/ 12 w 37"/>
                <a:gd name="T5" fmla="*/ 119 h 156"/>
                <a:gd name="T6" fmla="*/ 14 w 37"/>
                <a:gd name="T7" fmla="*/ 156 h 156"/>
                <a:gd name="T8" fmla="*/ 35 w 37"/>
                <a:gd name="T9" fmla="*/ 153 h 156"/>
                <a:gd name="T10" fmla="*/ 25 w 37"/>
                <a:gd name="T11" fmla="*/ 72 h 156"/>
                <a:gd name="T12" fmla="*/ 18 w 37"/>
                <a:gd name="T13" fmla="*/ 1 h 156"/>
                <a:gd name="T14" fmla="*/ 0 w 37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56">
                  <a:moveTo>
                    <a:pt x="0" y="0"/>
                  </a:moveTo>
                  <a:cubicBezTo>
                    <a:pt x="2" y="19"/>
                    <a:pt x="5" y="38"/>
                    <a:pt x="6" y="55"/>
                  </a:cubicBezTo>
                  <a:cubicBezTo>
                    <a:pt x="8" y="77"/>
                    <a:pt x="10" y="98"/>
                    <a:pt x="12" y="119"/>
                  </a:cubicBezTo>
                  <a:cubicBezTo>
                    <a:pt x="13" y="131"/>
                    <a:pt x="12" y="144"/>
                    <a:pt x="14" y="156"/>
                  </a:cubicBezTo>
                  <a:cubicBezTo>
                    <a:pt x="21" y="155"/>
                    <a:pt x="28" y="154"/>
                    <a:pt x="35" y="153"/>
                  </a:cubicBezTo>
                  <a:cubicBezTo>
                    <a:pt x="37" y="127"/>
                    <a:pt x="28" y="97"/>
                    <a:pt x="25" y="72"/>
                  </a:cubicBezTo>
                  <a:cubicBezTo>
                    <a:pt x="22" y="49"/>
                    <a:pt x="21" y="2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85">
              <a:extLst>
                <a:ext uri="{FF2B5EF4-FFF2-40B4-BE49-F238E27FC236}">
                  <a16:creationId xmlns:a16="http://schemas.microsoft.com/office/drawing/2014/main" id="{208B6B3F-CC7D-45D3-94B2-2C7CA8FBF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75"/>
              <a:ext cx="13" cy="3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86">
              <a:extLst>
                <a:ext uri="{FF2B5EF4-FFF2-40B4-BE49-F238E27FC236}">
                  <a16:creationId xmlns:a16="http://schemas.microsoft.com/office/drawing/2014/main" id="{39930CD4-A5C8-473A-BDFC-68E004B81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62"/>
              <a:ext cx="56" cy="16"/>
            </a:xfrm>
            <a:custGeom>
              <a:avLst/>
              <a:gdLst>
                <a:gd name="T0" fmla="*/ 21 w 21"/>
                <a:gd name="T1" fmla="*/ 0 h 6"/>
                <a:gd name="T2" fmla="*/ 0 w 21"/>
                <a:gd name="T3" fmla="*/ 3 h 6"/>
                <a:gd name="T4" fmla="*/ 0 w 21"/>
                <a:gd name="T5" fmla="*/ 6 h 6"/>
                <a:gd name="T6" fmla="*/ 5 w 21"/>
                <a:gd name="T7" fmla="*/ 5 h 6"/>
                <a:gd name="T8" fmla="*/ 21 w 21"/>
                <a:gd name="T9" fmla="*/ 2 h 6"/>
                <a:gd name="T10" fmla="*/ 21 w 2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10" y="4"/>
                    <a:pt x="16" y="3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87">
              <a:extLst>
                <a:ext uri="{FF2B5EF4-FFF2-40B4-BE49-F238E27FC236}">
                  <a16:creationId xmlns:a16="http://schemas.microsoft.com/office/drawing/2014/main" id="{D4308839-119B-43E3-BDDC-9631B862E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35"/>
              <a:ext cx="51" cy="11"/>
            </a:xfrm>
            <a:custGeom>
              <a:avLst/>
              <a:gdLst>
                <a:gd name="T0" fmla="*/ 18 w 19"/>
                <a:gd name="T1" fmla="*/ 0 h 4"/>
                <a:gd name="T2" fmla="*/ 0 w 19"/>
                <a:gd name="T3" fmla="*/ 3 h 4"/>
                <a:gd name="T4" fmla="*/ 0 w 19"/>
                <a:gd name="T5" fmla="*/ 4 h 4"/>
                <a:gd name="T6" fmla="*/ 7 w 19"/>
                <a:gd name="T7" fmla="*/ 3 h 4"/>
                <a:gd name="T8" fmla="*/ 19 w 19"/>
                <a:gd name="T9" fmla="*/ 1 h 4"/>
                <a:gd name="T10" fmla="*/ 18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8" y="0"/>
                  </a:moveTo>
                  <a:cubicBezTo>
                    <a:pt x="12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11" y="3"/>
                    <a:pt x="15" y="2"/>
                    <a:pt x="19" y="1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88">
              <a:extLst>
                <a:ext uri="{FF2B5EF4-FFF2-40B4-BE49-F238E27FC236}">
                  <a16:creationId xmlns:a16="http://schemas.microsoft.com/office/drawing/2014/main" id="{C501ADFC-E261-4D9D-AA2C-88521E789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559"/>
              <a:ext cx="88" cy="384"/>
            </a:xfrm>
            <a:custGeom>
              <a:avLst/>
              <a:gdLst>
                <a:gd name="T0" fmla="*/ 0 w 33"/>
                <a:gd name="T1" fmla="*/ 0 h 143"/>
                <a:gd name="T2" fmla="*/ 15 w 33"/>
                <a:gd name="T3" fmla="*/ 143 h 143"/>
                <a:gd name="T4" fmla="*/ 33 w 33"/>
                <a:gd name="T5" fmla="*/ 140 h 143"/>
                <a:gd name="T6" fmla="*/ 17 w 33"/>
                <a:gd name="T7" fmla="*/ 1 h 143"/>
                <a:gd name="T8" fmla="*/ 0 w 33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3">
                  <a:moveTo>
                    <a:pt x="0" y="0"/>
                  </a:moveTo>
                  <a:cubicBezTo>
                    <a:pt x="3" y="48"/>
                    <a:pt x="12" y="96"/>
                    <a:pt x="15" y="143"/>
                  </a:cubicBezTo>
                  <a:cubicBezTo>
                    <a:pt x="21" y="142"/>
                    <a:pt x="27" y="141"/>
                    <a:pt x="33" y="140"/>
                  </a:cubicBezTo>
                  <a:cubicBezTo>
                    <a:pt x="29" y="94"/>
                    <a:pt x="22" y="47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89">
              <a:extLst>
                <a:ext uri="{FF2B5EF4-FFF2-40B4-BE49-F238E27FC236}">
                  <a16:creationId xmlns:a16="http://schemas.microsoft.com/office/drawing/2014/main" id="{EB967909-BDED-4117-A849-99ABF337E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43"/>
              <a:ext cx="19" cy="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1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90">
              <a:extLst>
                <a:ext uri="{FF2B5EF4-FFF2-40B4-BE49-F238E27FC236}">
                  <a16:creationId xmlns:a16="http://schemas.microsoft.com/office/drawing/2014/main" id="{5377CB88-A163-4F33-A689-C6397902C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586"/>
              <a:ext cx="96" cy="67"/>
            </a:xfrm>
            <a:custGeom>
              <a:avLst/>
              <a:gdLst>
                <a:gd name="T0" fmla="*/ 16 w 36"/>
                <a:gd name="T1" fmla="*/ 0 h 25"/>
                <a:gd name="T2" fmla="*/ 7 w 36"/>
                <a:gd name="T3" fmla="*/ 5 h 25"/>
                <a:gd name="T4" fmla="*/ 11 w 36"/>
                <a:gd name="T5" fmla="*/ 23 h 25"/>
                <a:gd name="T6" fmla="*/ 18 w 36"/>
                <a:gd name="T7" fmla="*/ 25 h 25"/>
                <a:gd name="T8" fmla="*/ 32 w 36"/>
                <a:gd name="T9" fmla="*/ 10 h 25"/>
                <a:gd name="T10" fmla="*/ 16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16" y="0"/>
                  </a:moveTo>
                  <a:cubicBezTo>
                    <a:pt x="13" y="0"/>
                    <a:pt x="10" y="1"/>
                    <a:pt x="7" y="5"/>
                  </a:cubicBezTo>
                  <a:cubicBezTo>
                    <a:pt x="7" y="5"/>
                    <a:pt x="0" y="17"/>
                    <a:pt x="11" y="23"/>
                  </a:cubicBezTo>
                  <a:cubicBezTo>
                    <a:pt x="13" y="25"/>
                    <a:pt x="16" y="25"/>
                    <a:pt x="18" y="25"/>
                  </a:cubicBezTo>
                  <a:cubicBezTo>
                    <a:pt x="28" y="25"/>
                    <a:pt x="36" y="18"/>
                    <a:pt x="32" y="10"/>
                  </a:cubicBezTo>
                  <a:cubicBezTo>
                    <a:pt x="28" y="4"/>
                    <a:pt x="22" y="0"/>
                    <a:pt x="1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91">
              <a:extLst>
                <a:ext uri="{FF2B5EF4-FFF2-40B4-BE49-F238E27FC236}">
                  <a16:creationId xmlns:a16="http://schemas.microsoft.com/office/drawing/2014/main" id="{25641173-225D-4FE3-B748-58506A7FA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728"/>
              <a:ext cx="93" cy="70"/>
            </a:xfrm>
            <a:custGeom>
              <a:avLst/>
              <a:gdLst>
                <a:gd name="T0" fmla="*/ 21 w 35"/>
                <a:gd name="T1" fmla="*/ 0 h 26"/>
                <a:gd name="T2" fmla="*/ 15 w 35"/>
                <a:gd name="T3" fmla="*/ 2 h 26"/>
                <a:gd name="T4" fmla="*/ 8 w 35"/>
                <a:gd name="T5" fmla="*/ 18 h 26"/>
                <a:gd name="T6" fmla="*/ 23 w 35"/>
                <a:gd name="T7" fmla="*/ 26 h 26"/>
                <a:gd name="T8" fmla="*/ 34 w 35"/>
                <a:gd name="T9" fmla="*/ 18 h 26"/>
                <a:gd name="T10" fmla="*/ 21 w 3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2" y="24"/>
                    <a:pt x="18" y="26"/>
                    <a:pt x="23" y="26"/>
                  </a:cubicBezTo>
                  <a:cubicBezTo>
                    <a:pt x="28" y="26"/>
                    <a:pt x="33" y="23"/>
                    <a:pt x="34" y="18"/>
                  </a:cubicBezTo>
                  <a:cubicBezTo>
                    <a:pt x="35" y="11"/>
                    <a:pt x="29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92">
              <a:extLst>
                <a:ext uri="{FF2B5EF4-FFF2-40B4-BE49-F238E27FC236}">
                  <a16:creationId xmlns:a16="http://schemas.microsoft.com/office/drawing/2014/main" id="{F4F12883-163B-4A08-A261-ADD65580D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897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4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93">
              <a:extLst>
                <a:ext uri="{FF2B5EF4-FFF2-40B4-BE49-F238E27FC236}">
                  <a16:creationId xmlns:a16="http://schemas.microsoft.com/office/drawing/2014/main" id="{03CAACBA-C8D1-4B44-96A4-8A6000703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948"/>
              <a:ext cx="27" cy="6"/>
            </a:xfrm>
            <a:custGeom>
              <a:avLst/>
              <a:gdLst>
                <a:gd name="T0" fmla="*/ 10 w 10"/>
                <a:gd name="T1" fmla="*/ 0 h 2"/>
                <a:gd name="T2" fmla="*/ 0 w 10"/>
                <a:gd name="T3" fmla="*/ 2 h 2"/>
                <a:gd name="T4" fmla="*/ 10 w 10"/>
                <a:gd name="T5" fmla="*/ 1 h 2"/>
                <a:gd name="T6" fmla="*/ 1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1"/>
                    <a:pt x="4" y="2"/>
                    <a:pt x="0" y="2"/>
                  </a:cubicBez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94">
              <a:extLst>
                <a:ext uri="{FF2B5EF4-FFF2-40B4-BE49-F238E27FC236}">
                  <a16:creationId xmlns:a16="http://schemas.microsoft.com/office/drawing/2014/main" id="{4B04473D-F203-4A63-8455-99A603A32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889"/>
              <a:ext cx="83" cy="70"/>
            </a:xfrm>
            <a:custGeom>
              <a:avLst/>
              <a:gdLst>
                <a:gd name="T0" fmla="*/ 12 w 31"/>
                <a:gd name="T1" fmla="*/ 0 h 26"/>
                <a:gd name="T2" fmla="*/ 3 w 31"/>
                <a:gd name="T3" fmla="*/ 7 h 26"/>
                <a:gd name="T4" fmla="*/ 7 w 31"/>
                <a:gd name="T5" fmla="*/ 26 h 26"/>
                <a:gd name="T6" fmla="*/ 16 w 31"/>
                <a:gd name="T7" fmla="*/ 24 h 26"/>
                <a:gd name="T8" fmla="*/ 26 w 31"/>
                <a:gd name="T9" fmla="*/ 22 h 26"/>
                <a:gd name="T10" fmla="*/ 27 w 31"/>
                <a:gd name="T11" fmla="*/ 9 h 26"/>
                <a:gd name="T12" fmla="*/ 12 w 3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12" y="0"/>
                  </a:moveTo>
                  <a:cubicBezTo>
                    <a:pt x="9" y="0"/>
                    <a:pt x="6" y="2"/>
                    <a:pt x="3" y="7"/>
                  </a:cubicBezTo>
                  <a:cubicBezTo>
                    <a:pt x="3" y="7"/>
                    <a:pt x="0" y="20"/>
                    <a:pt x="7" y="26"/>
                  </a:cubicBezTo>
                  <a:cubicBezTo>
                    <a:pt x="10" y="25"/>
                    <a:pt x="13" y="25"/>
                    <a:pt x="16" y="24"/>
                  </a:cubicBezTo>
                  <a:cubicBezTo>
                    <a:pt x="20" y="24"/>
                    <a:pt x="23" y="23"/>
                    <a:pt x="26" y="22"/>
                  </a:cubicBezTo>
                  <a:cubicBezTo>
                    <a:pt x="30" y="19"/>
                    <a:pt x="31" y="13"/>
                    <a:pt x="27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95">
              <a:extLst>
                <a:ext uri="{FF2B5EF4-FFF2-40B4-BE49-F238E27FC236}">
                  <a16:creationId xmlns:a16="http://schemas.microsoft.com/office/drawing/2014/main" id="{C93FD8E2-4213-4804-BE3C-332040251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951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9 w 19"/>
                <a:gd name="T3" fmla="*/ 1 h 4"/>
                <a:gd name="T4" fmla="*/ 0 w 19"/>
                <a:gd name="T5" fmla="*/ 3 h 4"/>
                <a:gd name="T6" fmla="*/ 2 w 19"/>
                <a:gd name="T7" fmla="*/ 4 h 4"/>
                <a:gd name="T8" fmla="*/ 18 w 19"/>
                <a:gd name="T9" fmla="*/ 1 h 4"/>
                <a:gd name="T10" fmla="*/ 19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1"/>
                    <a:pt x="9" y="1"/>
                  </a:cubicBezTo>
                  <a:cubicBezTo>
                    <a:pt x="6" y="2"/>
                    <a:pt x="3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7" y="3"/>
                    <a:pt x="13" y="2"/>
                    <a:pt x="18" y="1"/>
                  </a:cubicBezTo>
                  <a:cubicBezTo>
                    <a:pt x="18" y="1"/>
                    <a:pt x="19" y="0"/>
                    <a:pt x="19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96">
              <a:extLst>
                <a:ext uri="{FF2B5EF4-FFF2-40B4-BE49-F238E27FC236}">
                  <a16:creationId xmlns:a16="http://schemas.microsoft.com/office/drawing/2014/main" id="{845672E4-D6AC-4059-9369-3DAF18B79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712"/>
              <a:ext cx="94" cy="75"/>
            </a:xfrm>
            <a:custGeom>
              <a:avLst/>
              <a:gdLst>
                <a:gd name="T0" fmla="*/ 13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3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3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3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97">
              <a:extLst>
                <a:ext uri="{FF2B5EF4-FFF2-40B4-BE49-F238E27FC236}">
                  <a16:creationId xmlns:a16="http://schemas.microsoft.com/office/drawing/2014/main" id="{E0069BA1-B03B-46CD-AA0D-DAB2C9596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98">
              <a:extLst>
                <a:ext uri="{FF2B5EF4-FFF2-40B4-BE49-F238E27FC236}">
                  <a16:creationId xmlns:a16="http://schemas.microsoft.com/office/drawing/2014/main" id="{361BF7F8-1D23-4EF9-92F3-5B0CDCFE9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897"/>
              <a:ext cx="35" cy="11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3 h 4"/>
                <a:gd name="T4" fmla="*/ 0 w 13"/>
                <a:gd name="T5" fmla="*/ 4 h 4"/>
                <a:gd name="T6" fmla="*/ 13 w 13"/>
                <a:gd name="T7" fmla="*/ 2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99">
              <a:extLst>
                <a:ext uri="{FF2B5EF4-FFF2-40B4-BE49-F238E27FC236}">
                  <a16:creationId xmlns:a16="http://schemas.microsoft.com/office/drawing/2014/main" id="{E5794406-8D27-482A-8266-8A850C5F1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572"/>
              <a:ext cx="99" cy="333"/>
            </a:xfrm>
            <a:custGeom>
              <a:avLst/>
              <a:gdLst>
                <a:gd name="T0" fmla="*/ 0 w 37"/>
                <a:gd name="T1" fmla="*/ 0 h 124"/>
                <a:gd name="T2" fmla="*/ 17 w 37"/>
                <a:gd name="T3" fmla="*/ 84 h 124"/>
                <a:gd name="T4" fmla="*/ 24 w 37"/>
                <a:gd name="T5" fmla="*/ 124 h 124"/>
                <a:gd name="T6" fmla="*/ 37 w 37"/>
                <a:gd name="T7" fmla="*/ 121 h 124"/>
                <a:gd name="T8" fmla="*/ 34 w 37"/>
                <a:gd name="T9" fmla="*/ 82 h 124"/>
                <a:gd name="T10" fmla="*/ 19 w 37"/>
                <a:gd name="T11" fmla="*/ 1 h 124"/>
                <a:gd name="T12" fmla="*/ 0 w 37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4">
                  <a:moveTo>
                    <a:pt x="0" y="0"/>
                  </a:moveTo>
                  <a:cubicBezTo>
                    <a:pt x="6" y="28"/>
                    <a:pt x="12" y="56"/>
                    <a:pt x="17" y="84"/>
                  </a:cubicBezTo>
                  <a:cubicBezTo>
                    <a:pt x="19" y="96"/>
                    <a:pt x="22" y="110"/>
                    <a:pt x="24" y="124"/>
                  </a:cubicBezTo>
                  <a:cubicBezTo>
                    <a:pt x="29" y="123"/>
                    <a:pt x="33" y="122"/>
                    <a:pt x="37" y="121"/>
                  </a:cubicBezTo>
                  <a:cubicBezTo>
                    <a:pt x="36" y="108"/>
                    <a:pt x="36" y="92"/>
                    <a:pt x="34" y="82"/>
                  </a:cubicBezTo>
                  <a:cubicBezTo>
                    <a:pt x="29" y="55"/>
                    <a:pt x="24" y="28"/>
                    <a:pt x="19" y="1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00">
              <a:extLst>
                <a:ext uri="{FF2B5EF4-FFF2-40B4-BE49-F238E27FC236}">
                  <a16:creationId xmlns:a16="http://schemas.microsoft.com/office/drawing/2014/main" id="{4862F091-A58B-453B-9E81-00F0DFF36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876"/>
              <a:ext cx="45" cy="8"/>
            </a:xfrm>
            <a:custGeom>
              <a:avLst/>
              <a:gdLst>
                <a:gd name="T0" fmla="*/ 17 w 17"/>
                <a:gd name="T1" fmla="*/ 0 h 3"/>
                <a:gd name="T2" fmla="*/ 0 w 17"/>
                <a:gd name="T3" fmla="*/ 2 h 3"/>
                <a:gd name="T4" fmla="*/ 0 w 17"/>
                <a:gd name="T5" fmla="*/ 3 h 3"/>
                <a:gd name="T6" fmla="*/ 17 w 17"/>
                <a:gd name="T7" fmla="*/ 1 h 3"/>
                <a:gd name="T8" fmla="*/ 17 w 1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1" y="0"/>
                    <a:pt x="5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5" y="2"/>
                    <a:pt x="11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01">
              <a:extLst>
                <a:ext uri="{FF2B5EF4-FFF2-40B4-BE49-F238E27FC236}">
                  <a16:creationId xmlns:a16="http://schemas.microsoft.com/office/drawing/2014/main" id="{2106EA34-63DF-4B50-AA16-847F290D6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583"/>
              <a:ext cx="72" cy="298"/>
            </a:xfrm>
            <a:custGeom>
              <a:avLst/>
              <a:gdLst>
                <a:gd name="T0" fmla="*/ 0 w 27"/>
                <a:gd name="T1" fmla="*/ 0 h 111"/>
                <a:gd name="T2" fmla="*/ 10 w 27"/>
                <a:gd name="T3" fmla="*/ 111 h 111"/>
                <a:gd name="T4" fmla="*/ 27 w 27"/>
                <a:gd name="T5" fmla="*/ 109 h 111"/>
                <a:gd name="T6" fmla="*/ 17 w 27"/>
                <a:gd name="T7" fmla="*/ 1 h 111"/>
                <a:gd name="T8" fmla="*/ 0 w 27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1">
                  <a:moveTo>
                    <a:pt x="0" y="0"/>
                  </a:moveTo>
                  <a:cubicBezTo>
                    <a:pt x="6" y="37"/>
                    <a:pt x="9" y="74"/>
                    <a:pt x="10" y="111"/>
                  </a:cubicBezTo>
                  <a:cubicBezTo>
                    <a:pt x="15" y="110"/>
                    <a:pt x="21" y="109"/>
                    <a:pt x="27" y="109"/>
                  </a:cubicBezTo>
                  <a:cubicBezTo>
                    <a:pt x="24" y="73"/>
                    <a:pt x="21" y="37"/>
                    <a:pt x="17" y="1"/>
                  </a:cubicBezTo>
                  <a:cubicBezTo>
                    <a:pt x="11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02">
              <a:extLst>
                <a:ext uri="{FF2B5EF4-FFF2-40B4-BE49-F238E27FC236}">
                  <a16:creationId xmlns:a16="http://schemas.microsoft.com/office/drawing/2014/main" id="{78407A64-D9EF-49CB-BBA6-059D0DE07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863"/>
              <a:ext cx="59" cy="5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1 h 2"/>
                <a:gd name="T4" fmla="*/ 0 w 22"/>
                <a:gd name="T5" fmla="*/ 2 h 2"/>
                <a:gd name="T6" fmla="*/ 22 w 22"/>
                <a:gd name="T7" fmla="*/ 1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8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8" y="2"/>
                    <a:pt x="15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03">
              <a:extLst>
                <a:ext uri="{FF2B5EF4-FFF2-40B4-BE49-F238E27FC236}">
                  <a16:creationId xmlns:a16="http://schemas.microsoft.com/office/drawing/2014/main" id="{858F2AEC-7A2C-4BEB-B076-1B0AB102E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591"/>
              <a:ext cx="83" cy="274"/>
            </a:xfrm>
            <a:custGeom>
              <a:avLst/>
              <a:gdLst>
                <a:gd name="T0" fmla="*/ 0 w 31"/>
                <a:gd name="T1" fmla="*/ 0 h 102"/>
                <a:gd name="T2" fmla="*/ 4 w 31"/>
                <a:gd name="T3" fmla="*/ 32 h 102"/>
                <a:gd name="T4" fmla="*/ 9 w 31"/>
                <a:gd name="T5" fmla="*/ 96 h 102"/>
                <a:gd name="T6" fmla="*/ 9 w 31"/>
                <a:gd name="T7" fmla="*/ 102 h 102"/>
                <a:gd name="T8" fmla="*/ 31 w 31"/>
                <a:gd name="T9" fmla="*/ 101 h 102"/>
                <a:gd name="T10" fmla="*/ 22 w 31"/>
                <a:gd name="T11" fmla="*/ 49 h 102"/>
                <a:gd name="T12" fmla="*/ 18 w 31"/>
                <a:gd name="T13" fmla="*/ 1 h 102"/>
                <a:gd name="T14" fmla="*/ 0 w 3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2">
                  <a:moveTo>
                    <a:pt x="0" y="0"/>
                  </a:moveTo>
                  <a:cubicBezTo>
                    <a:pt x="1" y="11"/>
                    <a:pt x="3" y="22"/>
                    <a:pt x="4" y="32"/>
                  </a:cubicBezTo>
                  <a:cubicBezTo>
                    <a:pt x="5" y="53"/>
                    <a:pt x="7" y="74"/>
                    <a:pt x="9" y="96"/>
                  </a:cubicBezTo>
                  <a:cubicBezTo>
                    <a:pt x="9" y="98"/>
                    <a:pt x="9" y="100"/>
                    <a:pt x="9" y="102"/>
                  </a:cubicBezTo>
                  <a:cubicBezTo>
                    <a:pt x="17" y="101"/>
                    <a:pt x="24" y="101"/>
                    <a:pt x="31" y="101"/>
                  </a:cubicBezTo>
                  <a:cubicBezTo>
                    <a:pt x="29" y="83"/>
                    <a:pt x="24" y="65"/>
                    <a:pt x="22" y="49"/>
                  </a:cubicBezTo>
                  <a:cubicBezTo>
                    <a:pt x="20" y="33"/>
                    <a:pt x="19" y="17"/>
                    <a:pt x="18" y="1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04">
              <a:extLst>
                <a:ext uri="{FF2B5EF4-FFF2-40B4-BE49-F238E27FC236}">
                  <a16:creationId xmlns:a16="http://schemas.microsoft.com/office/drawing/2014/main" id="{BA356812-3001-4656-A8A6-5778F70F3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865"/>
              <a:ext cx="48" cy="8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1 h 3"/>
                <a:gd name="T4" fmla="*/ 18 w 18"/>
                <a:gd name="T5" fmla="*/ 3 h 3"/>
                <a:gd name="T6" fmla="*/ 18 w 18"/>
                <a:gd name="T7" fmla="*/ 2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"/>
                    <a:pt x="12" y="2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05">
              <a:extLst>
                <a:ext uri="{FF2B5EF4-FFF2-40B4-BE49-F238E27FC236}">
                  <a16:creationId xmlns:a16="http://schemas.microsoft.com/office/drawing/2014/main" id="{9A5D346A-E367-4AC0-BBB6-FC856FAC6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597"/>
              <a:ext cx="80" cy="274"/>
            </a:xfrm>
            <a:custGeom>
              <a:avLst/>
              <a:gdLst>
                <a:gd name="T0" fmla="*/ 0 w 30"/>
                <a:gd name="T1" fmla="*/ 0 h 102"/>
                <a:gd name="T2" fmla="*/ 12 w 30"/>
                <a:gd name="T3" fmla="*/ 100 h 102"/>
                <a:gd name="T4" fmla="*/ 30 w 30"/>
                <a:gd name="T5" fmla="*/ 102 h 102"/>
                <a:gd name="T6" fmla="*/ 18 w 30"/>
                <a:gd name="T7" fmla="*/ 0 h 102"/>
                <a:gd name="T8" fmla="*/ 0 w 3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0" y="0"/>
                  </a:moveTo>
                  <a:cubicBezTo>
                    <a:pt x="4" y="33"/>
                    <a:pt x="9" y="66"/>
                    <a:pt x="12" y="100"/>
                  </a:cubicBezTo>
                  <a:cubicBezTo>
                    <a:pt x="18" y="100"/>
                    <a:pt x="24" y="101"/>
                    <a:pt x="30" y="102"/>
                  </a:cubicBezTo>
                  <a:cubicBezTo>
                    <a:pt x="27" y="68"/>
                    <a:pt x="22" y="34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06">
              <a:extLst>
                <a:ext uri="{FF2B5EF4-FFF2-40B4-BE49-F238E27FC236}">
                  <a16:creationId xmlns:a16="http://schemas.microsoft.com/office/drawing/2014/main" id="{F8705CB5-D115-4DDE-86A2-CE96FE399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578"/>
              <a:ext cx="94" cy="53"/>
            </a:xfrm>
            <a:custGeom>
              <a:avLst/>
              <a:gdLst>
                <a:gd name="T0" fmla="*/ 5 w 35"/>
                <a:gd name="T1" fmla="*/ 0 h 20"/>
                <a:gd name="T2" fmla="*/ 9 w 35"/>
                <a:gd name="T3" fmla="*/ 18 h 20"/>
                <a:gd name="T4" fmla="*/ 17 w 35"/>
                <a:gd name="T5" fmla="*/ 20 h 20"/>
                <a:gd name="T6" fmla="*/ 30 w 35"/>
                <a:gd name="T7" fmla="*/ 5 h 20"/>
                <a:gd name="T8" fmla="*/ 27 w 35"/>
                <a:gd name="T9" fmla="*/ 1 h 20"/>
                <a:gd name="T10" fmla="*/ 5 w 3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0">
                  <a:moveTo>
                    <a:pt x="5" y="0"/>
                  </a:moveTo>
                  <a:cubicBezTo>
                    <a:pt x="4" y="3"/>
                    <a:pt x="0" y="13"/>
                    <a:pt x="9" y="18"/>
                  </a:cubicBezTo>
                  <a:cubicBezTo>
                    <a:pt x="12" y="19"/>
                    <a:pt x="14" y="20"/>
                    <a:pt x="17" y="20"/>
                  </a:cubicBezTo>
                  <a:cubicBezTo>
                    <a:pt x="26" y="20"/>
                    <a:pt x="35" y="12"/>
                    <a:pt x="30" y="5"/>
                  </a:cubicBezTo>
                  <a:cubicBezTo>
                    <a:pt x="29" y="4"/>
                    <a:pt x="29" y="3"/>
                    <a:pt x="27" y="1"/>
                  </a:cubicBezTo>
                  <a:cubicBezTo>
                    <a:pt x="20" y="1"/>
                    <a:pt x="13" y="1"/>
                    <a:pt x="5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107">
              <a:extLst>
                <a:ext uri="{FF2B5EF4-FFF2-40B4-BE49-F238E27FC236}">
                  <a16:creationId xmlns:a16="http://schemas.microsoft.com/office/drawing/2014/main" id="{65F38678-F46A-43D1-9E5A-55DCCDB1F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707"/>
              <a:ext cx="91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0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3"/>
                    <a:pt x="17" y="26"/>
                    <a:pt x="22" y="26"/>
                  </a:cubicBezTo>
                  <a:cubicBezTo>
                    <a:pt x="28" y="26"/>
                    <a:pt x="33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08">
              <a:extLst>
                <a:ext uri="{FF2B5EF4-FFF2-40B4-BE49-F238E27FC236}">
                  <a16:creationId xmlns:a16="http://schemas.microsoft.com/office/drawing/2014/main" id="{B8942633-B637-43CD-BD2A-371945B14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87"/>
              <a:ext cx="56" cy="10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3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09">
              <a:extLst>
                <a:ext uri="{FF2B5EF4-FFF2-40B4-BE49-F238E27FC236}">
                  <a16:creationId xmlns:a16="http://schemas.microsoft.com/office/drawing/2014/main" id="{96BF01E8-5924-4FBF-95A7-6290DCC16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73"/>
              <a:ext cx="53" cy="22"/>
            </a:xfrm>
            <a:custGeom>
              <a:avLst/>
              <a:gdLst>
                <a:gd name="T0" fmla="*/ 10 w 20"/>
                <a:gd name="T1" fmla="*/ 0 h 8"/>
                <a:gd name="T2" fmla="*/ 0 w 20"/>
                <a:gd name="T3" fmla="*/ 7 h 8"/>
                <a:gd name="T4" fmla="*/ 0 w 20"/>
                <a:gd name="T5" fmla="*/ 8 h 8"/>
                <a:gd name="T6" fmla="*/ 20 w 20"/>
                <a:gd name="T7" fmla="*/ 5 h 8"/>
                <a:gd name="T8" fmla="*/ 1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cubicBezTo>
                    <a:pt x="7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7"/>
                    <a:pt x="13" y="6"/>
                    <a:pt x="20" y="5"/>
                  </a:cubicBezTo>
                  <a:cubicBezTo>
                    <a:pt x="17" y="2"/>
                    <a:pt x="13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10">
              <a:extLst>
                <a:ext uri="{FF2B5EF4-FFF2-40B4-BE49-F238E27FC236}">
                  <a16:creationId xmlns:a16="http://schemas.microsoft.com/office/drawing/2014/main" id="{F4C7181A-488F-4E62-A0C4-04F1340DA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691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11">
              <a:extLst>
                <a:ext uri="{FF2B5EF4-FFF2-40B4-BE49-F238E27FC236}">
                  <a16:creationId xmlns:a16="http://schemas.microsoft.com/office/drawing/2014/main" id="{FF7E546A-AF3F-40F8-8CEA-210416B0E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594"/>
              <a:ext cx="69" cy="24"/>
            </a:xfrm>
            <a:custGeom>
              <a:avLst/>
              <a:gdLst>
                <a:gd name="T0" fmla="*/ 0 w 26"/>
                <a:gd name="T1" fmla="*/ 0 h 9"/>
                <a:gd name="T2" fmla="*/ 9 w 26"/>
                <a:gd name="T3" fmla="*/ 8 h 9"/>
                <a:gd name="T4" fmla="*/ 12 w 26"/>
                <a:gd name="T5" fmla="*/ 9 h 9"/>
                <a:gd name="T6" fmla="*/ 26 w 26"/>
                <a:gd name="T7" fmla="*/ 1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1" y="4"/>
                    <a:pt x="4" y="7"/>
                    <a:pt x="9" y="8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8" y="9"/>
                    <a:pt x="24" y="5"/>
                    <a:pt x="26" y="1"/>
                  </a:cubicBezTo>
                  <a:cubicBezTo>
                    <a:pt x="17" y="0"/>
                    <a:pt x="9" y="0"/>
                    <a:pt x="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12">
              <a:extLst>
                <a:ext uri="{FF2B5EF4-FFF2-40B4-BE49-F238E27FC236}">
                  <a16:creationId xmlns:a16="http://schemas.microsoft.com/office/drawing/2014/main" id="{11951863-12B6-4219-B147-865D959AE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887"/>
              <a:ext cx="40" cy="13"/>
            </a:xfrm>
            <a:custGeom>
              <a:avLst/>
              <a:gdLst>
                <a:gd name="T0" fmla="*/ 0 w 15"/>
                <a:gd name="T1" fmla="*/ 0 h 5"/>
                <a:gd name="T2" fmla="*/ 1 w 15"/>
                <a:gd name="T3" fmla="*/ 2 h 5"/>
                <a:gd name="T4" fmla="*/ 15 w 15"/>
                <a:gd name="T5" fmla="*/ 5 h 5"/>
                <a:gd name="T6" fmla="*/ 15 w 15"/>
                <a:gd name="T7" fmla="*/ 4 h 5"/>
                <a:gd name="T8" fmla="*/ 0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5" y="3"/>
                    <a:pt x="9" y="4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9" y="3"/>
                    <a:pt x="4" y="1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113">
              <a:extLst>
                <a:ext uri="{FF2B5EF4-FFF2-40B4-BE49-F238E27FC236}">
                  <a16:creationId xmlns:a16="http://schemas.microsoft.com/office/drawing/2014/main" id="{BDE081E9-2B42-4803-9502-B93DBDA9A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594"/>
              <a:ext cx="96" cy="303"/>
            </a:xfrm>
            <a:custGeom>
              <a:avLst/>
              <a:gdLst>
                <a:gd name="T0" fmla="*/ 18 w 36"/>
                <a:gd name="T1" fmla="*/ 0 h 113"/>
                <a:gd name="T2" fmla="*/ 0 w 36"/>
                <a:gd name="T3" fmla="*/ 0 h 113"/>
                <a:gd name="T4" fmla="*/ 16 w 36"/>
                <a:gd name="T5" fmla="*/ 79 h 113"/>
                <a:gd name="T6" fmla="*/ 21 w 36"/>
                <a:gd name="T7" fmla="*/ 109 h 113"/>
                <a:gd name="T8" fmla="*/ 36 w 36"/>
                <a:gd name="T9" fmla="*/ 113 h 113"/>
                <a:gd name="T10" fmla="*/ 33 w 36"/>
                <a:gd name="T11" fmla="*/ 77 h 113"/>
                <a:gd name="T12" fmla="*/ 18 w 3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3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5" y="27"/>
                    <a:pt x="11" y="53"/>
                    <a:pt x="16" y="79"/>
                  </a:cubicBezTo>
                  <a:cubicBezTo>
                    <a:pt x="17" y="89"/>
                    <a:pt x="20" y="99"/>
                    <a:pt x="21" y="109"/>
                  </a:cubicBezTo>
                  <a:cubicBezTo>
                    <a:pt x="25" y="110"/>
                    <a:pt x="30" y="112"/>
                    <a:pt x="36" y="113"/>
                  </a:cubicBezTo>
                  <a:cubicBezTo>
                    <a:pt x="34" y="100"/>
                    <a:pt x="35" y="87"/>
                    <a:pt x="33" y="77"/>
                  </a:cubicBezTo>
                  <a:cubicBezTo>
                    <a:pt x="28" y="51"/>
                    <a:pt x="23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14">
              <a:extLst>
                <a:ext uri="{FF2B5EF4-FFF2-40B4-BE49-F238E27FC236}">
                  <a16:creationId xmlns:a16="http://schemas.microsoft.com/office/drawing/2014/main" id="{93C759A0-15FB-4E2B-BDF7-5099F9B10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930"/>
              <a:ext cx="48" cy="16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1 h 6"/>
                <a:gd name="T4" fmla="*/ 18 w 18"/>
                <a:gd name="T5" fmla="*/ 6 h 6"/>
                <a:gd name="T6" fmla="*/ 18 w 18"/>
                <a:gd name="T7" fmla="*/ 4 h 6"/>
                <a:gd name="T8" fmla="*/ 0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3"/>
                    <a:pt x="12" y="4"/>
                    <a:pt x="18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2" y="3"/>
                    <a:pt x="6" y="2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15">
              <a:extLst>
                <a:ext uri="{FF2B5EF4-FFF2-40B4-BE49-F238E27FC236}">
                  <a16:creationId xmlns:a16="http://schemas.microsoft.com/office/drawing/2014/main" id="{AB67CBD6-D3DC-44CC-8AD7-9A4AFF074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583"/>
              <a:ext cx="75" cy="357"/>
            </a:xfrm>
            <a:custGeom>
              <a:avLst/>
              <a:gdLst>
                <a:gd name="T0" fmla="*/ 16 w 28"/>
                <a:gd name="T1" fmla="*/ 0 h 133"/>
                <a:gd name="T2" fmla="*/ 0 w 28"/>
                <a:gd name="T3" fmla="*/ 1 h 133"/>
                <a:gd name="T4" fmla="*/ 10 w 28"/>
                <a:gd name="T5" fmla="*/ 129 h 133"/>
                <a:gd name="T6" fmla="*/ 28 w 28"/>
                <a:gd name="T7" fmla="*/ 133 h 133"/>
                <a:gd name="T8" fmla="*/ 16 w 2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3">
                  <a:moveTo>
                    <a:pt x="16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6" y="44"/>
                    <a:pt x="10" y="87"/>
                    <a:pt x="10" y="129"/>
                  </a:cubicBezTo>
                  <a:cubicBezTo>
                    <a:pt x="16" y="131"/>
                    <a:pt x="22" y="132"/>
                    <a:pt x="28" y="133"/>
                  </a:cubicBezTo>
                  <a:cubicBezTo>
                    <a:pt x="25" y="89"/>
                    <a:pt x="22" y="45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16">
              <a:extLst>
                <a:ext uri="{FF2B5EF4-FFF2-40B4-BE49-F238E27FC236}">
                  <a16:creationId xmlns:a16="http://schemas.microsoft.com/office/drawing/2014/main" id="{9EBDEE8F-8A11-4EAF-A713-6D4AAC0EB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17">
              <a:extLst>
                <a:ext uri="{FF2B5EF4-FFF2-40B4-BE49-F238E27FC236}">
                  <a16:creationId xmlns:a16="http://schemas.microsoft.com/office/drawing/2014/main" id="{CB0A09B6-5B3B-489A-9601-0B4BF2038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578"/>
              <a:ext cx="99" cy="395"/>
            </a:xfrm>
            <a:custGeom>
              <a:avLst/>
              <a:gdLst>
                <a:gd name="T0" fmla="*/ 16 w 37"/>
                <a:gd name="T1" fmla="*/ 0 h 147"/>
                <a:gd name="T2" fmla="*/ 0 w 37"/>
                <a:gd name="T3" fmla="*/ 0 h 147"/>
                <a:gd name="T4" fmla="*/ 4 w 37"/>
                <a:gd name="T5" fmla="*/ 41 h 147"/>
                <a:gd name="T6" fmla="*/ 10 w 37"/>
                <a:gd name="T7" fmla="*/ 104 h 147"/>
                <a:gd name="T8" fmla="*/ 13 w 37"/>
                <a:gd name="T9" fmla="*/ 145 h 147"/>
                <a:gd name="T10" fmla="*/ 15 w 37"/>
                <a:gd name="T11" fmla="*/ 145 h 147"/>
                <a:gd name="T12" fmla="*/ 32 w 37"/>
                <a:gd name="T13" fmla="*/ 147 h 147"/>
                <a:gd name="T14" fmla="*/ 23 w 37"/>
                <a:gd name="T15" fmla="*/ 57 h 147"/>
                <a:gd name="T16" fmla="*/ 18 w 37"/>
                <a:gd name="T17" fmla="*/ 0 h 147"/>
                <a:gd name="T18" fmla="*/ 16 w 37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47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4"/>
                    <a:pt x="3" y="28"/>
                    <a:pt x="4" y="41"/>
                  </a:cubicBezTo>
                  <a:cubicBezTo>
                    <a:pt x="6" y="62"/>
                    <a:pt x="8" y="83"/>
                    <a:pt x="10" y="104"/>
                  </a:cubicBezTo>
                  <a:cubicBezTo>
                    <a:pt x="11" y="117"/>
                    <a:pt x="10" y="132"/>
                    <a:pt x="13" y="145"/>
                  </a:cubicBezTo>
                  <a:cubicBezTo>
                    <a:pt x="13" y="145"/>
                    <a:pt x="14" y="145"/>
                    <a:pt x="15" y="145"/>
                  </a:cubicBezTo>
                  <a:cubicBezTo>
                    <a:pt x="21" y="146"/>
                    <a:pt x="26" y="146"/>
                    <a:pt x="32" y="147"/>
                  </a:cubicBezTo>
                  <a:cubicBezTo>
                    <a:pt x="37" y="118"/>
                    <a:pt x="27" y="85"/>
                    <a:pt x="23" y="57"/>
                  </a:cubicBezTo>
                  <a:cubicBezTo>
                    <a:pt x="21" y="39"/>
                    <a:pt x="20" y="2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18">
              <a:extLst>
                <a:ext uri="{FF2B5EF4-FFF2-40B4-BE49-F238E27FC236}">
                  <a16:creationId xmlns:a16="http://schemas.microsoft.com/office/drawing/2014/main" id="{73B3D374-476F-45BB-8E55-F199703A3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1" cy="11"/>
            </a:xfrm>
            <a:custGeom>
              <a:avLst/>
              <a:gdLst>
                <a:gd name="T0" fmla="*/ 0 w 19"/>
                <a:gd name="T1" fmla="*/ 0 h 4"/>
                <a:gd name="T2" fmla="*/ 0 w 19"/>
                <a:gd name="T3" fmla="*/ 1 h 4"/>
                <a:gd name="T4" fmla="*/ 19 w 19"/>
                <a:gd name="T5" fmla="*/ 4 h 4"/>
                <a:gd name="T6" fmla="*/ 19 w 19"/>
                <a:gd name="T7" fmla="*/ 2 h 4"/>
                <a:gd name="T8" fmla="*/ 2 w 19"/>
                <a:gd name="T9" fmla="*/ 0 h 4"/>
                <a:gd name="T10" fmla="*/ 0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13" y="3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3" y="1"/>
                    <a:pt x="8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119">
              <a:extLst>
                <a:ext uri="{FF2B5EF4-FFF2-40B4-BE49-F238E27FC236}">
                  <a16:creationId xmlns:a16="http://schemas.microsoft.com/office/drawing/2014/main" id="{55E036E4-9FF2-4C59-8FAA-30794CC8C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580"/>
              <a:ext cx="91" cy="393"/>
            </a:xfrm>
            <a:custGeom>
              <a:avLst/>
              <a:gdLst>
                <a:gd name="T0" fmla="*/ 0 w 34"/>
                <a:gd name="T1" fmla="*/ 0 h 146"/>
                <a:gd name="T2" fmla="*/ 15 w 34"/>
                <a:gd name="T3" fmla="*/ 146 h 146"/>
                <a:gd name="T4" fmla="*/ 25 w 34"/>
                <a:gd name="T5" fmla="*/ 145 h 146"/>
                <a:gd name="T6" fmla="*/ 34 w 34"/>
                <a:gd name="T7" fmla="*/ 145 h 146"/>
                <a:gd name="T8" fmla="*/ 17 w 34"/>
                <a:gd name="T9" fmla="*/ 2 h 146"/>
                <a:gd name="T10" fmla="*/ 0 w 34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6">
                  <a:moveTo>
                    <a:pt x="0" y="0"/>
                  </a:moveTo>
                  <a:cubicBezTo>
                    <a:pt x="5" y="49"/>
                    <a:pt x="14" y="97"/>
                    <a:pt x="15" y="146"/>
                  </a:cubicBezTo>
                  <a:cubicBezTo>
                    <a:pt x="18" y="146"/>
                    <a:pt x="21" y="146"/>
                    <a:pt x="25" y="145"/>
                  </a:cubicBezTo>
                  <a:cubicBezTo>
                    <a:pt x="28" y="145"/>
                    <a:pt x="31" y="145"/>
                    <a:pt x="34" y="145"/>
                  </a:cubicBezTo>
                  <a:cubicBezTo>
                    <a:pt x="31" y="97"/>
                    <a:pt x="24" y="49"/>
                    <a:pt x="17" y="2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120">
              <a:extLst>
                <a:ext uri="{FF2B5EF4-FFF2-40B4-BE49-F238E27FC236}">
                  <a16:creationId xmlns:a16="http://schemas.microsoft.com/office/drawing/2014/main" id="{4FABD2B5-0797-4AE5-81E1-150D17F7F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986"/>
              <a:ext cx="48" cy="3"/>
            </a:xfrm>
            <a:custGeom>
              <a:avLst/>
              <a:gdLst>
                <a:gd name="T0" fmla="*/ 0 w 18"/>
                <a:gd name="T1" fmla="*/ 0 h 1"/>
                <a:gd name="T2" fmla="*/ 0 w 18"/>
                <a:gd name="T3" fmla="*/ 1 h 1"/>
                <a:gd name="T4" fmla="*/ 16 w 18"/>
                <a:gd name="T5" fmla="*/ 1 h 1"/>
                <a:gd name="T6" fmla="*/ 17 w 18"/>
                <a:gd name="T7" fmla="*/ 1 h 1"/>
                <a:gd name="T8" fmla="*/ 18 w 18"/>
                <a:gd name="T9" fmla="*/ 0 h 1"/>
                <a:gd name="T10" fmla="*/ 16 w 18"/>
                <a:gd name="T11" fmla="*/ 0 h 1"/>
                <a:gd name="T12" fmla="*/ 0 w 1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121">
              <a:extLst>
                <a:ext uri="{FF2B5EF4-FFF2-40B4-BE49-F238E27FC236}">
                  <a16:creationId xmlns:a16="http://schemas.microsoft.com/office/drawing/2014/main" id="{0136D502-A57D-432C-B972-DE07B0CBD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8"/>
              <a:ext cx="51" cy="8"/>
            </a:xfrm>
            <a:custGeom>
              <a:avLst/>
              <a:gdLst>
                <a:gd name="T0" fmla="*/ 19 w 19"/>
                <a:gd name="T1" fmla="*/ 0 h 3"/>
                <a:gd name="T2" fmla="*/ 0 w 19"/>
                <a:gd name="T3" fmla="*/ 1 h 3"/>
                <a:gd name="T4" fmla="*/ 1 w 19"/>
                <a:gd name="T5" fmla="*/ 3 h 3"/>
                <a:gd name="T6" fmla="*/ 17 w 19"/>
                <a:gd name="T7" fmla="*/ 3 h 3"/>
                <a:gd name="T8" fmla="*/ 19 w 19"/>
                <a:gd name="T9" fmla="*/ 3 h 3"/>
                <a:gd name="T10" fmla="*/ 19 w 19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cubicBezTo>
                    <a:pt x="13" y="0"/>
                    <a:pt x="6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6" y="3"/>
                    <a:pt x="12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122">
              <a:extLst>
                <a:ext uri="{FF2B5EF4-FFF2-40B4-BE49-F238E27FC236}">
                  <a16:creationId xmlns:a16="http://schemas.microsoft.com/office/drawing/2014/main" id="{2261FC9B-60AB-4378-97AE-7AF709831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0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10 w 19"/>
                <a:gd name="T3" fmla="*/ 0 h 4"/>
                <a:gd name="T4" fmla="*/ 0 w 19"/>
                <a:gd name="T5" fmla="*/ 1 h 4"/>
                <a:gd name="T6" fmla="*/ 0 w 19"/>
                <a:gd name="T7" fmla="*/ 2 h 4"/>
                <a:gd name="T8" fmla="*/ 0 w 19"/>
                <a:gd name="T9" fmla="*/ 4 h 4"/>
                <a:gd name="T10" fmla="*/ 19 w 19"/>
                <a:gd name="T11" fmla="*/ 3 h 4"/>
                <a:gd name="T12" fmla="*/ 19 w 19"/>
                <a:gd name="T13" fmla="*/ 2 h 4"/>
                <a:gd name="T14" fmla="*/ 19 w 19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0"/>
                    <a:pt x="10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6" y="4"/>
                    <a:pt x="13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9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123">
              <a:extLst>
                <a:ext uri="{FF2B5EF4-FFF2-40B4-BE49-F238E27FC236}">
                  <a16:creationId xmlns:a16="http://schemas.microsoft.com/office/drawing/2014/main" id="{A4641407-3A83-4971-97C3-FAADF1F71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588"/>
              <a:ext cx="91" cy="54"/>
            </a:xfrm>
            <a:custGeom>
              <a:avLst/>
              <a:gdLst>
                <a:gd name="T0" fmla="*/ 26 w 34"/>
                <a:gd name="T1" fmla="*/ 0 h 20"/>
                <a:gd name="T2" fmla="*/ 3 w 34"/>
                <a:gd name="T3" fmla="*/ 2 h 20"/>
                <a:gd name="T4" fmla="*/ 8 w 34"/>
                <a:gd name="T5" fmla="*/ 18 h 20"/>
                <a:gd name="T6" fmla="*/ 16 w 34"/>
                <a:gd name="T7" fmla="*/ 20 h 20"/>
                <a:gd name="T8" fmla="*/ 29 w 34"/>
                <a:gd name="T9" fmla="*/ 5 h 20"/>
                <a:gd name="T10" fmla="*/ 26 w 3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0">
                  <a:moveTo>
                    <a:pt x="26" y="0"/>
                  </a:moveTo>
                  <a:cubicBezTo>
                    <a:pt x="18" y="1"/>
                    <a:pt x="10" y="1"/>
                    <a:pt x="3" y="2"/>
                  </a:cubicBezTo>
                  <a:cubicBezTo>
                    <a:pt x="2" y="6"/>
                    <a:pt x="0" y="13"/>
                    <a:pt x="8" y="18"/>
                  </a:cubicBezTo>
                  <a:cubicBezTo>
                    <a:pt x="10" y="19"/>
                    <a:pt x="13" y="20"/>
                    <a:pt x="16" y="20"/>
                  </a:cubicBezTo>
                  <a:cubicBezTo>
                    <a:pt x="25" y="20"/>
                    <a:pt x="34" y="12"/>
                    <a:pt x="29" y="5"/>
                  </a:cubicBezTo>
                  <a:cubicBezTo>
                    <a:pt x="28" y="3"/>
                    <a:pt x="27" y="2"/>
                    <a:pt x="2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124">
              <a:extLst>
                <a:ext uri="{FF2B5EF4-FFF2-40B4-BE49-F238E27FC236}">
                  <a16:creationId xmlns:a16="http://schemas.microsoft.com/office/drawing/2014/main" id="{515AB5AC-F1F9-4375-B30D-4F3DA2355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715"/>
              <a:ext cx="90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3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3"/>
                  </a:cubicBezTo>
                  <a:cubicBezTo>
                    <a:pt x="15" y="3"/>
                    <a:pt x="0" y="5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125">
              <a:extLst>
                <a:ext uri="{FF2B5EF4-FFF2-40B4-BE49-F238E27FC236}">
                  <a16:creationId xmlns:a16="http://schemas.microsoft.com/office/drawing/2014/main" id="{81988FCC-555F-4E5B-9CDB-BFB877E89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905"/>
              <a:ext cx="72" cy="22"/>
            </a:xfrm>
            <a:custGeom>
              <a:avLst/>
              <a:gdLst>
                <a:gd name="T0" fmla="*/ 0 w 27"/>
                <a:gd name="T1" fmla="*/ 0 h 8"/>
                <a:gd name="T2" fmla="*/ 0 w 27"/>
                <a:gd name="T3" fmla="*/ 1 h 8"/>
                <a:gd name="T4" fmla="*/ 27 w 27"/>
                <a:gd name="T5" fmla="*/ 8 h 8"/>
                <a:gd name="T6" fmla="*/ 27 w 27"/>
                <a:gd name="T7" fmla="*/ 6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8" y="3"/>
                    <a:pt x="17" y="5"/>
                    <a:pt x="27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17" y="4"/>
                    <a:pt x="8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126">
              <a:extLst>
                <a:ext uri="{FF2B5EF4-FFF2-40B4-BE49-F238E27FC236}">
                  <a16:creationId xmlns:a16="http://schemas.microsoft.com/office/drawing/2014/main" id="{18A6D190-F3D0-4C71-920C-E29FBB52A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884"/>
              <a:ext cx="72" cy="38"/>
            </a:xfrm>
            <a:custGeom>
              <a:avLst/>
              <a:gdLst>
                <a:gd name="T0" fmla="*/ 10 w 27"/>
                <a:gd name="T1" fmla="*/ 0 h 14"/>
                <a:gd name="T2" fmla="*/ 0 w 27"/>
                <a:gd name="T3" fmla="*/ 7 h 14"/>
                <a:gd name="T4" fmla="*/ 0 w 27"/>
                <a:gd name="T5" fmla="*/ 8 h 14"/>
                <a:gd name="T6" fmla="*/ 27 w 27"/>
                <a:gd name="T7" fmla="*/ 14 h 14"/>
                <a:gd name="T8" fmla="*/ 24 w 27"/>
                <a:gd name="T9" fmla="*/ 9 h 14"/>
                <a:gd name="T10" fmla="*/ 10 w 2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10" y="0"/>
                  </a:moveTo>
                  <a:cubicBezTo>
                    <a:pt x="6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0"/>
                    <a:pt x="17" y="12"/>
                    <a:pt x="27" y="14"/>
                  </a:cubicBezTo>
                  <a:cubicBezTo>
                    <a:pt x="27" y="13"/>
                    <a:pt x="26" y="11"/>
                    <a:pt x="24" y="9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127">
              <a:extLst>
                <a:ext uri="{FF2B5EF4-FFF2-40B4-BE49-F238E27FC236}">
                  <a16:creationId xmlns:a16="http://schemas.microsoft.com/office/drawing/2014/main" id="{022E723D-9A6C-4F7E-BC26-89ABE644A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876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128">
              <a:extLst>
                <a:ext uri="{FF2B5EF4-FFF2-40B4-BE49-F238E27FC236}">
                  <a16:creationId xmlns:a16="http://schemas.microsoft.com/office/drawing/2014/main" id="{2C29ADDA-E948-4FE6-9436-3049D704C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701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1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7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129">
              <a:extLst>
                <a:ext uri="{FF2B5EF4-FFF2-40B4-BE49-F238E27FC236}">
                  <a16:creationId xmlns:a16="http://schemas.microsoft.com/office/drawing/2014/main" id="{F161A9ED-E290-4C06-989F-2E07AAAC7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578"/>
              <a:ext cx="83" cy="48"/>
            </a:xfrm>
            <a:custGeom>
              <a:avLst/>
              <a:gdLst>
                <a:gd name="T0" fmla="*/ 1 w 31"/>
                <a:gd name="T1" fmla="*/ 0 h 18"/>
                <a:gd name="T2" fmla="*/ 9 w 31"/>
                <a:gd name="T3" fmla="*/ 18 h 18"/>
                <a:gd name="T4" fmla="*/ 13 w 31"/>
                <a:gd name="T5" fmla="*/ 18 h 18"/>
                <a:gd name="T6" fmla="*/ 26 w 31"/>
                <a:gd name="T7" fmla="*/ 1 h 18"/>
                <a:gd name="T8" fmla="*/ 1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1" y="0"/>
                  </a:moveTo>
                  <a:cubicBezTo>
                    <a:pt x="0" y="5"/>
                    <a:pt x="0" y="16"/>
                    <a:pt x="9" y="18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23" y="18"/>
                    <a:pt x="31" y="9"/>
                    <a:pt x="26" y="1"/>
                  </a:cubicBezTo>
                  <a:cubicBezTo>
                    <a:pt x="18" y="1"/>
                    <a:pt x="9" y="0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130">
              <a:extLst>
                <a:ext uri="{FF2B5EF4-FFF2-40B4-BE49-F238E27FC236}">
                  <a16:creationId xmlns:a16="http://schemas.microsoft.com/office/drawing/2014/main" id="{91FC04AC-E9C4-4CC7-9768-7A7AC90BD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599"/>
              <a:ext cx="102" cy="349"/>
            </a:xfrm>
            <a:custGeom>
              <a:avLst/>
              <a:gdLst>
                <a:gd name="T0" fmla="*/ 0 w 38"/>
                <a:gd name="T1" fmla="*/ 0 h 130"/>
                <a:gd name="T2" fmla="*/ 17 w 38"/>
                <a:gd name="T3" fmla="*/ 88 h 130"/>
                <a:gd name="T4" fmla="*/ 25 w 38"/>
                <a:gd name="T5" fmla="*/ 130 h 130"/>
                <a:gd name="T6" fmla="*/ 38 w 38"/>
                <a:gd name="T7" fmla="*/ 125 h 130"/>
                <a:gd name="T8" fmla="*/ 34 w 38"/>
                <a:gd name="T9" fmla="*/ 86 h 130"/>
                <a:gd name="T10" fmla="*/ 19 w 38"/>
                <a:gd name="T11" fmla="*/ 4 h 130"/>
                <a:gd name="T12" fmla="*/ 0 w 38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30">
                  <a:moveTo>
                    <a:pt x="0" y="0"/>
                  </a:moveTo>
                  <a:cubicBezTo>
                    <a:pt x="6" y="29"/>
                    <a:pt x="12" y="59"/>
                    <a:pt x="17" y="88"/>
                  </a:cubicBezTo>
                  <a:cubicBezTo>
                    <a:pt x="20" y="101"/>
                    <a:pt x="23" y="116"/>
                    <a:pt x="25" y="130"/>
                  </a:cubicBezTo>
                  <a:cubicBezTo>
                    <a:pt x="29" y="129"/>
                    <a:pt x="33" y="127"/>
                    <a:pt x="38" y="125"/>
                  </a:cubicBezTo>
                  <a:cubicBezTo>
                    <a:pt x="36" y="112"/>
                    <a:pt x="36" y="96"/>
                    <a:pt x="34" y="86"/>
                  </a:cubicBezTo>
                  <a:cubicBezTo>
                    <a:pt x="29" y="59"/>
                    <a:pt x="24" y="31"/>
                    <a:pt x="19" y="4"/>
                  </a:cubicBezTo>
                  <a:cubicBezTo>
                    <a:pt x="13" y="2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131">
              <a:extLst>
                <a:ext uri="{FF2B5EF4-FFF2-40B4-BE49-F238E27FC236}">
                  <a16:creationId xmlns:a16="http://schemas.microsoft.com/office/drawing/2014/main" id="{B42AC0B6-248D-45B2-8FB3-EC17C20D3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967"/>
              <a:ext cx="37" cy="14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4 w 14"/>
                <a:gd name="T7" fmla="*/ 1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9" y="1"/>
                    <a:pt x="5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5" y="4"/>
                    <a:pt x="10" y="3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132">
              <a:extLst>
                <a:ext uri="{FF2B5EF4-FFF2-40B4-BE49-F238E27FC236}">
                  <a16:creationId xmlns:a16="http://schemas.microsoft.com/office/drawing/2014/main" id="{5618FEC4-F7E1-48AB-8007-C6906EF15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43"/>
              <a:ext cx="40" cy="35"/>
            </a:xfrm>
            <a:custGeom>
              <a:avLst/>
              <a:gdLst>
                <a:gd name="T0" fmla="*/ 13 w 15"/>
                <a:gd name="T1" fmla="*/ 0 h 13"/>
                <a:gd name="T2" fmla="*/ 0 w 15"/>
                <a:gd name="T3" fmla="*/ 5 h 13"/>
                <a:gd name="T4" fmla="*/ 1 w 15"/>
                <a:gd name="T5" fmla="*/ 13 h 13"/>
                <a:gd name="T6" fmla="*/ 15 w 15"/>
                <a:gd name="T7" fmla="*/ 9 h 13"/>
                <a:gd name="T8" fmla="*/ 13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3" y="0"/>
                  </a:moveTo>
                  <a:cubicBezTo>
                    <a:pt x="9" y="2"/>
                    <a:pt x="5" y="4"/>
                    <a:pt x="0" y="5"/>
                  </a:cubicBezTo>
                  <a:cubicBezTo>
                    <a:pt x="0" y="8"/>
                    <a:pt x="1" y="10"/>
                    <a:pt x="1" y="13"/>
                  </a:cubicBezTo>
                  <a:cubicBezTo>
                    <a:pt x="6" y="12"/>
                    <a:pt x="10" y="10"/>
                    <a:pt x="15" y="9"/>
                  </a:cubicBezTo>
                  <a:cubicBezTo>
                    <a:pt x="14" y="6"/>
                    <a:pt x="13" y="3"/>
                    <a:pt x="13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133">
              <a:extLst>
                <a:ext uri="{FF2B5EF4-FFF2-40B4-BE49-F238E27FC236}">
                  <a16:creationId xmlns:a16="http://schemas.microsoft.com/office/drawing/2014/main" id="{261F22FF-3816-4C92-A525-D6F732BDB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35"/>
              <a:ext cx="35" cy="22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5 h 8"/>
                <a:gd name="T4" fmla="*/ 0 w 13"/>
                <a:gd name="T5" fmla="*/ 8 h 8"/>
                <a:gd name="T6" fmla="*/ 13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2"/>
                    <a:pt x="4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5" y="7"/>
                    <a:pt x="9" y="5"/>
                    <a:pt x="13" y="3"/>
                  </a:cubicBezTo>
                  <a:cubicBezTo>
                    <a:pt x="13" y="2"/>
                    <a:pt x="13" y="1"/>
                    <a:pt x="13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134">
              <a:extLst>
                <a:ext uri="{FF2B5EF4-FFF2-40B4-BE49-F238E27FC236}">
                  <a16:creationId xmlns:a16="http://schemas.microsoft.com/office/drawing/2014/main" id="{4ACEE5E6-3E83-4AAE-843A-3B1134F92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629"/>
              <a:ext cx="64" cy="40"/>
            </a:xfrm>
            <a:custGeom>
              <a:avLst/>
              <a:gdLst>
                <a:gd name="T0" fmla="*/ 1 w 24"/>
                <a:gd name="T1" fmla="*/ 0 h 15"/>
                <a:gd name="T2" fmla="*/ 7 w 24"/>
                <a:gd name="T3" fmla="*/ 13 h 15"/>
                <a:gd name="T4" fmla="*/ 15 w 24"/>
                <a:gd name="T5" fmla="*/ 15 h 15"/>
                <a:gd name="T6" fmla="*/ 24 w 24"/>
                <a:gd name="T7" fmla="*/ 13 h 15"/>
                <a:gd name="T8" fmla="*/ 1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0" y="4"/>
                    <a:pt x="1" y="10"/>
                    <a:pt x="7" y="13"/>
                  </a:cubicBezTo>
                  <a:cubicBezTo>
                    <a:pt x="9" y="15"/>
                    <a:pt x="12" y="15"/>
                    <a:pt x="15" y="15"/>
                  </a:cubicBezTo>
                  <a:cubicBezTo>
                    <a:pt x="18" y="15"/>
                    <a:pt x="21" y="14"/>
                    <a:pt x="24" y="13"/>
                  </a:cubicBezTo>
                  <a:cubicBezTo>
                    <a:pt x="17" y="8"/>
                    <a:pt x="10" y="3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135">
              <a:extLst>
                <a:ext uri="{FF2B5EF4-FFF2-40B4-BE49-F238E27FC236}">
                  <a16:creationId xmlns:a16="http://schemas.microsoft.com/office/drawing/2014/main" id="{0CEDC0B5-B498-4B95-9EC3-174C0ADB3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744"/>
              <a:ext cx="90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136">
              <a:extLst>
                <a:ext uri="{FF2B5EF4-FFF2-40B4-BE49-F238E27FC236}">
                  <a16:creationId xmlns:a16="http://schemas.microsoft.com/office/drawing/2014/main" id="{91AB72EA-468E-44A3-8551-BF1581C20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" y="924"/>
              <a:ext cx="53" cy="35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12 h 13"/>
                <a:gd name="T4" fmla="*/ 0 w 20"/>
                <a:gd name="T5" fmla="*/ 13 h 13"/>
                <a:gd name="T6" fmla="*/ 20 w 20"/>
                <a:gd name="T7" fmla="*/ 0 h 13"/>
                <a:gd name="T8" fmla="*/ 19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4" y="5"/>
                    <a:pt x="7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8" y="10"/>
                    <a:pt x="14" y="6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137">
              <a:extLst>
                <a:ext uri="{FF2B5EF4-FFF2-40B4-BE49-F238E27FC236}">
                  <a16:creationId xmlns:a16="http://schemas.microsoft.com/office/drawing/2014/main" id="{8190160A-7D40-4C90-9928-E8AF7279B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914"/>
              <a:ext cx="53" cy="43"/>
            </a:xfrm>
            <a:custGeom>
              <a:avLst/>
              <a:gdLst>
                <a:gd name="T0" fmla="*/ 11 w 20"/>
                <a:gd name="T1" fmla="*/ 0 h 16"/>
                <a:gd name="T2" fmla="*/ 1 w 20"/>
                <a:gd name="T3" fmla="*/ 7 h 16"/>
                <a:gd name="T4" fmla="*/ 1 w 20"/>
                <a:gd name="T5" fmla="*/ 16 h 16"/>
                <a:gd name="T6" fmla="*/ 20 w 20"/>
                <a:gd name="T7" fmla="*/ 4 h 16"/>
                <a:gd name="T8" fmla="*/ 11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1" y="0"/>
                  </a:moveTo>
                  <a:cubicBezTo>
                    <a:pt x="7" y="0"/>
                    <a:pt x="4" y="2"/>
                    <a:pt x="1" y="7"/>
                  </a:cubicBezTo>
                  <a:cubicBezTo>
                    <a:pt x="1" y="7"/>
                    <a:pt x="0" y="11"/>
                    <a:pt x="1" y="16"/>
                  </a:cubicBezTo>
                  <a:cubicBezTo>
                    <a:pt x="8" y="13"/>
                    <a:pt x="15" y="9"/>
                    <a:pt x="20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97" name="文本框 196">
            <a:extLst>
              <a:ext uri="{FF2B5EF4-FFF2-40B4-BE49-F238E27FC236}">
                <a16:creationId xmlns:a16="http://schemas.microsoft.com/office/drawing/2014/main" id="{672A8CA0-75FE-4BB5-B2F3-4A38EFEAC6A3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sp>
        <p:nvSpPr>
          <p:cNvPr id="198" name="文本框 197">
            <a:extLst>
              <a:ext uri="{FF2B5EF4-FFF2-40B4-BE49-F238E27FC236}">
                <a16:creationId xmlns:a16="http://schemas.microsoft.com/office/drawing/2014/main" id="{FBD9EA31-E564-4F5D-814B-DBD62879F07F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grpSp>
        <p:nvGrpSpPr>
          <p:cNvPr id="199" name="组合 198">
            <a:extLst>
              <a:ext uri="{FF2B5EF4-FFF2-40B4-BE49-F238E27FC236}">
                <a16:creationId xmlns:a16="http://schemas.microsoft.com/office/drawing/2014/main" id="{5C0C5DB3-698D-4D6C-A0FD-C82E119063FE}"/>
              </a:ext>
            </a:extLst>
          </p:cNvPr>
          <p:cNvGrpSpPr/>
          <p:nvPr/>
        </p:nvGrpSpPr>
        <p:grpSpPr>
          <a:xfrm>
            <a:off x="1690933" y="2087532"/>
            <a:ext cx="2854769" cy="1289951"/>
            <a:chOff x="5654598" y="2135234"/>
            <a:chExt cx="2854769" cy="1289951"/>
          </a:xfrm>
        </p:grpSpPr>
        <p:sp>
          <p:nvSpPr>
            <p:cNvPr id="200" name="文本框 199">
              <a:extLst>
                <a:ext uri="{FF2B5EF4-FFF2-40B4-BE49-F238E27FC236}">
                  <a16:creationId xmlns:a16="http://schemas.microsoft.com/office/drawing/2014/main" id="{EB664F6D-2F3C-4852-BA21-E8B695035B8A}"/>
                </a:ext>
              </a:extLst>
            </p:cNvPr>
            <p:cNvSpPr txBox="1"/>
            <p:nvPr/>
          </p:nvSpPr>
          <p:spPr>
            <a:xfrm>
              <a:off x="5654598" y="2135234"/>
              <a:ext cx="20697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ctr">
                <a:buFont typeface="Wingdings" panose="05000000000000000000" pitchFamily="2" charset="2"/>
                <a:buChar char="ü"/>
              </a:pPr>
              <a:r>
                <a:rPr lang="zh-CN" altLang="en-US" sz="20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  <p:sp>
          <p:nvSpPr>
            <p:cNvPr id="201" name="文本框 200">
              <a:extLst>
                <a:ext uri="{FF2B5EF4-FFF2-40B4-BE49-F238E27FC236}">
                  <a16:creationId xmlns:a16="http://schemas.microsoft.com/office/drawing/2014/main" id="{0CAADCAD-F418-435B-95A8-83B2A8452AC4}"/>
                </a:ext>
              </a:extLst>
            </p:cNvPr>
            <p:cNvSpPr txBox="1"/>
            <p:nvPr/>
          </p:nvSpPr>
          <p:spPr>
            <a:xfrm>
              <a:off x="6001796" y="2594188"/>
              <a:ext cx="2507571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202" name="组合 201">
            <a:extLst>
              <a:ext uri="{FF2B5EF4-FFF2-40B4-BE49-F238E27FC236}">
                <a16:creationId xmlns:a16="http://schemas.microsoft.com/office/drawing/2014/main" id="{18AFFECB-F84C-4986-AA0C-EE78ED4EABAE}"/>
              </a:ext>
            </a:extLst>
          </p:cNvPr>
          <p:cNvGrpSpPr/>
          <p:nvPr/>
        </p:nvGrpSpPr>
        <p:grpSpPr>
          <a:xfrm>
            <a:off x="1690933" y="3752736"/>
            <a:ext cx="2854769" cy="1289951"/>
            <a:chOff x="5654598" y="2135234"/>
            <a:chExt cx="2854769" cy="1289951"/>
          </a:xfrm>
        </p:grpSpPr>
        <p:sp>
          <p:nvSpPr>
            <p:cNvPr id="203" name="文本框 202">
              <a:extLst>
                <a:ext uri="{FF2B5EF4-FFF2-40B4-BE49-F238E27FC236}">
                  <a16:creationId xmlns:a16="http://schemas.microsoft.com/office/drawing/2014/main" id="{6510867C-025F-4D9C-BF24-C04178E3EE0E}"/>
                </a:ext>
              </a:extLst>
            </p:cNvPr>
            <p:cNvSpPr txBox="1"/>
            <p:nvPr/>
          </p:nvSpPr>
          <p:spPr>
            <a:xfrm>
              <a:off x="5654598" y="2135234"/>
              <a:ext cx="20697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ctr">
                <a:buFont typeface="Wingdings" panose="05000000000000000000" pitchFamily="2" charset="2"/>
                <a:buChar char="ü"/>
              </a:pPr>
              <a:r>
                <a:rPr lang="zh-CN" altLang="en-US" sz="20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  <p:sp>
          <p:nvSpPr>
            <p:cNvPr id="204" name="文本框 203">
              <a:extLst>
                <a:ext uri="{FF2B5EF4-FFF2-40B4-BE49-F238E27FC236}">
                  <a16:creationId xmlns:a16="http://schemas.microsoft.com/office/drawing/2014/main" id="{5B193FBD-3230-4B61-8CE8-F0BA1FF47CB9}"/>
                </a:ext>
              </a:extLst>
            </p:cNvPr>
            <p:cNvSpPr txBox="1"/>
            <p:nvPr/>
          </p:nvSpPr>
          <p:spPr>
            <a:xfrm>
              <a:off x="6001796" y="2594188"/>
              <a:ext cx="2507571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205" name="组合 204">
            <a:extLst>
              <a:ext uri="{FF2B5EF4-FFF2-40B4-BE49-F238E27FC236}">
                <a16:creationId xmlns:a16="http://schemas.microsoft.com/office/drawing/2014/main" id="{D1115BD9-5596-4127-BCCE-2CFEF7C5AA73}"/>
              </a:ext>
            </a:extLst>
          </p:cNvPr>
          <p:cNvGrpSpPr/>
          <p:nvPr/>
        </p:nvGrpSpPr>
        <p:grpSpPr>
          <a:xfrm>
            <a:off x="7719723" y="2087532"/>
            <a:ext cx="2854769" cy="1289951"/>
            <a:chOff x="5654598" y="2135234"/>
            <a:chExt cx="2854769" cy="1289951"/>
          </a:xfrm>
        </p:grpSpPr>
        <p:sp>
          <p:nvSpPr>
            <p:cNvPr id="206" name="文本框 205">
              <a:extLst>
                <a:ext uri="{FF2B5EF4-FFF2-40B4-BE49-F238E27FC236}">
                  <a16:creationId xmlns:a16="http://schemas.microsoft.com/office/drawing/2014/main" id="{6796C90E-59F1-48AE-ABA8-8EED64DE6CA1}"/>
                </a:ext>
              </a:extLst>
            </p:cNvPr>
            <p:cNvSpPr txBox="1"/>
            <p:nvPr/>
          </p:nvSpPr>
          <p:spPr>
            <a:xfrm>
              <a:off x="5654598" y="2135234"/>
              <a:ext cx="20697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ctr">
                <a:buFont typeface="Wingdings" panose="05000000000000000000" pitchFamily="2" charset="2"/>
                <a:buChar char="ü"/>
              </a:pPr>
              <a:r>
                <a:rPr lang="zh-CN" altLang="en-US" sz="20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  <p:sp>
          <p:nvSpPr>
            <p:cNvPr id="207" name="文本框 206">
              <a:extLst>
                <a:ext uri="{FF2B5EF4-FFF2-40B4-BE49-F238E27FC236}">
                  <a16:creationId xmlns:a16="http://schemas.microsoft.com/office/drawing/2014/main" id="{4A1439CC-BD7B-46DB-91E8-9560168A532B}"/>
                </a:ext>
              </a:extLst>
            </p:cNvPr>
            <p:cNvSpPr txBox="1"/>
            <p:nvPr/>
          </p:nvSpPr>
          <p:spPr>
            <a:xfrm>
              <a:off x="6001796" y="2594188"/>
              <a:ext cx="2507571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208" name="组合 207">
            <a:extLst>
              <a:ext uri="{FF2B5EF4-FFF2-40B4-BE49-F238E27FC236}">
                <a16:creationId xmlns:a16="http://schemas.microsoft.com/office/drawing/2014/main" id="{A7CCF4FE-30DB-4F20-9F2A-7198D8FE6D04}"/>
              </a:ext>
            </a:extLst>
          </p:cNvPr>
          <p:cNvGrpSpPr/>
          <p:nvPr/>
        </p:nvGrpSpPr>
        <p:grpSpPr>
          <a:xfrm>
            <a:off x="7719723" y="3752736"/>
            <a:ext cx="2854769" cy="1289951"/>
            <a:chOff x="5654598" y="2135234"/>
            <a:chExt cx="2854769" cy="1289951"/>
          </a:xfrm>
        </p:grpSpPr>
        <p:sp>
          <p:nvSpPr>
            <p:cNvPr id="209" name="文本框 208">
              <a:extLst>
                <a:ext uri="{FF2B5EF4-FFF2-40B4-BE49-F238E27FC236}">
                  <a16:creationId xmlns:a16="http://schemas.microsoft.com/office/drawing/2014/main" id="{9EA8A76B-F9AC-42B5-97F6-B12F2591AF4B}"/>
                </a:ext>
              </a:extLst>
            </p:cNvPr>
            <p:cNvSpPr txBox="1"/>
            <p:nvPr/>
          </p:nvSpPr>
          <p:spPr>
            <a:xfrm>
              <a:off x="5654598" y="2135234"/>
              <a:ext cx="20697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ctr">
                <a:buFont typeface="Wingdings" panose="05000000000000000000" pitchFamily="2" charset="2"/>
                <a:buChar char="ü"/>
              </a:pPr>
              <a:r>
                <a:rPr lang="zh-CN" altLang="en-US" sz="20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  <p:sp>
          <p:nvSpPr>
            <p:cNvPr id="210" name="文本框 209">
              <a:extLst>
                <a:ext uri="{FF2B5EF4-FFF2-40B4-BE49-F238E27FC236}">
                  <a16:creationId xmlns:a16="http://schemas.microsoft.com/office/drawing/2014/main" id="{1226C29E-04EA-489D-9989-06559C40FEF7}"/>
                </a:ext>
              </a:extLst>
            </p:cNvPr>
            <p:cNvSpPr txBox="1"/>
            <p:nvPr/>
          </p:nvSpPr>
          <p:spPr>
            <a:xfrm>
              <a:off x="6001796" y="2594188"/>
              <a:ext cx="2507571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感谢您的使用，您的文字内容添加到此处，文字动画效果不变。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97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">
            <a:extLst>
              <a:ext uri="{FF2B5EF4-FFF2-40B4-BE49-F238E27FC236}">
                <a16:creationId xmlns:a16="http://schemas.microsoft.com/office/drawing/2014/main" id="{4ACFAD2B-59F8-48FD-BB65-932D9F648E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34996" y="184196"/>
            <a:ext cx="5365251" cy="1398459"/>
            <a:chOff x="1541" y="-64"/>
            <a:chExt cx="4577" cy="1193"/>
          </a:xfrm>
        </p:grpSpPr>
        <p:sp>
          <p:nvSpPr>
            <p:cNvPr id="44" name="AutoShape 3">
              <a:extLst>
                <a:ext uri="{FF2B5EF4-FFF2-40B4-BE49-F238E27FC236}">
                  <a16:creationId xmlns:a16="http://schemas.microsoft.com/office/drawing/2014/main" id="{C3F43531-283E-4E78-8BC0-96C797FC826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73" y="0"/>
              <a:ext cx="453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8E036D7E-200F-48AC-8A8E-73B732ADF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489"/>
              <a:ext cx="3177" cy="640"/>
            </a:xfrm>
            <a:custGeom>
              <a:avLst/>
              <a:gdLst>
                <a:gd name="T0" fmla="*/ 67 w 1190"/>
                <a:gd name="T1" fmla="*/ 133 h 238"/>
                <a:gd name="T2" fmla="*/ 172 w 1190"/>
                <a:gd name="T3" fmla="*/ 23 h 238"/>
                <a:gd name="T4" fmla="*/ 401 w 1190"/>
                <a:gd name="T5" fmla="*/ 19 h 238"/>
                <a:gd name="T6" fmla="*/ 874 w 1190"/>
                <a:gd name="T7" fmla="*/ 38 h 238"/>
                <a:gd name="T8" fmla="*/ 1190 w 1190"/>
                <a:gd name="T9" fmla="*/ 119 h 238"/>
                <a:gd name="T10" fmla="*/ 874 w 1190"/>
                <a:gd name="T11" fmla="*/ 148 h 238"/>
                <a:gd name="T12" fmla="*/ 538 w 1190"/>
                <a:gd name="T13" fmla="*/ 171 h 238"/>
                <a:gd name="T14" fmla="*/ 67 w 1190"/>
                <a:gd name="T15" fmla="*/ 13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0" h="238">
                  <a:moveTo>
                    <a:pt x="67" y="133"/>
                  </a:moveTo>
                  <a:cubicBezTo>
                    <a:pt x="0" y="59"/>
                    <a:pt x="134" y="28"/>
                    <a:pt x="172" y="23"/>
                  </a:cubicBezTo>
                  <a:cubicBezTo>
                    <a:pt x="244" y="9"/>
                    <a:pt x="325" y="19"/>
                    <a:pt x="401" y="19"/>
                  </a:cubicBezTo>
                  <a:cubicBezTo>
                    <a:pt x="559" y="23"/>
                    <a:pt x="717" y="43"/>
                    <a:pt x="874" y="38"/>
                  </a:cubicBezTo>
                  <a:cubicBezTo>
                    <a:pt x="946" y="38"/>
                    <a:pt x="1190" y="0"/>
                    <a:pt x="1190" y="119"/>
                  </a:cubicBezTo>
                  <a:cubicBezTo>
                    <a:pt x="1190" y="238"/>
                    <a:pt x="932" y="162"/>
                    <a:pt x="874" y="148"/>
                  </a:cubicBezTo>
                  <a:cubicBezTo>
                    <a:pt x="773" y="126"/>
                    <a:pt x="656" y="149"/>
                    <a:pt x="538" y="171"/>
                  </a:cubicBezTo>
                  <a:cubicBezTo>
                    <a:pt x="367" y="203"/>
                    <a:pt x="194" y="235"/>
                    <a:pt x="67" y="133"/>
                  </a:cubicBezTo>
                </a:path>
              </a:pathLst>
            </a:custGeom>
            <a:solidFill>
              <a:srgbClr val="E6C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DD5809DC-49E6-4058-84C1-65D5748E6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-64"/>
              <a:ext cx="881" cy="835"/>
            </a:xfrm>
            <a:custGeom>
              <a:avLst/>
              <a:gdLst>
                <a:gd name="T0" fmla="*/ 179 w 330"/>
                <a:gd name="T1" fmla="*/ 136 h 311"/>
                <a:gd name="T2" fmla="*/ 319 w 330"/>
                <a:gd name="T3" fmla="*/ 115 h 311"/>
                <a:gd name="T4" fmla="*/ 248 w 330"/>
                <a:gd name="T5" fmla="*/ 201 h 311"/>
                <a:gd name="T6" fmla="*/ 253 w 330"/>
                <a:gd name="T7" fmla="*/ 311 h 311"/>
                <a:gd name="T8" fmla="*/ 125 w 330"/>
                <a:gd name="T9" fmla="*/ 261 h 311"/>
                <a:gd name="T10" fmla="*/ 4 w 330"/>
                <a:gd name="T11" fmla="*/ 171 h 311"/>
                <a:gd name="T12" fmla="*/ 85 w 330"/>
                <a:gd name="T13" fmla="*/ 98 h 311"/>
                <a:gd name="T14" fmla="*/ 177 w 330"/>
                <a:gd name="T15" fmla="*/ 167 h 311"/>
                <a:gd name="T16" fmla="*/ 179 w 330"/>
                <a:gd name="T17" fmla="*/ 13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11">
                  <a:moveTo>
                    <a:pt x="179" y="136"/>
                  </a:moveTo>
                  <a:cubicBezTo>
                    <a:pt x="158" y="23"/>
                    <a:pt x="330" y="0"/>
                    <a:pt x="319" y="115"/>
                  </a:cubicBezTo>
                  <a:cubicBezTo>
                    <a:pt x="315" y="165"/>
                    <a:pt x="276" y="165"/>
                    <a:pt x="248" y="201"/>
                  </a:cubicBezTo>
                  <a:cubicBezTo>
                    <a:pt x="221" y="236"/>
                    <a:pt x="234" y="276"/>
                    <a:pt x="253" y="311"/>
                  </a:cubicBezTo>
                  <a:cubicBezTo>
                    <a:pt x="213" y="261"/>
                    <a:pt x="184" y="274"/>
                    <a:pt x="125" y="261"/>
                  </a:cubicBezTo>
                  <a:cubicBezTo>
                    <a:pt x="79" y="251"/>
                    <a:pt x="10" y="228"/>
                    <a:pt x="4" y="171"/>
                  </a:cubicBezTo>
                  <a:cubicBezTo>
                    <a:pt x="0" y="125"/>
                    <a:pt x="44" y="98"/>
                    <a:pt x="85" y="98"/>
                  </a:cubicBezTo>
                  <a:cubicBezTo>
                    <a:pt x="129" y="96"/>
                    <a:pt x="163" y="127"/>
                    <a:pt x="177" y="167"/>
                  </a:cubicBezTo>
                  <a:cubicBezTo>
                    <a:pt x="179" y="136"/>
                    <a:pt x="179" y="136"/>
                    <a:pt x="179" y="136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5DE1FBDC-79BD-417D-A8DB-7631E47E3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653"/>
              <a:ext cx="24" cy="5"/>
            </a:xfrm>
            <a:custGeom>
              <a:avLst/>
              <a:gdLst>
                <a:gd name="T0" fmla="*/ 4 w 9"/>
                <a:gd name="T1" fmla="*/ 0 h 2"/>
                <a:gd name="T2" fmla="*/ 0 w 9"/>
                <a:gd name="T3" fmla="*/ 1 h 2"/>
                <a:gd name="T4" fmla="*/ 9 w 9"/>
                <a:gd name="T5" fmla="*/ 2 h 2"/>
                <a:gd name="T6" fmla="*/ 4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4" y="1"/>
                    <a:pt x="7" y="1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755A8593-84C4-48A1-83A4-44343FD13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656"/>
              <a:ext cx="42" cy="37"/>
            </a:xfrm>
            <a:custGeom>
              <a:avLst/>
              <a:gdLst>
                <a:gd name="T0" fmla="*/ 8 w 16"/>
                <a:gd name="T1" fmla="*/ 0 h 14"/>
                <a:gd name="T2" fmla="*/ 0 w 16"/>
                <a:gd name="T3" fmla="*/ 7 h 14"/>
                <a:gd name="T4" fmla="*/ 13 w 16"/>
                <a:gd name="T5" fmla="*/ 14 h 14"/>
                <a:gd name="T6" fmla="*/ 16 w 16"/>
                <a:gd name="T7" fmla="*/ 8 h 14"/>
                <a:gd name="T8" fmla="*/ 8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5" y="9"/>
                    <a:pt x="9" y="11"/>
                    <a:pt x="13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8F9086F8-06D5-41B2-A133-07514ADC9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4"/>
              <a:ext cx="46" cy="27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5 h 10"/>
                <a:gd name="T4" fmla="*/ 8 w 17"/>
                <a:gd name="T5" fmla="*/ 10 h 10"/>
                <a:gd name="T6" fmla="*/ 17 w 17"/>
                <a:gd name="T7" fmla="*/ 1 h 10"/>
                <a:gd name="T8" fmla="*/ 17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1" y="1"/>
                    <a:pt x="5" y="3"/>
                    <a:pt x="0" y="5"/>
                  </a:cubicBezTo>
                  <a:cubicBezTo>
                    <a:pt x="1" y="8"/>
                    <a:pt x="4" y="10"/>
                    <a:pt x="8" y="10"/>
                  </a:cubicBezTo>
                  <a:cubicBezTo>
                    <a:pt x="13" y="10"/>
                    <a:pt x="17" y="6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Oval 10">
              <a:extLst>
                <a:ext uri="{FF2B5EF4-FFF2-40B4-BE49-F238E27FC236}">
                  <a16:creationId xmlns:a16="http://schemas.microsoft.com/office/drawing/2014/main" id="{754B11F0-ACDD-4099-957C-630FCF6BC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4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">
              <a:extLst>
                <a:ext uri="{FF2B5EF4-FFF2-40B4-BE49-F238E27FC236}">
                  <a16:creationId xmlns:a16="http://schemas.microsoft.com/office/drawing/2014/main" id="{7B72F29E-A871-4CDE-AC07-B318542D4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365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12">
              <a:extLst>
                <a:ext uri="{FF2B5EF4-FFF2-40B4-BE49-F238E27FC236}">
                  <a16:creationId xmlns:a16="http://schemas.microsoft.com/office/drawing/2014/main" id="{04E960D0-E280-484C-8631-313508DC8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39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89B399C1-CD61-4CEA-861F-02DA1BA80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0"/>
              <a:ext cx="40" cy="43"/>
            </a:xfrm>
            <a:custGeom>
              <a:avLst/>
              <a:gdLst>
                <a:gd name="T0" fmla="*/ 7 w 15"/>
                <a:gd name="T1" fmla="*/ 0 h 16"/>
                <a:gd name="T2" fmla="*/ 5 w 15"/>
                <a:gd name="T3" fmla="*/ 0 h 16"/>
                <a:gd name="T4" fmla="*/ 0 w 15"/>
                <a:gd name="T5" fmla="*/ 11 h 16"/>
                <a:gd name="T6" fmla="*/ 7 w 15"/>
                <a:gd name="T7" fmla="*/ 16 h 16"/>
                <a:gd name="T8" fmla="*/ 15 w 15"/>
                <a:gd name="T9" fmla="*/ 8 h 16"/>
                <a:gd name="T10" fmla="*/ 7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1" y="14"/>
                    <a:pt x="4" y="16"/>
                    <a:pt x="7" y="16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Oval 14">
              <a:extLst>
                <a:ext uri="{FF2B5EF4-FFF2-40B4-BE49-F238E27FC236}">
                  <a16:creationId xmlns:a16="http://schemas.microsoft.com/office/drawing/2014/main" id="{58056096-8764-470F-9AD2-A815C06FF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05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D4EFA753-2D81-4CDC-B8E1-C9E20C562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9"/>
              <a:ext cx="3" cy="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E831423C-2691-49D0-B8FA-C5F3150FE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67"/>
              <a:ext cx="37" cy="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5 h 14"/>
                <a:gd name="T4" fmla="*/ 9 w 14"/>
                <a:gd name="T5" fmla="*/ 14 h 14"/>
                <a:gd name="T6" fmla="*/ 14 w 14"/>
                <a:gd name="T7" fmla="*/ 12 h 14"/>
                <a:gd name="T8" fmla="*/ 1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10"/>
                    <a:pt x="4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cubicBezTo>
                    <a:pt x="11" y="8"/>
                    <a:pt x="6" y="4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4AF63490-118F-4395-BE0B-813AD1895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59"/>
              <a:ext cx="29" cy="19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3 w 11"/>
                <a:gd name="T5" fmla="*/ 7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10" y="4"/>
                    <a:pt x="1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18">
              <a:extLst>
                <a:ext uri="{FF2B5EF4-FFF2-40B4-BE49-F238E27FC236}">
                  <a16:creationId xmlns:a16="http://schemas.microsoft.com/office/drawing/2014/main" id="{BED440D0-D6CE-4B98-B847-270D8A7F1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134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Oval 19">
              <a:extLst>
                <a:ext uri="{FF2B5EF4-FFF2-40B4-BE49-F238E27FC236}">
                  <a16:creationId xmlns:a16="http://schemas.microsoft.com/office/drawing/2014/main" id="{48168477-17D7-4229-9ECD-12C2BD677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46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72ABDB79-A8E8-44A9-81F6-B7D2D1E86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02"/>
              <a:ext cx="43" cy="18"/>
            </a:xfrm>
            <a:custGeom>
              <a:avLst/>
              <a:gdLst>
                <a:gd name="T0" fmla="*/ 0 w 16"/>
                <a:gd name="T1" fmla="*/ 0 h 7"/>
                <a:gd name="T2" fmla="*/ 9 w 16"/>
                <a:gd name="T3" fmla="*/ 7 h 7"/>
                <a:gd name="T4" fmla="*/ 16 w 16"/>
                <a:gd name="T5" fmla="*/ 4 h 7"/>
                <a:gd name="T6" fmla="*/ 0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1" y="4"/>
                    <a:pt x="5" y="7"/>
                    <a:pt x="9" y="7"/>
                  </a:cubicBezTo>
                  <a:cubicBezTo>
                    <a:pt x="12" y="7"/>
                    <a:pt x="14" y="6"/>
                    <a:pt x="16" y="4"/>
                  </a:cubicBezTo>
                  <a:cubicBezTo>
                    <a:pt x="11" y="2"/>
                    <a:pt x="6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Oval 21">
              <a:extLst>
                <a:ext uri="{FF2B5EF4-FFF2-40B4-BE49-F238E27FC236}">
                  <a16:creationId xmlns:a16="http://schemas.microsoft.com/office/drawing/2014/main" id="{E2E72015-3A8C-4AA1-B1B2-CFEE8EF57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253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DD6E2B6F-3E79-45A3-8A0F-EB04BC2D4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18"/>
              <a:ext cx="14" cy="40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12 h 15"/>
                <a:gd name="T4" fmla="*/ 0 w 5"/>
                <a:gd name="T5" fmla="*/ 15 h 15"/>
                <a:gd name="T6" fmla="*/ 5 w 5"/>
                <a:gd name="T7" fmla="*/ 7 h 15"/>
                <a:gd name="T8" fmla="*/ 0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3" y="14"/>
                    <a:pt x="5" y="11"/>
                    <a:pt x="5" y="7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23">
              <a:extLst>
                <a:ext uri="{FF2B5EF4-FFF2-40B4-BE49-F238E27FC236}">
                  <a16:creationId xmlns:a16="http://schemas.microsoft.com/office/drawing/2014/main" id="{66FE23FA-AF83-498A-B063-930321C2C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04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69AF85EA-1F36-4AD3-96F1-E8FCE7E2C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36"/>
              <a:ext cx="43" cy="41"/>
            </a:xfrm>
            <a:custGeom>
              <a:avLst/>
              <a:gdLst>
                <a:gd name="T0" fmla="*/ 2 w 16"/>
                <a:gd name="T1" fmla="*/ 0 h 15"/>
                <a:gd name="T2" fmla="*/ 0 w 16"/>
                <a:gd name="T3" fmla="*/ 6 h 15"/>
                <a:gd name="T4" fmla="*/ 9 w 16"/>
                <a:gd name="T5" fmla="*/ 15 h 15"/>
                <a:gd name="T6" fmla="*/ 16 w 16"/>
                <a:gd name="T7" fmla="*/ 12 h 15"/>
                <a:gd name="T8" fmla="*/ 2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12" y="15"/>
                    <a:pt x="14" y="13"/>
                    <a:pt x="16" y="12"/>
                  </a:cubicBezTo>
                  <a:cubicBezTo>
                    <a:pt x="11" y="7"/>
                    <a:pt x="7" y="4"/>
                    <a:pt x="2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Oval 25">
              <a:extLst>
                <a:ext uri="{FF2B5EF4-FFF2-40B4-BE49-F238E27FC236}">
                  <a16:creationId xmlns:a16="http://schemas.microsoft.com/office/drawing/2014/main" id="{4B97D10B-E663-4E68-A00D-61144CCDB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10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Oval 26">
              <a:extLst>
                <a:ext uri="{FF2B5EF4-FFF2-40B4-BE49-F238E27FC236}">
                  <a16:creationId xmlns:a16="http://schemas.microsoft.com/office/drawing/2014/main" id="{C724596F-8588-40D5-BD20-695E10174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172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Oval 27">
              <a:extLst>
                <a:ext uri="{FF2B5EF4-FFF2-40B4-BE49-F238E27FC236}">
                  <a16:creationId xmlns:a16="http://schemas.microsoft.com/office/drawing/2014/main" id="{D0C25184-2703-46E3-A329-7D4AE765A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5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Oval 28">
              <a:extLst>
                <a:ext uri="{FF2B5EF4-FFF2-40B4-BE49-F238E27FC236}">
                  <a16:creationId xmlns:a16="http://schemas.microsoft.com/office/drawing/2014/main" id="{B035FB4D-2368-45B4-9BC2-BC74B3493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96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9">
              <a:extLst>
                <a:ext uri="{FF2B5EF4-FFF2-40B4-BE49-F238E27FC236}">
                  <a16:creationId xmlns:a16="http://schemas.microsoft.com/office/drawing/2014/main" id="{2B82ECDF-4387-4291-AAD7-E63892345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66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Oval 30">
              <a:extLst>
                <a:ext uri="{FF2B5EF4-FFF2-40B4-BE49-F238E27FC236}">
                  <a16:creationId xmlns:a16="http://schemas.microsoft.com/office/drawing/2014/main" id="{6471B77D-0556-43F8-8B18-6B34653EC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312"/>
              <a:ext cx="38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31">
              <a:extLst>
                <a:ext uri="{FF2B5EF4-FFF2-40B4-BE49-F238E27FC236}">
                  <a16:creationId xmlns:a16="http://schemas.microsoft.com/office/drawing/2014/main" id="{544316B2-4219-496C-BF38-A72929B64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87"/>
              <a:ext cx="38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32">
              <a:extLst>
                <a:ext uri="{FF2B5EF4-FFF2-40B4-BE49-F238E27FC236}">
                  <a16:creationId xmlns:a16="http://schemas.microsoft.com/office/drawing/2014/main" id="{EFCDFCC3-602F-449A-86B0-B4DF9522B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17"/>
              <a:ext cx="40" cy="46"/>
            </a:xfrm>
            <a:custGeom>
              <a:avLst/>
              <a:gdLst>
                <a:gd name="T0" fmla="*/ 7 w 15"/>
                <a:gd name="T1" fmla="*/ 0 h 17"/>
                <a:gd name="T2" fmla="*/ 0 w 15"/>
                <a:gd name="T3" fmla="*/ 8 h 17"/>
                <a:gd name="T4" fmla="*/ 9 w 15"/>
                <a:gd name="T5" fmla="*/ 17 h 17"/>
                <a:gd name="T6" fmla="*/ 15 w 15"/>
                <a:gd name="T7" fmla="*/ 15 h 17"/>
                <a:gd name="T8" fmla="*/ 7 w 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1" y="17"/>
                    <a:pt x="13" y="16"/>
                    <a:pt x="15" y="15"/>
                  </a:cubicBezTo>
                  <a:cubicBezTo>
                    <a:pt x="13" y="10"/>
                    <a:pt x="10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Oval 33">
              <a:extLst>
                <a:ext uri="{FF2B5EF4-FFF2-40B4-BE49-F238E27FC236}">
                  <a16:creationId xmlns:a16="http://schemas.microsoft.com/office/drawing/2014/main" id="{959EE55C-448B-4E7A-BF7C-615C5689E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34">
              <a:extLst>
                <a:ext uri="{FF2B5EF4-FFF2-40B4-BE49-F238E27FC236}">
                  <a16:creationId xmlns:a16="http://schemas.microsoft.com/office/drawing/2014/main" id="{A1A5E9FB-01BF-4FA1-8995-CDCF0E6AD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35">
              <a:extLst>
                <a:ext uri="{FF2B5EF4-FFF2-40B4-BE49-F238E27FC236}">
                  <a16:creationId xmlns:a16="http://schemas.microsoft.com/office/drawing/2014/main" id="{F6E85A42-35B7-485B-8946-9081253F0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28"/>
              <a:ext cx="48" cy="48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6 w 18"/>
                <a:gd name="T5" fmla="*/ 18 h 18"/>
                <a:gd name="T6" fmla="*/ 18 w 18"/>
                <a:gd name="T7" fmla="*/ 8 h 18"/>
                <a:gd name="T8" fmla="*/ 9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3" y="17"/>
                    <a:pt x="6" y="18"/>
                  </a:cubicBezTo>
                  <a:cubicBezTo>
                    <a:pt x="11" y="15"/>
                    <a:pt x="14" y="12"/>
                    <a:pt x="18" y="8"/>
                  </a:cubicBezTo>
                  <a:cubicBezTo>
                    <a:pt x="17" y="4"/>
                    <a:pt x="14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36">
              <a:extLst>
                <a:ext uri="{FF2B5EF4-FFF2-40B4-BE49-F238E27FC236}">
                  <a16:creationId xmlns:a16="http://schemas.microsoft.com/office/drawing/2014/main" id="{ED3B474B-BF92-4F88-B336-404E3C4D0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31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37">
              <a:extLst>
                <a:ext uri="{FF2B5EF4-FFF2-40B4-BE49-F238E27FC236}">
                  <a16:creationId xmlns:a16="http://schemas.microsoft.com/office/drawing/2014/main" id="{CD84CB1A-9032-4CA6-AB85-7181680BA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90"/>
              <a:ext cx="40" cy="35"/>
            </a:xfrm>
            <a:custGeom>
              <a:avLst/>
              <a:gdLst>
                <a:gd name="T0" fmla="*/ 8 w 15"/>
                <a:gd name="T1" fmla="*/ 0 h 13"/>
                <a:gd name="T2" fmla="*/ 0 w 15"/>
                <a:gd name="T3" fmla="*/ 8 h 13"/>
                <a:gd name="T4" fmla="*/ 2 w 15"/>
                <a:gd name="T5" fmla="*/ 13 h 13"/>
                <a:gd name="T6" fmla="*/ 15 w 15"/>
                <a:gd name="T7" fmla="*/ 4 h 13"/>
                <a:gd name="T8" fmla="*/ 8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6" y="10"/>
                    <a:pt x="11" y="7"/>
                    <a:pt x="15" y="4"/>
                  </a:cubicBezTo>
                  <a:cubicBezTo>
                    <a:pt x="13" y="1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Oval 38">
              <a:extLst>
                <a:ext uri="{FF2B5EF4-FFF2-40B4-BE49-F238E27FC236}">
                  <a16:creationId xmlns:a16="http://schemas.microsoft.com/office/drawing/2014/main" id="{154BCC9C-C53C-4A8F-9F76-F5524F2B9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93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39">
              <a:extLst>
                <a:ext uri="{FF2B5EF4-FFF2-40B4-BE49-F238E27FC236}">
                  <a16:creationId xmlns:a16="http://schemas.microsoft.com/office/drawing/2014/main" id="{513B2047-5577-42E9-9577-E17115AE1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34"/>
              <a:ext cx="32" cy="46"/>
            </a:xfrm>
            <a:custGeom>
              <a:avLst/>
              <a:gdLst>
                <a:gd name="T0" fmla="*/ 7 w 12"/>
                <a:gd name="T1" fmla="*/ 0 h 17"/>
                <a:gd name="T2" fmla="*/ 0 w 12"/>
                <a:gd name="T3" fmla="*/ 8 h 17"/>
                <a:gd name="T4" fmla="*/ 9 w 12"/>
                <a:gd name="T5" fmla="*/ 17 h 17"/>
                <a:gd name="T6" fmla="*/ 12 w 12"/>
                <a:gd name="T7" fmla="*/ 17 h 17"/>
                <a:gd name="T8" fmla="*/ 7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1" y="11"/>
                    <a:pt x="9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40">
              <a:extLst>
                <a:ext uri="{FF2B5EF4-FFF2-40B4-BE49-F238E27FC236}">
                  <a16:creationId xmlns:a16="http://schemas.microsoft.com/office/drawing/2014/main" id="{9C2838FB-9EA5-45B7-93A4-D1E6B324C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-16"/>
              <a:ext cx="918" cy="755"/>
            </a:xfrm>
            <a:custGeom>
              <a:avLst/>
              <a:gdLst>
                <a:gd name="T0" fmla="*/ 193 w 344"/>
                <a:gd name="T1" fmla="*/ 103 h 281"/>
                <a:gd name="T2" fmla="*/ 237 w 344"/>
                <a:gd name="T3" fmla="*/ 14 h 281"/>
                <a:gd name="T4" fmla="*/ 321 w 344"/>
                <a:gd name="T5" fmla="*/ 40 h 281"/>
                <a:gd name="T6" fmla="*/ 326 w 344"/>
                <a:gd name="T7" fmla="*/ 94 h 281"/>
                <a:gd name="T8" fmla="*/ 279 w 344"/>
                <a:gd name="T9" fmla="*/ 146 h 281"/>
                <a:gd name="T10" fmla="*/ 260 w 344"/>
                <a:gd name="T11" fmla="*/ 280 h 281"/>
                <a:gd name="T12" fmla="*/ 266 w 344"/>
                <a:gd name="T13" fmla="*/ 278 h 281"/>
                <a:gd name="T14" fmla="*/ 175 w 344"/>
                <a:gd name="T15" fmla="*/ 233 h 281"/>
                <a:gd name="T16" fmla="*/ 59 w 344"/>
                <a:gd name="T17" fmla="*/ 197 h 281"/>
                <a:gd name="T18" fmla="*/ 48 w 344"/>
                <a:gd name="T19" fmla="*/ 80 h 281"/>
                <a:gd name="T20" fmla="*/ 185 w 344"/>
                <a:gd name="T21" fmla="*/ 136 h 281"/>
                <a:gd name="T22" fmla="*/ 191 w 344"/>
                <a:gd name="T23" fmla="*/ 134 h 281"/>
                <a:gd name="T24" fmla="*/ 86 w 344"/>
                <a:gd name="T25" fmla="*/ 65 h 281"/>
                <a:gd name="T26" fmla="*/ 13 w 344"/>
                <a:gd name="T27" fmla="*/ 149 h 281"/>
                <a:gd name="T28" fmla="*/ 117 w 344"/>
                <a:gd name="T29" fmla="*/ 226 h 281"/>
                <a:gd name="T30" fmla="*/ 190 w 344"/>
                <a:gd name="T31" fmla="*/ 239 h 281"/>
                <a:gd name="T32" fmla="*/ 261 w 344"/>
                <a:gd name="T33" fmla="*/ 280 h 281"/>
                <a:gd name="T34" fmla="*/ 266 w 344"/>
                <a:gd name="T35" fmla="*/ 278 h 281"/>
                <a:gd name="T36" fmla="*/ 258 w 344"/>
                <a:gd name="T37" fmla="*/ 174 h 281"/>
                <a:gd name="T38" fmla="*/ 319 w 344"/>
                <a:gd name="T39" fmla="*/ 119 h 281"/>
                <a:gd name="T40" fmla="*/ 307 w 344"/>
                <a:gd name="T41" fmla="*/ 16 h 281"/>
                <a:gd name="T42" fmla="*/ 228 w 344"/>
                <a:gd name="T43" fmla="*/ 15 h 281"/>
                <a:gd name="T44" fmla="*/ 187 w 344"/>
                <a:gd name="T45" fmla="*/ 104 h 281"/>
                <a:gd name="T46" fmla="*/ 193 w 344"/>
                <a:gd name="T47" fmla="*/ 10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281">
                  <a:moveTo>
                    <a:pt x="193" y="103"/>
                  </a:moveTo>
                  <a:cubicBezTo>
                    <a:pt x="187" y="65"/>
                    <a:pt x="201" y="30"/>
                    <a:pt x="237" y="14"/>
                  </a:cubicBezTo>
                  <a:cubicBezTo>
                    <a:pt x="267" y="1"/>
                    <a:pt x="305" y="10"/>
                    <a:pt x="321" y="40"/>
                  </a:cubicBezTo>
                  <a:cubicBezTo>
                    <a:pt x="329" y="56"/>
                    <a:pt x="329" y="77"/>
                    <a:pt x="326" y="94"/>
                  </a:cubicBezTo>
                  <a:cubicBezTo>
                    <a:pt x="321" y="120"/>
                    <a:pt x="298" y="132"/>
                    <a:pt x="279" y="146"/>
                  </a:cubicBezTo>
                  <a:cubicBezTo>
                    <a:pt x="232" y="182"/>
                    <a:pt x="236" y="232"/>
                    <a:pt x="260" y="280"/>
                  </a:cubicBezTo>
                  <a:cubicBezTo>
                    <a:pt x="262" y="279"/>
                    <a:pt x="264" y="278"/>
                    <a:pt x="266" y="278"/>
                  </a:cubicBezTo>
                  <a:cubicBezTo>
                    <a:pt x="241" y="247"/>
                    <a:pt x="214" y="238"/>
                    <a:pt x="175" y="233"/>
                  </a:cubicBezTo>
                  <a:cubicBezTo>
                    <a:pt x="135" y="228"/>
                    <a:pt x="94" y="219"/>
                    <a:pt x="59" y="197"/>
                  </a:cubicBezTo>
                  <a:cubicBezTo>
                    <a:pt x="15" y="170"/>
                    <a:pt x="0" y="111"/>
                    <a:pt x="48" y="80"/>
                  </a:cubicBezTo>
                  <a:cubicBezTo>
                    <a:pt x="103" y="44"/>
                    <a:pt x="164" y="82"/>
                    <a:pt x="185" y="136"/>
                  </a:cubicBezTo>
                  <a:cubicBezTo>
                    <a:pt x="186" y="137"/>
                    <a:pt x="192" y="136"/>
                    <a:pt x="191" y="134"/>
                  </a:cubicBezTo>
                  <a:cubicBezTo>
                    <a:pt x="173" y="88"/>
                    <a:pt x="136" y="61"/>
                    <a:pt x="86" y="65"/>
                  </a:cubicBezTo>
                  <a:cubicBezTo>
                    <a:pt x="42" y="68"/>
                    <a:pt x="3" y="103"/>
                    <a:pt x="13" y="149"/>
                  </a:cubicBezTo>
                  <a:cubicBezTo>
                    <a:pt x="23" y="195"/>
                    <a:pt x="78" y="215"/>
                    <a:pt x="117" y="226"/>
                  </a:cubicBezTo>
                  <a:cubicBezTo>
                    <a:pt x="141" y="233"/>
                    <a:pt x="166" y="235"/>
                    <a:pt x="190" y="239"/>
                  </a:cubicBezTo>
                  <a:cubicBezTo>
                    <a:pt x="220" y="243"/>
                    <a:pt x="242" y="257"/>
                    <a:pt x="261" y="280"/>
                  </a:cubicBezTo>
                  <a:cubicBezTo>
                    <a:pt x="262" y="281"/>
                    <a:pt x="267" y="280"/>
                    <a:pt x="266" y="278"/>
                  </a:cubicBezTo>
                  <a:cubicBezTo>
                    <a:pt x="249" y="245"/>
                    <a:pt x="238" y="209"/>
                    <a:pt x="258" y="174"/>
                  </a:cubicBezTo>
                  <a:cubicBezTo>
                    <a:pt x="272" y="150"/>
                    <a:pt x="300" y="139"/>
                    <a:pt x="319" y="119"/>
                  </a:cubicBezTo>
                  <a:cubicBezTo>
                    <a:pt x="344" y="91"/>
                    <a:pt x="337" y="37"/>
                    <a:pt x="307" y="16"/>
                  </a:cubicBezTo>
                  <a:cubicBezTo>
                    <a:pt x="284" y="0"/>
                    <a:pt x="252" y="3"/>
                    <a:pt x="228" y="15"/>
                  </a:cubicBezTo>
                  <a:cubicBezTo>
                    <a:pt x="195" y="33"/>
                    <a:pt x="181" y="67"/>
                    <a:pt x="187" y="104"/>
                  </a:cubicBezTo>
                  <a:cubicBezTo>
                    <a:pt x="188" y="106"/>
                    <a:pt x="193" y="105"/>
                    <a:pt x="193" y="10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41">
              <a:extLst>
                <a:ext uri="{FF2B5EF4-FFF2-40B4-BE49-F238E27FC236}">
                  <a16:creationId xmlns:a16="http://schemas.microsoft.com/office/drawing/2014/main" id="{2E2053AF-7340-4F98-B4C3-EEA1ECD50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314"/>
              <a:ext cx="564" cy="600"/>
            </a:xfrm>
            <a:custGeom>
              <a:avLst/>
              <a:gdLst>
                <a:gd name="T0" fmla="*/ 113 w 211"/>
                <a:gd name="T1" fmla="*/ 81 h 223"/>
                <a:gd name="T2" fmla="*/ 195 w 211"/>
                <a:gd name="T3" fmla="*/ 35 h 223"/>
                <a:gd name="T4" fmla="*/ 211 w 211"/>
                <a:gd name="T5" fmla="*/ 79 h 223"/>
                <a:gd name="T6" fmla="*/ 176 w 211"/>
                <a:gd name="T7" fmla="*/ 119 h 223"/>
                <a:gd name="T8" fmla="*/ 131 w 211"/>
                <a:gd name="T9" fmla="*/ 167 h 223"/>
                <a:gd name="T10" fmla="*/ 86 w 211"/>
                <a:gd name="T11" fmla="*/ 200 h 223"/>
                <a:gd name="T12" fmla="*/ 19 w 211"/>
                <a:gd name="T13" fmla="*/ 35 h 223"/>
                <a:gd name="T14" fmla="*/ 82 w 211"/>
                <a:gd name="T15" fmla="*/ 25 h 223"/>
                <a:gd name="T16" fmla="*/ 109 w 211"/>
                <a:gd name="T17" fmla="*/ 90 h 223"/>
                <a:gd name="T18" fmla="*/ 113 w 211"/>
                <a:gd name="T19" fmla="*/ 8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23">
                  <a:moveTo>
                    <a:pt x="113" y="81"/>
                  </a:moveTo>
                  <a:cubicBezTo>
                    <a:pt x="126" y="48"/>
                    <a:pt x="161" y="0"/>
                    <a:pt x="195" y="35"/>
                  </a:cubicBezTo>
                  <a:cubicBezTo>
                    <a:pt x="203" y="44"/>
                    <a:pt x="211" y="69"/>
                    <a:pt x="211" y="79"/>
                  </a:cubicBezTo>
                  <a:cubicBezTo>
                    <a:pt x="209" y="106"/>
                    <a:pt x="195" y="104"/>
                    <a:pt x="176" y="119"/>
                  </a:cubicBezTo>
                  <a:cubicBezTo>
                    <a:pt x="151" y="137"/>
                    <a:pt x="147" y="142"/>
                    <a:pt x="131" y="167"/>
                  </a:cubicBezTo>
                  <a:cubicBezTo>
                    <a:pt x="116" y="190"/>
                    <a:pt x="115" y="223"/>
                    <a:pt x="86" y="200"/>
                  </a:cubicBezTo>
                  <a:cubicBezTo>
                    <a:pt x="55" y="177"/>
                    <a:pt x="0" y="73"/>
                    <a:pt x="19" y="35"/>
                  </a:cubicBezTo>
                  <a:cubicBezTo>
                    <a:pt x="30" y="10"/>
                    <a:pt x="59" y="8"/>
                    <a:pt x="82" y="25"/>
                  </a:cubicBezTo>
                  <a:cubicBezTo>
                    <a:pt x="105" y="42"/>
                    <a:pt x="94" y="69"/>
                    <a:pt x="109" y="90"/>
                  </a:cubicBezTo>
                  <a:cubicBezTo>
                    <a:pt x="113" y="81"/>
                    <a:pt x="113" y="81"/>
                    <a:pt x="113" y="81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Oval 42">
              <a:extLst>
                <a:ext uri="{FF2B5EF4-FFF2-40B4-BE49-F238E27FC236}">
                  <a16:creationId xmlns:a16="http://schemas.microsoft.com/office/drawing/2014/main" id="{54841DAC-7ECF-4DAB-B7D5-EB1272F6C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739"/>
              <a:ext cx="37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43">
              <a:extLst>
                <a:ext uri="{FF2B5EF4-FFF2-40B4-BE49-F238E27FC236}">
                  <a16:creationId xmlns:a16="http://schemas.microsoft.com/office/drawing/2014/main" id="{A38DCB49-EF16-480C-87AE-41445428D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" y="691"/>
              <a:ext cx="26" cy="32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9 h 12"/>
                <a:gd name="T4" fmla="*/ 0 w 10"/>
                <a:gd name="T5" fmla="*/ 12 h 12"/>
                <a:gd name="T6" fmla="*/ 10 w 10"/>
                <a:gd name="T7" fmla="*/ 0 h 12"/>
                <a:gd name="T8" fmla="*/ 9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3" y="7"/>
                    <a:pt x="6" y="4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44">
              <a:extLst>
                <a:ext uri="{FF2B5EF4-FFF2-40B4-BE49-F238E27FC236}">
                  <a16:creationId xmlns:a16="http://schemas.microsoft.com/office/drawing/2014/main" id="{37365ED2-6287-4240-8C39-3B8F30F94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" y="669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45">
              <a:extLst>
                <a:ext uri="{FF2B5EF4-FFF2-40B4-BE49-F238E27FC236}">
                  <a16:creationId xmlns:a16="http://schemas.microsoft.com/office/drawing/2014/main" id="{87EC44AE-CD3C-48D7-8BC5-4D2DD1F89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" y="768"/>
              <a:ext cx="40" cy="4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8 w 15"/>
                <a:gd name="T5" fmla="*/ 16 h 16"/>
                <a:gd name="T6" fmla="*/ 9 w 15"/>
                <a:gd name="T7" fmla="*/ 16 h 16"/>
                <a:gd name="T8" fmla="*/ 15 w 15"/>
                <a:gd name="T9" fmla="*/ 4 h 16"/>
                <a:gd name="T10" fmla="*/ 8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1" y="12"/>
                    <a:pt x="13" y="8"/>
                    <a:pt x="15" y="4"/>
                  </a:cubicBezTo>
                  <a:cubicBezTo>
                    <a:pt x="13" y="2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46">
              <a:extLst>
                <a:ext uri="{FF2B5EF4-FFF2-40B4-BE49-F238E27FC236}">
                  <a16:creationId xmlns:a16="http://schemas.microsoft.com/office/drawing/2014/main" id="{CA64F33E-1A9A-47C0-949C-2AF0052E3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" y="68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47">
              <a:extLst>
                <a:ext uri="{FF2B5EF4-FFF2-40B4-BE49-F238E27FC236}">
                  <a16:creationId xmlns:a16="http://schemas.microsoft.com/office/drawing/2014/main" id="{8055144A-45B1-4007-AFC2-7BCBCDDB1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836"/>
              <a:ext cx="40" cy="35"/>
            </a:xfrm>
            <a:custGeom>
              <a:avLst/>
              <a:gdLst>
                <a:gd name="T0" fmla="*/ 7 w 15"/>
                <a:gd name="T1" fmla="*/ 0 h 13"/>
                <a:gd name="T2" fmla="*/ 0 w 15"/>
                <a:gd name="T3" fmla="*/ 5 h 13"/>
                <a:gd name="T4" fmla="*/ 1 w 15"/>
                <a:gd name="T5" fmla="*/ 6 h 13"/>
                <a:gd name="T6" fmla="*/ 13 w 15"/>
                <a:gd name="T7" fmla="*/ 13 h 13"/>
                <a:gd name="T8" fmla="*/ 15 w 15"/>
                <a:gd name="T9" fmla="*/ 8 h 13"/>
                <a:gd name="T10" fmla="*/ 7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7" y="0"/>
                  </a:move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6" y="10"/>
                    <a:pt x="10" y="12"/>
                    <a:pt x="13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48">
              <a:extLst>
                <a:ext uri="{FF2B5EF4-FFF2-40B4-BE49-F238E27FC236}">
                  <a16:creationId xmlns:a16="http://schemas.microsoft.com/office/drawing/2014/main" id="{5E275525-F377-4138-BD6B-C9A622A1E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382"/>
              <a:ext cx="35" cy="34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6 h 13"/>
                <a:gd name="T4" fmla="*/ 7 w 13"/>
                <a:gd name="T5" fmla="*/ 13 h 13"/>
                <a:gd name="T6" fmla="*/ 13 w 13"/>
                <a:gd name="T7" fmla="*/ 10 h 13"/>
                <a:gd name="T8" fmla="*/ 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" y="13"/>
                    <a:pt x="11" y="12"/>
                    <a:pt x="13" y="10"/>
                  </a:cubicBezTo>
                  <a:cubicBezTo>
                    <a:pt x="10" y="7"/>
                    <a:pt x="7" y="3"/>
                    <a:pt x="3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49">
              <a:extLst>
                <a:ext uri="{FF2B5EF4-FFF2-40B4-BE49-F238E27FC236}">
                  <a16:creationId xmlns:a16="http://schemas.microsoft.com/office/drawing/2014/main" id="{75385BC0-AED0-4807-BC37-6860D085F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382"/>
              <a:ext cx="43" cy="48"/>
            </a:xfrm>
            <a:custGeom>
              <a:avLst/>
              <a:gdLst>
                <a:gd name="T0" fmla="*/ 8 w 16"/>
                <a:gd name="T1" fmla="*/ 0 h 18"/>
                <a:gd name="T2" fmla="*/ 1 w 16"/>
                <a:gd name="T3" fmla="*/ 10 h 18"/>
                <a:gd name="T4" fmla="*/ 0 w 16"/>
                <a:gd name="T5" fmla="*/ 14 h 18"/>
                <a:gd name="T6" fmla="*/ 7 w 16"/>
                <a:gd name="T7" fmla="*/ 18 h 18"/>
                <a:gd name="T8" fmla="*/ 16 w 16"/>
                <a:gd name="T9" fmla="*/ 9 h 18"/>
                <a:gd name="T10" fmla="*/ 8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3"/>
                    <a:pt x="3" y="6"/>
                    <a:pt x="1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4" y="18"/>
                    <a:pt x="7" y="18"/>
                  </a:cubicBezTo>
                  <a:cubicBezTo>
                    <a:pt x="12" y="18"/>
                    <a:pt x="16" y="14"/>
                    <a:pt x="16" y="9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50">
              <a:extLst>
                <a:ext uri="{FF2B5EF4-FFF2-40B4-BE49-F238E27FC236}">
                  <a16:creationId xmlns:a16="http://schemas.microsoft.com/office/drawing/2014/main" id="{65B828A8-5069-41FB-9CEA-C90A5C0EE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79"/>
              <a:ext cx="24" cy="11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2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1"/>
                    <a:pt x="3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5" y="4"/>
                    <a:pt x="7" y="2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51">
              <a:extLst>
                <a:ext uri="{FF2B5EF4-FFF2-40B4-BE49-F238E27FC236}">
                  <a16:creationId xmlns:a16="http://schemas.microsoft.com/office/drawing/2014/main" id="{DAF645D4-2D3A-40A0-AD0E-D9AA2BC19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" y="352"/>
              <a:ext cx="43" cy="38"/>
            </a:xfrm>
            <a:custGeom>
              <a:avLst/>
              <a:gdLst>
                <a:gd name="T0" fmla="*/ 5 w 16"/>
                <a:gd name="T1" fmla="*/ 0 h 14"/>
                <a:gd name="T2" fmla="*/ 2 w 16"/>
                <a:gd name="T3" fmla="*/ 0 h 14"/>
                <a:gd name="T4" fmla="*/ 0 w 16"/>
                <a:gd name="T5" fmla="*/ 6 h 14"/>
                <a:gd name="T6" fmla="*/ 8 w 16"/>
                <a:gd name="T7" fmla="*/ 14 h 14"/>
                <a:gd name="T8" fmla="*/ 16 w 16"/>
                <a:gd name="T9" fmla="*/ 6 h 14"/>
                <a:gd name="T10" fmla="*/ 14 w 16"/>
                <a:gd name="T11" fmla="*/ 1 h 14"/>
                <a:gd name="T12" fmla="*/ 5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4"/>
                    <a:pt x="8" y="14"/>
                  </a:cubicBezTo>
                  <a:cubicBezTo>
                    <a:pt x="12" y="14"/>
                    <a:pt x="16" y="10"/>
                    <a:pt x="16" y="6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1" y="0"/>
                    <a:pt x="8" y="0"/>
                    <a:pt x="5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52">
              <a:extLst>
                <a:ext uri="{FF2B5EF4-FFF2-40B4-BE49-F238E27FC236}">
                  <a16:creationId xmlns:a16="http://schemas.microsoft.com/office/drawing/2014/main" id="{CB97FA4D-CECA-4A10-BDAA-A8171CE0F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" y="392"/>
              <a:ext cx="30" cy="2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9 w 11"/>
                <a:gd name="T5" fmla="*/ 10 h 10"/>
                <a:gd name="T6" fmla="*/ 11 w 11"/>
                <a:gd name="T7" fmla="*/ 10 h 10"/>
                <a:gd name="T8" fmla="*/ 8 w 11"/>
                <a:gd name="T9" fmla="*/ 6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0" y="9"/>
                    <a:pt x="9" y="7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53">
              <a:extLst>
                <a:ext uri="{FF2B5EF4-FFF2-40B4-BE49-F238E27FC236}">
                  <a16:creationId xmlns:a16="http://schemas.microsoft.com/office/drawing/2014/main" id="{EC8CD225-4EB2-45B2-887D-879740C40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77"/>
              <a:ext cx="567" cy="569"/>
            </a:xfrm>
            <a:custGeom>
              <a:avLst/>
              <a:gdLst>
                <a:gd name="T0" fmla="*/ 107 w 212"/>
                <a:gd name="T1" fmla="*/ 80 h 212"/>
                <a:gd name="T2" fmla="*/ 185 w 212"/>
                <a:gd name="T3" fmla="*/ 39 h 212"/>
                <a:gd name="T4" fmla="*/ 199 w 212"/>
                <a:gd name="T5" fmla="*/ 76 h 212"/>
                <a:gd name="T6" fmla="*/ 177 w 212"/>
                <a:gd name="T7" fmla="*/ 111 h 212"/>
                <a:gd name="T8" fmla="*/ 131 w 212"/>
                <a:gd name="T9" fmla="*/ 150 h 212"/>
                <a:gd name="T10" fmla="*/ 110 w 212"/>
                <a:gd name="T11" fmla="*/ 185 h 212"/>
                <a:gd name="T12" fmla="*/ 80 w 212"/>
                <a:gd name="T13" fmla="*/ 199 h 212"/>
                <a:gd name="T14" fmla="*/ 42 w 212"/>
                <a:gd name="T15" fmla="*/ 151 h 212"/>
                <a:gd name="T16" fmla="*/ 13 w 212"/>
                <a:gd name="T17" fmla="*/ 80 h 212"/>
                <a:gd name="T18" fmla="*/ 51 w 212"/>
                <a:gd name="T19" fmla="*/ 16 h 212"/>
                <a:gd name="T20" fmla="*/ 97 w 212"/>
                <a:gd name="T21" fmla="*/ 90 h 212"/>
                <a:gd name="T22" fmla="*/ 103 w 212"/>
                <a:gd name="T23" fmla="*/ 89 h 212"/>
                <a:gd name="T24" fmla="*/ 86 w 212"/>
                <a:gd name="T25" fmla="*/ 36 h 212"/>
                <a:gd name="T26" fmla="*/ 46 w 212"/>
                <a:gd name="T27" fmla="*/ 13 h 212"/>
                <a:gd name="T28" fmla="*/ 3 w 212"/>
                <a:gd name="T29" fmla="*/ 51 h 212"/>
                <a:gd name="T30" fmla="*/ 34 w 212"/>
                <a:gd name="T31" fmla="*/ 148 h 212"/>
                <a:gd name="T32" fmla="*/ 91 w 212"/>
                <a:gd name="T33" fmla="*/ 209 h 212"/>
                <a:gd name="T34" fmla="*/ 106 w 212"/>
                <a:gd name="T35" fmla="*/ 202 h 212"/>
                <a:gd name="T36" fmla="*/ 131 w 212"/>
                <a:gd name="T37" fmla="*/ 157 h 212"/>
                <a:gd name="T38" fmla="*/ 169 w 212"/>
                <a:gd name="T39" fmla="*/ 118 h 212"/>
                <a:gd name="T40" fmla="*/ 203 w 212"/>
                <a:gd name="T41" fmla="*/ 89 h 212"/>
                <a:gd name="T42" fmla="*/ 161 w 212"/>
                <a:gd name="T43" fmla="*/ 21 h 212"/>
                <a:gd name="T44" fmla="*/ 101 w 212"/>
                <a:gd name="T45" fmla="*/ 82 h 212"/>
                <a:gd name="T46" fmla="*/ 107 w 212"/>
                <a:gd name="T47" fmla="*/ 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212">
                  <a:moveTo>
                    <a:pt x="107" y="80"/>
                  </a:moveTo>
                  <a:cubicBezTo>
                    <a:pt x="118" y="51"/>
                    <a:pt x="153" y="0"/>
                    <a:pt x="185" y="39"/>
                  </a:cubicBezTo>
                  <a:cubicBezTo>
                    <a:pt x="193" y="48"/>
                    <a:pt x="197" y="64"/>
                    <a:pt x="199" y="76"/>
                  </a:cubicBezTo>
                  <a:cubicBezTo>
                    <a:pt x="202" y="93"/>
                    <a:pt x="190" y="103"/>
                    <a:pt x="177" y="111"/>
                  </a:cubicBezTo>
                  <a:cubicBezTo>
                    <a:pt x="159" y="120"/>
                    <a:pt x="143" y="134"/>
                    <a:pt x="131" y="150"/>
                  </a:cubicBezTo>
                  <a:cubicBezTo>
                    <a:pt x="123" y="161"/>
                    <a:pt x="116" y="172"/>
                    <a:pt x="110" y="185"/>
                  </a:cubicBezTo>
                  <a:cubicBezTo>
                    <a:pt x="103" y="200"/>
                    <a:pt x="97" y="212"/>
                    <a:pt x="80" y="199"/>
                  </a:cubicBezTo>
                  <a:cubicBezTo>
                    <a:pt x="63" y="187"/>
                    <a:pt x="52" y="168"/>
                    <a:pt x="42" y="151"/>
                  </a:cubicBezTo>
                  <a:cubicBezTo>
                    <a:pt x="29" y="129"/>
                    <a:pt x="19" y="105"/>
                    <a:pt x="13" y="80"/>
                  </a:cubicBezTo>
                  <a:cubicBezTo>
                    <a:pt x="6" y="53"/>
                    <a:pt x="7" y="7"/>
                    <a:pt x="51" y="16"/>
                  </a:cubicBezTo>
                  <a:cubicBezTo>
                    <a:pt x="90" y="24"/>
                    <a:pt x="81" y="64"/>
                    <a:pt x="97" y="90"/>
                  </a:cubicBezTo>
                  <a:cubicBezTo>
                    <a:pt x="98" y="91"/>
                    <a:pt x="103" y="89"/>
                    <a:pt x="103" y="89"/>
                  </a:cubicBezTo>
                  <a:cubicBezTo>
                    <a:pt x="93" y="72"/>
                    <a:pt x="94" y="53"/>
                    <a:pt x="86" y="36"/>
                  </a:cubicBezTo>
                  <a:cubicBezTo>
                    <a:pt x="80" y="22"/>
                    <a:pt x="60" y="12"/>
                    <a:pt x="46" y="13"/>
                  </a:cubicBezTo>
                  <a:cubicBezTo>
                    <a:pt x="22" y="13"/>
                    <a:pt x="6" y="27"/>
                    <a:pt x="3" y="51"/>
                  </a:cubicBezTo>
                  <a:cubicBezTo>
                    <a:pt x="0" y="83"/>
                    <a:pt x="19" y="120"/>
                    <a:pt x="34" y="148"/>
                  </a:cubicBezTo>
                  <a:cubicBezTo>
                    <a:pt x="44" y="166"/>
                    <a:pt x="66" y="209"/>
                    <a:pt x="91" y="209"/>
                  </a:cubicBezTo>
                  <a:cubicBezTo>
                    <a:pt x="98" y="209"/>
                    <a:pt x="102" y="206"/>
                    <a:pt x="106" y="202"/>
                  </a:cubicBezTo>
                  <a:cubicBezTo>
                    <a:pt x="117" y="190"/>
                    <a:pt x="122" y="170"/>
                    <a:pt x="131" y="157"/>
                  </a:cubicBezTo>
                  <a:cubicBezTo>
                    <a:pt x="141" y="141"/>
                    <a:pt x="154" y="130"/>
                    <a:pt x="169" y="118"/>
                  </a:cubicBezTo>
                  <a:cubicBezTo>
                    <a:pt x="182" y="109"/>
                    <a:pt x="197" y="105"/>
                    <a:pt x="203" y="89"/>
                  </a:cubicBezTo>
                  <a:cubicBezTo>
                    <a:pt x="212" y="65"/>
                    <a:pt x="190" y="18"/>
                    <a:pt x="161" y="21"/>
                  </a:cubicBezTo>
                  <a:cubicBezTo>
                    <a:pt x="130" y="25"/>
                    <a:pt x="112" y="55"/>
                    <a:pt x="101" y="82"/>
                  </a:cubicBezTo>
                  <a:cubicBezTo>
                    <a:pt x="101" y="82"/>
                    <a:pt x="106" y="82"/>
                    <a:pt x="107" y="8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54">
              <a:extLst>
                <a:ext uri="{FF2B5EF4-FFF2-40B4-BE49-F238E27FC236}">
                  <a16:creationId xmlns:a16="http://schemas.microsoft.com/office/drawing/2014/main" id="{662FA4CE-2BAC-4C41-BFEC-A41A204E2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489"/>
              <a:ext cx="3180" cy="631"/>
            </a:xfrm>
            <a:custGeom>
              <a:avLst/>
              <a:gdLst>
                <a:gd name="T0" fmla="*/ 65 w 1191"/>
                <a:gd name="T1" fmla="*/ 118 h 235"/>
                <a:gd name="T2" fmla="*/ 167 w 1191"/>
                <a:gd name="T3" fmla="*/ 10 h 235"/>
                <a:gd name="T4" fmla="*/ 365 w 1191"/>
                <a:gd name="T5" fmla="*/ 5 h 235"/>
                <a:gd name="T6" fmla="*/ 561 w 1191"/>
                <a:gd name="T7" fmla="*/ 14 h 235"/>
                <a:gd name="T8" fmla="*/ 895 w 1191"/>
                <a:gd name="T9" fmla="*/ 24 h 235"/>
                <a:gd name="T10" fmla="*/ 1096 w 1191"/>
                <a:gd name="T11" fmla="*/ 26 h 235"/>
                <a:gd name="T12" fmla="*/ 1170 w 1191"/>
                <a:gd name="T13" fmla="*/ 65 h 235"/>
                <a:gd name="T14" fmla="*/ 1170 w 1191"/>
                <a:gd name="T15" fmla="*/ 145 h 235"/>
                <a:gd name="T16" fmla="*/ 1082 w 1191"/>
                <a:gd name="T17" fmla="*/ 179 h 235"/>
                <a:gd name="T18" fmla="*/ 979 w 1191"/>
                <a:gd name="T19" fmla="*/ 174 h 235"/>
                <a:gd name="T20" fmla="*/ 794 w 1191"/>
                <a:gd name="T21" fmla="*/ 147 h 235"/>
                <a:gd name="T22" fmla="*/ 515 w 1191"/>
                <a:gd name="T23" fmla="*/ 175 h 235"/>
                <a:gd name="T24" fmla="*/ 65 w 1191"/>
                <a:gd name="T25" fmla="*/ 118 h 235"/>
                <a:gd name="T26" fmla="*/ 60 w 1191"/>
                <a:gd name="T27" fmla="*/ 120 h 235"/>
                <a:gd name="T28" fmla="*/ 578 w 1191"/>
                <a:gd name="T29" fmla="*/ 168 h 235"/>
                <a:gd name="T30" fmla="*/ 864 w 1191"/>
                <a:gd name="T31" fmla="*/ 156 h 235"/>
                <a:gd name="T32" fmla="*/ 1035 w 1191"/>
                <a:gd name="T33" fmla="*/ 182 h 235"/>
                <a:gd name="T34" fmla="*/ 1177 w 1191"/>
                <a:gd name="T35" fmla="*/ 142 h 235"/>
                <a:gd name="T36" fmla="*/ 1182 w 1191"/>
                <a:gd name="T37" fmla="*/ 73 h 235"/>
                <a:gd name="T38" fmla="*/ 1125 w 1191"/>
                <a:gd name="T39" fmla="*/ 30 h 235"/>
                <a:gd name="T40" fmla="*/ 934 w 1191"/>
                <a:gd name="T41" fmla="*/ 19 h 235"/>
                <a:gd name="T42" fmla="*/ 635 w 1191"/>
                <a:gd name="T43" fmla="*/ 16 h 235"/>
                <a:gd name="T44" fmla="*/ 391 w 1191"/>
                <a:gd name="T45" fmla="*/ 3 h 235"/>
                <a:gd name="T46" fmla="*/ 271 w 1191"/>
                <a:gd name="T47" fmla="*/ 0 h 235"/>
                <a:gd name="T48" fmla="*/ 166 w 1191"/>
                <a:gd name="T49" fmla="*/ 8 h 235"/>
                <a:gd name="T50" fmla="*/ 60 w 1191"/>
                <a:gd name="T51" fmla="*/ 120 h 235"/>
                <a:gd name="T52" fmla="*/ 65 w 1191"/>
                <a:gd name="T53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1" h="235">
                  <a:moveTo>
                    <a:pt x="65" y="118"/>
                  </a:moveTo>
                  <a:cubicBezTo>
                    <a:pt x="7" y="50"/>
                    <a:pt x="115" y="17"/>
                    <a:pt x="167" y="10"/>
                  </a:cubicBezTo>
                  <a:cubicBezTo>
                    <a:pt x="234" y="2"/>
                    <a:pt x="298" y="3"/>
                    <a:pt x="365" y="5"/>
                  </a:cubicBezTo>
                  <a:cubicBezTo>
                    <a:pt x="431" y="7"/>
                    <a:pt x="496" y="10"/>
                    <a:pt x="561" y="14"/>
                  </a:cubicBezTo>
                  <a:cubicBezTo>
                    <a:pt x="672" y="21"/>
                    <a:pt x="783" y="30"/>
                    <a:pt x="895" y="24"/>
                  </a:cubicBezTo>
                  <a:cubicBezTo>
                    <a:pt x="961" y="20"/>
                    <a:pt x="1029" y="13"/>
                    <a:pt x="1096" y="26"/>
                  </a:cubicBezTo>
                  <a:cubicBezTo>
                    <a:pt x="1123" y="32"/>
                    <a:pt x="1152" y="42"/>
                    <a:pt x="1170" y="65"/>
                  </a:cubicBezTo>
                  <a:cubicBezTo>
                    <a:pt x="1187" y="87"/>
                    <a:pt x="1187" y="122"/>
                    <a:pt x="1170" y="145"/>
                  </a:cubicBezTo>
                  <a:cubicBezTo>
                    <a:pt x="1151" y="171"/>
                    <a:pt x="1112" y="177"/>
                    <a:pt x="1082" y="179"/>
                  </a:cubicBezTo>
                  <a:cubicBezTo>
                    <a:pt x="1048" y="182"/>
                    <a:pt x="1013" y="179"/>
                    <a:pt x="979" y="174"/>
                  </a:cubicBezTo>
                  <a:cubicBezTo>
                    <a:pt x="917" y="166"/>
                    <a:pt x="858" y="148"/>
                    <a:pt x="794" y="147"/>
                  </a:cubicBezTo>
                  <a:cubicBezTo>
                    <a:pt x="700" y="146"/>
                    <a:pt x="607" y="162"/>
                    <a:pt x="515" y="175"/>
                  </a:cubicBezTo>
                  <a:cubicBezTo>
                    <a:pt x="366" y="196"/>
                    <a:pt x="192" y="218"/>
                    <a:pt x="65" y="118"/>
                  </a:cubicBezTo>
                  <a:cubicBezTo>
                    <a:pt x="64" y="117"/>
                    <a:pt x="59" y="119"/>
                    <a:pt x="60" y="120"/>
                  </a:cubicBezTo>
                  <a:cubicBezTo>
                    <a:pt x="206" y="235"/>
                    <a:pt x="410" y="192"/>
                    <a:pt x="578" y="168"/>
                  </a:cubicBezTo>
                  <a:cubicBezTo>
                    <a:pt x="672" y="155"/>
                    <a:pt x="769" y="141"/>
                    <a:pt x="864" y="156"/>
                  </a:cubicBezTo>
                  <a:cubicBezTo>
                    <a:pt x="921" y="165"/>
                    <a:pt x="976" y="180"/>
                    <a:pt x="1035" y="182"/>
                  </a:cubicBezTo>
                  <a:cubicBezTo>
                    <a:pt x="1081" y="185"/>
                    <a:pt x="1147" y="184"/>
                    <a:pt x="1177" y="142"/>
                  </a:cubicBezTo>
                  <a:cubicBezTo>
                    <a:pt x="1191" y="123"/>
                    <a:pt x="1191" y="94"/>
                    <a:pt x="1182" y="73"/>
                  </a:cubicBezTo>
                  <a:cubicBezTo>
                    <a:pt x="1171" y="51"/>
                    <a:pt x="1148" y="38"/>
                    <a:pt x="1125" y="30"/>
                  </a:cubicBezTo>
                  <a:cubicBezTo>
                    <a:pt x="1065" y="10"/>
                    <a:pt x="996" y="15"/>
                    <a:pt x="934" y="19"/>
                  </a:cubicBezTo>
                  <a:cubicBezTo>
                    <a:pt x="834" y="25"/>
                    <a:pt x="735" y="22"/>
                    <a:pt x="635" y="16"/>
                  </a:cubicBezTo>
                  <a:cubicBezTo>
                    <a:pt x="554" y="11"/>
                    <a:pt x="472" y="3"/>
                    <a:pt x="391" y="3"/>
                  </a:cubicBezTo>
                  <a:cubicBezTo>
                    <a:pt x="351" y="3"/>
                    <a:pt x="311" y="0"/>
                    <a:pt x="271" y="0"/>
                  </a:cubicBezTo>
                  <a:cubicBezTo>
                    <a:pt x="235" y="0"/>
                    <a:pt x="201" y="4"/>
                    <a:pt x="166" y="8"/>
                  </a:cubicBezTo>
                  <a:cubicBezTo>
                    <a:pt x="113" y="15"/>
                    <a:pt x="0" y="50"/>
                    <a:pt x="60" y="120"/>
                  </a:cubicBezTo>
                  <a:cubicBezTo>
                    <a:pt x="61" y="121"/>
                    <a:pt x="66" y="119"/>
                    <a:pt x="65" y="118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55">
              <a:extLst>
                <a:ext uri="{FF2B5EF4-FFF2-40B4-BE49-F238E27FC236}">
                  <a16:creationId xmlns:a16="http://schemas.microsoft.com/office/drawing/2014/main" id="{84FD463C-AB72-4193-B863-0D1050FB0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621"/>
              <a:ext cx="86" cy="260"/>
            </a:xfrm>
            <a:custGeom>
              <a:avLst/>
              <a:gdLst>
                <a:gd name="T0" fmla="*/ 16 w 32"/>
                <a:gd name="T1" fmla="*/ 0 h 97"/>
                <a:gd name="T2" fmla="*/ 0 w 32"/>
                <a:gd name="T3" fmla="*/ 10 h 97"/>
                <a:gd name="T4" fmla="*/ 13 w 32"/>
                <a:gd name="T5" fmla="*/ 74 h 97"/>
                <a:gd name="T6" fmla="*/ 15 w 32"/>
                <a:gd name="T7" fmla="*/ 87 h 97"/>
                <a:gd name="T8" fmla="*/ 32 w 32"/>
                <a:gd name="T9" fmla="*/ 97 h 97"/>
                <a:gd name="T10" fmla="*/ 30 w 32"/>
                <a:gd name="T11" fmla="*/ 72 h 97"/>
                <a:gd name="T12" fmla="*/ 16 w 3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7">
                  <a:moveTo>
                    <a:pt x="16" y="0"/>
                  </a:moveTo>
                  <a:cubicBezTo>
                    <a:pt x="10" y="3"/>
                    <a:pt x="5" y="6"/>
                    <a:pt x="0" y="10"/>
                  </a:cubicBezTo>
                  <a:cubicBezTo>
                    <a:pt x="4" y="31"/>
                    <a:pt x="9" y="53"/>
                    <a:pt x="13" y="74"/>
                  </a:cubicBezTo>
                  <a:cubicBezTo>
                    <a:pt x="13" y="78"/>
                    <a:pt x="14" y="82"/>
                    <a:pt x="15" y="87"/>
                  </a:cubicBezTo>
                  <a:cubicBezTo>
                    <a:pt x="21" y="90"/>
                    <a:pt x="26" y="93"/>
                    <a:pt x="32" y="97"/>
                  </a:cubicBezTo>
                  <a:cubicBezTo>
                    <a:pt x="31" y="88"/>
                    <a:pt x="31" y="79"/>
                    <a:pt x="30" y="72"/>
                  </a:cubicBezTo>
                  <a:cubicBezTo>
                    <a:pt x="26" y="48"/>
                    <a:pt x="21" y="24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56">
              <a:extLst>
                <a:ext uri="{FF2B5EF4-FFF2-40B4-BE49-F238E27FC236}">
                  <a16:creationId xmlns:a16="http://schemas.microsoft.com/office/drawing/2014/main" id="{2BB65E76-0A7A-41FE-BCA9-B9336D999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892"/>
              <a:ext cx="40" cy="3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 h 11"/>
                <a:gd name="T4" fmla="*/ 15 w 15"/>
                <a:gd name="T5" fmla="*/ 11 h 11"/>
                <a:gd name="T6" fmla="*/ 15 w 15"/>
                <a:gd name="T7" fmla="*/ 9 h 11"/>
                <a:gd name="T8" fmla="*/ 0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5"/>
                    <a:pt x="10" y="8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0" y="6"/>
                    <a:pt x="5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57">
              <a:extLst>
                <a:ext uri="{FF2B5EF4-FFF2-40B4-BE49-F238E27FC236}">
                  <a16:creationId xmlns:a16="http://schemas.microsoft.com/office/drawing/2014/main" id="{903D1AD6-11E2-41F4-9EA7-2F3FC475B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871"/>
              <a:ext cx="45" cy="45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7 w 17"/>
                <a:gd name="T5" fmla="*/ 17 h 17"/>
                <a:gd name="T6" fmla="*/ 16 w 17"/>
                <a:gd name="T7" fmla="*/ 9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1" y="3"/>
                    <a:pt x="1" y="5"/>
                    <a:pt x="2" y="8"/>
                  </a:cubicBezTo>
                  <a:cubicBezTo>
                    <a:pt x="7" y="11"/>
                    <a:pt x="12" y="14"/>
                    <a:pt x="17" y="17"/>
                  </a:cubicBezTo>
                  <a:cubicBezTo>
                    <a:pt x="17" y="15"/>
                    <a:pt x="16" y="12"/>
                    <a:pt x="16" y="9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58">
              <a:extLst>
                <a:ext uri="{FF2B5EF4-FFF2-40B4-BE49-F238E27FC236}">
                  <a16:creationId xmlns:a16="http://schemas.microsoft.com/office/drawing/2014/main" id="{9E13ADA7-1463-43E6-8405-C94A38EF0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854"/>
              <a:ext cx="46" cy="41"/>
            </a:xfrm>
            <a:custGeom>
              <a:avLst/>
              <a:gdLst>
                <a:gd name="T0" fmla="*/ 0 w 17"/>
                <a:gd name="T1" fmla="*/ 0 h 15"/>
                <a:gd name="T2" fmla="*/ 1 w 17"/>
                <a:gd name="T3" fmla="*/ 6 h 15"/>
                <a:gd name="T4" fmla="*/ 17 w 17"/>
                <a:gd name="T5" fmla="*/ 15 h 15"/>
                <a:gd name="T6" fmla="*/ 17 w 17"/>
                <a:gd name="T7" fmla="*/ 10 h 15"/>
                <a:gd name="T8" fmla="*/ 0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7" y="9"/>
                    <a:pt x="12" y="12"/>
                    <a:pt x="17" y="15"/>
                  </a:cubicBezTo>
                  <a:cubicBezTo>
                    <a:pt x="17" y="13"/>
                    <a:pt x="17" y="11"/>
                    <a:pt x="17" y="10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59">
              <a:extLst>
                <a:ext uri="{FF2B5EF4-FFF2-40B4-BE49-F238E27FC236}">
                  <a16:creationId xmlns:a16="http://schemas.microsoft.com/office/drawing/2014/main" id="{C0987689-1273-483E-B037-08B3B4E6F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562"/>
              <a:ext cx="80" cy="395"/>
            </a:xfrm>
            <a:custGeom>
              <a:avLst/>
              <a:gdLst>
                <a:gd name="T0" fmla="*/ 16 w 30"/>
                <a:gd name="T1" fmla="*/ 0 h 147"/>
                <a:gd name="T2" fmla="*/ 0 w 30"/>
                <a:gd name="T3" fmla="*/ 3 h 147"/>
                <a:gd name="T4" fmla="*/ 12 w 30"/>
                <a:gd name="T5" fmla="*/ 141 h 147"/>
                <a:gd name="T6" fmla="*/ 30 w 30"/>
                <a:gd name="T7" fmla="*/ 147 h 147"/>
                <a:gd name="T8" fmla="*/ 16 w 3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7">
                  <a:moveTo>
                    <a:pt x="16" y="0"/>
                  </a:moveTo>
                  <a:cubicBezTo>
                    <a:pt x="11" y="1"/>
                    <a:pt x="6" y="2"/>
                    <a:pt x="0" y="3"/>
                  </a:cubicBezTo>
                  <a:cubicBezTo>
                    <a:pt x="7" y="49"/>
                    <a:pt x="12" y="95"/>
                    <a:pt x="12" y="141"/>
                  </a:cubicBezTo>
                  <a:cubicBezTo>
                    <a:pt x="18" y="143"/>
                    <a:pt x="24" y="145"/>
                    <a:pt x="30" y="147"/>
                  </a:cubicBezTo>
                  <a:cubicBezTo>
                    <a:pt x="26" y="98"/>
                    <a:pt x="24" y="49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60">
              <a:extLst>
                <a:ext uri="{FF2B5EF4-FFF2-40B4-BE49-F238E27FC236}">
                  <a16:creationId xmlns:a16="http://schemas.microsoft.com/office/drawing/2014/main" id="{C818D315-DF47-4B55-8154-A9E07AED5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75"/>
              <a:ext cx="57" cy="22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2 h 8"/>
                <a:gd name="T4" fmla="*/ 21 w 21"/>
                <a:gd name="T5" fmla="*/ 8 h 8"/>
                <a:gd name="T6" fmla="*/ 21 w 21"/>
                <a:gd name="T7" fmla="*/ 7 h 8"/>
                <a:gd name="T8" fmla="*/ 0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7" y="4"/>
                    <a:pt x="14" y="6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4" y="5"/>
                    <a:pt x="7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61">
              <a:extLst>
                <a:ext uri="{FF2B5EF4-FFF2-40B4-BE49-F238E27FC236}">
                  <a16:creationId xmlns:a16="http://schemas.microsoft.com/office/drawing/2014/main" id="{98A3E6F1-2929-4A96-9DDF-3827E0B24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51"/>
              <a:ext cx="57" cy="43"/>
            </a:xfrm>
            <a:custGeom>
              <a:avLst/>
              <a:gdLst>
                <a:gd name="T0" fmla="*/ 1 w 21"/>
                <a:gd name="T1" fmla="*/ 0 h 16"/>
                <a:gd name="T2" fmla="*/ 0 w 21"/>
                <a:gd name="T3" fmla="*/ 9 h 16"/>
                <a:gd name="T4" fmla="*/ 21 w 21"/>
                <a:gd name="T5" fmla="*/ 16 h 16"/>
                <a:gd name="T6" fmla="*/ 20 w 21"/>
                <a:gd name="T7" fmla="*/ 6 h 16"/>
                <a:gd name="T8" fmla="*/ 1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7" y="12"/>
                    <a:pt x="14" y="14"/>
                    <a:pt x="21" y="16"/>
                  </a:cubicBezTo>
                  <a:cubicBezTo>
                    <a:pt x="20" y="13"/>
                    <a:pt x="20" y="10"/>
                    <a:pt x="20" y="6"/>
                  </a:cubicBezTo>
                  <a:cubicBezTo>
                    <a:pt x="13" y="5"/>
                    <a:pt x="7" y="3"/>
                    <a:pt x="1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62">
              <a:extLst>
                <a:ext uri="{FF2B5EF4-FFF2-40B4-BE49-F238E27FC236}">
                  <a16:creationId xmlns:a16="http://schemas.microsoft.com/office/drawing/2014/main" id="{1D343DA6-FDA4-4AC9-9F9B-26FA4CC9F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40"/>
              <a:ext cx="51" cy="27"/>
            </a:xfrm>
            <a:custGeom>
              <a:avLst/>
              <a:gdLst>
                <a:gd name="T0" fmla="*/ 0 w 19"/>
                <a:gd name="T1" fmla="*/ 0 h 10"/>
                <a:gd name="T2" fmla="*/ 0 w 19"/>
                <a:gd name="T3" fmla="*/ 4 h 10"/>
                <a:gd name="T4" fmla="*/ 19 w 19"/>
                <a:gd name="T5" fmla="*/ 10 h 10"/>
                <a:gd name="T6" fmla="*/ 18 w 19"/>
                <a:gd name="T7" fmla="*/ 6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" y="7"/>
                    <a:pt x="12" y="9"/>
                    <a:pt x="19" y="10"/>
                  </a:cubicBezTo>
                  <a:cubicBezTo>
                    <a:pt x="19" y="9"/>
                    <a:pt x="18" y="8"/>
                    <a:pt x="18" y="6"/>
                  </a:cubicBezTo>
                  <a:cubicBezTo>
                    <a:pt x="12" y="4"/>
                    <a:pt x="6" y="2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63">
              <a:extLst>
                <a:ext uri="{FF2B5EF4-FFF2-40B4-BE49-F238E27FC236}">
                  <a16:creationId xmlns:a16="http://schemas.microsoft.com/office/drawing/2014/main" id="{089A36B4-F33D-4E63-AA2B-4EC978800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" y="537"/>
              <a:ext cx="107" cy="479"/>
            </a:xfrm>
            <a:custGeom>
              <a:avLst/>
              <a:gdLst>
                <a:gd name="T0" fmla="*/ 16 w 40"/>
                <a:gd name="T1" fmla="*/ 172 h 178"/>
                <a:gd name="T2" fmla="*/ 17 w 40"/>
                <a:gd name="T3" fmla="*/ 173 h 178"/>
                <a:gd name="T4" fmla="*/ 26 w 40"/>
                <a:gd name="T5" fmla="*/ 178 h 178"/>
                <a:gd name="T6" fmla="*/ 33 w 40"/>
                <a:gd name="T7" fmla="*/ 174 h 178"/>
                <a:gd name="T8" fmla="*/ 16 w 40"/>
                <a:gd name="T9" fmla="*/ 172 h 178"/>
                <a:gd name="T10" fmla="*/ 18 w 40"/>
                <a:gd name="T11" fmla="*/ 0 h 178"/>
                <a:gd name="T12" fmla="*/ 0 w 40"/>
                <a:gd name="T13" fmla="*/ 1 h 178"/>
                <a:gd name="T14" fmla="*/ 6 w 40"/>
                <a:gd name="T15" fmla="*/ 60 h 178"/>
                <a:gd name="T16" fmla="*/ 12 w 40"/>
                <a:gd name="T17" fmla="*/ 124 h 178"/>
                <a:gd name="T18" fmla="*/ 15 w 40"/>
                <a:gd name="T19" fmla="*/ 168 h 178"/>
                <a:gd name="T20" fmla="*/ 34 w 40"/>
                <a:gd name="T21" fmla="*/ 171 h 178"/>
                <a:gd name="T22" fmla="*/ 25 w 40"/>
                <a:gd name="T23" fmla="*/ 77 h 178"/>
                <a:gd name="T24" fmla="*/ 18 w 40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78">
                  <a:moveTo>
                    <a:pt x="16" y="172"/>
                  </a:moveTo>
                  <a:cubicBezTo>
                    <a:pt x="17" y="172"/>
                    <a:pt x="17" y="172"/>
                    <a:pt x="17" y="173"/>
                  </a:cubicBezTo>
                  <a:cubicBezTo>
                    <a:pt x="18" y="176"/>
                    <a:pt x="22" y="178"/>
                    <a:pt x="26" y="178"/>
                  </a:cubicBezTo>
                  <a:cubicBezTo>
                    <a:pt x="29" y="178"/>
                    <a:pt x="31" y="177"/>
                    <a:pt x="33" y="174"/>
                  </a:cubicBezTo>
                  <a:cubicBezTo>
                    <a:pt x="27" y="173"/>
                    <a:pt x="22" y="173"/>
                    <a:pt x="16" y="172"/>
                  </a:cubicBezTo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1" y="21"/>
                    <a:pt x="5" y="41"/>
                    <a:pt x="6" y="60"/>
                  </a:cubicBezTo>
                  <a:cubicBezTo>
                    <a:pt x="8" y="82"/>
                    <a:pt x="10" y="103"/>
                    <a:pt x="12" y="124"/>
                  </a:cubicBezTo>
                  <a:cubicBezTo>
                    <a:pt x="13" y="138"/>
                    <a:pt x="12" y="154"/>
                    <a:pt x="15" y="168"/>
                  </a:cubicBezTo>
                  <a:cubicBezTo>
                    <a:pt x="21" y="169"/>
                    <a:pt x="27" y="170"/>
                    <a:pt x="34" y="171"/>
                  </a:cubicBezTo>
                  <a:cubicBezTo>
                    <a:pt x="40" y="141"/>
                    <a:pt x="29" y="106"/>
                    <a:pt x="25" y="77"/>
                  </a:cubicBezTo>
                  <a:cubicBezTo>
                    <a:pt x="22" y="52"/>
                    <a:pt x="21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64">
              <a:extLst>
                <a:ext uri="{FF2B5EF4-FFF2-40B4-BE49-F238E27FC236}">
                  <a16:creationId xmlns:a16="http://schemas.microsoft.com/office/drawing/2014/main" id="{BE4ABD79-0E8A-4E68-9F7A-14B77D437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89"/>
              <a:ext cx="51" cy="16"/>
            </a:xfrm>
            <a:custGeom>
              <a:avLst/>
              <a:gdLst>
                <a:gd name="T0" fmla="*/ 0 w 19"/>
                <a:gd name="T1" fmla="*/ 0 h 6"/>
                <a:gd name="T2" fmla="*/ 1 w 19"/>
                <a:gd name="T3" fmla="*/ 4 h 6"/>
                <a:gd name="T4" fmla="*/ 18 w 19"/>
                <a:gd name="T5" fmla="*/ 6 h 6"/>
                <a:gd name="T6" fmla="*/ 18 w 19"/>
                <a:gd name="T7" fmla="*/ 5 h 6"/>
                <a:gd name="T8" fmla="*/ 19 w 19"/>
                <a:gd name="T9" fmla="*/ 3 h 6"/>
                <a:gd name="T10" fmla="*/ 0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7" y="5"/>
                    <a:pt x="12" y="5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4"/>
                    <a:pt x="18" y="3"/>
                    <a:pt x="19" y="3"/>
                  </a:cubicBez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65">
              <a:extLst>
                <a:ext uri="{FF2B5EF4-FFF2-40B4-BE49-F238E27FC236}">
                  <a16:creationId xmlns:a16="http://schemas.microsoft.com/office/drawing/2014/main" id="{8D0F8EA9-2946-4B6E-874D-022C00C15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535"/>
              <a:ext cx="96" cy="473"/>
            </a:xfrm>
            <a:custGeom>
              <a:avLst/>
              <a:gdLst>
                <a:gd name="T0" fmla="*/ 2 w 36"/>
                <a:gd name="T1" fmla="*/ 0 h 176"/>
                <a:gd name="T2" fmla="*/ 0 w 36"/>
                <a:gd name="T3" fmla="*/ 0 h 176"/>
                <a:gd name="T4" fmla="*/ 17 w 36"/>
                <a:gd name="T5" fmla="*/ 169 h 176"/>
                <a:gd name="T6" fmla="*/ 19 w 36"/>
                <a:gd name="T7" fmla="*/ 175 h 176"/>
                <a:gd name="T8" fmla="*/ 34 w 36"/>
                <a:gd name="T9" fmla="*/ 176 h 176"/>
                <a:gd name="T10" fmla="*/ 36 w 36"/>
                <a:gd name="T11" fmla="*/ 169 h 176"/>
                <a:gd name="T12" fmla="*/ 16 w 36"/>
                <a:gd name="T13" fmla="*/ 0 h 176"/>
                <a:gd name="T14" fmla="*/ 2 w 36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76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56"/>
                    <a:pt x="16" y="112"/>
                    <a:pt x="17" y="169"/>
                  </a:cubicBezTo>
                  <a:cubicBezTo>
                    <a:pt x="17" y="172"/>
                    <a:pt x="18" y="174"/>
                    <a:pt x="19" y="175"/>
                  </a:cubicBezTo>
                  <a:cubicBezTo>
                    <a:pt x="24" y="175"/>
                    <a:pt x="29" y="176"/>
                    <a:pt x="34" y="176"/>
                  </a:cubicBezTo>
                  <a:cubicBezTo>
                    <a:pt x="35" y="174"/>
                    <a:pt x="36" y="172"/>
                    <a:pt x="36" y="169"/>
                  </a:cubicBezTo>
                  <a:cubicBezTo>
                    <a:pt x="32" y="112"/>
                    <a:pt x="23" y="56"/>
                    <a:pt x="16" y="0"/>
                  </a:cubicBezTo>
                  <a:cubicBezTo>
                    <a:pt x="12" y="0"/>
                    <a:pt x="7" y="0"/>
                    <a:pt x="2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66">
              <a:extLst>
                <a:ext uri="{FF2B5EF4-FFF2-40B4-BE49-F238E27FC236}">
                  <a16:creationId xmlns:a16="http://schemas.microsoft.com/office/drawing/2014/main" id="{EA620829-07DD-4A54-BFF5-DD48A8F04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005"/>
              <a:ext cx="40" cy="8"/>
            </a:xfrm>
            <a:custGeom>
              <a:avLst/>
              <a:gdLst>
                <a:gd name="T0" fmla="*/ 0 w 15"/>
                <a:gd name="T1" fmla="*/ 0 h 3"/>
                <a:gd name="T2" fmla="*/ 8 w 15"/>
                <a:gd name="T3" fmla="*/ 3 h 3"/>
                <a:gd name="T4" fmla="*/ 15 w 15"/>
                <a:gd name="T5" fmla="*/ 1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  <a:cubicBezTo>
                    <a:pt x="10" y="3"/>
                    <a:pt x="13" y="2"/>
                    <a:pt x="15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67">
              <a:extLst>
                <a:ext uri="{FF2B5EF4-FFF2-40B4-BE49-F238E27FC236}">
                  <a16:creationId xmlns:a16="http://schemas.microsoft.com/office/drawing/2014/main" id="{2255F086-9DDB-4EA7-B312-ED0785E5E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588"/>
              <a:ext cx="91" cy="65"/>
            </a:xfrm>
            <a:custGeom>
              <a:avLst/>
              <a:gdLst>
                <a:gd name="T0" fmla="*/ 19 w 34"/>
                <a:gd name="T1" fmla="*/ 0 h 24"/>
                <a:gd name="T2" fmla="*/ 4 w 34"/>
                <a:gd name="T3" fmla="*/ 6 h 24"/>
                <a:gd name="T4" fmla="*/ 8 w 34"/>
                <a:gd name="T5" fmla="*/ 22 h 24"/>
                <a:gd name="T6" fmla="*/ 16 w 34"/>
                <a:gd name="T7" fmla="*/ 24 h 24"/>
                <a:gd name="T8" fmla="*/ 29 w 34"/>
                <a:gd name="T9" fmla="*/ 9 h 24"/>
                <a:gd name="T10" fmla="*/ 19 w 3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4">
                  <a:moveTo>
                    <a:pt x="19" y="0"/>
                  </a:moveTo>
                  <a:cubicBezTo>
                    <a:pt x="14" y="2"/>
                    <a:pt x="9" y="4"/>
                    <a:pt x="4" y="6"/>
                  </a:cubicBezTo>
                  <a:cubicBezTo>
                    <a:pt x="2" y="9"/>
                    <a:pt x="0" y="18"/>
                    <a:pt x="8" y="22"/>
                  </a:cubicBezTo>
                  <a:cubicBezTo>
                    <a:pt x="10" y="24"/>
                    <a:pt x="13" y="24"/>
                    <a:pt x="16" y="24"/>
                  </a:cubicBezTo>
                  <a:cubicBezTo>
                    <a:pt x="25" y="24"/>
                    <a:pt x="34" y="17"/>
                    <a:pt x="29" y="9"/>
                  </a:cubicBezTo>
                  <a:cubicBezTo>
                    <a:pt x="27" y="5"/>
                    <a:pt x="23" y="2"/>
                    <a:pt x="19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68">
              <a:extLst>
                <a:ext uri="{FF2B5EF4-FFF2-40B4-BE49-F238E27FC236}">
                  <a16:creationId xmlns:a16="http://schemas.microsoft.com/office/drawing/2014/main" id="{1875FE05-6FD6-4556-8C9E-B440DB5EC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728"/>
              <a:ext cx="91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2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69">
              <a:extLst>
                <a:ext uri="{FF2B5EF4-FFF2-40B4-BE49-F238E27FC236}">
                  <a16:creationId xmlns:a16="http://schemas.microsoft.com/office/drawing/2014/main" id="{129508B9-7CA6-4B37-95F1-304D08C82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897"/>
              <a:ext cx="58" cy="30"/>
            </a:xfrm>
            <a:custGeom>
              <a:avLst/>
              <a:gdLst>
                <a:gd name="T0" fmla="*/ 6 w 22"/>
                <a:gd name="T1" fmla="*/ 0 h 11"/>
                <a:gd name="T2" fmla="*/ 0 w 22"/>
                <a:gd name="T3" fmla="*/ 2 h 11"/>
                <a:gd name="T4" fmla="*/ 22 w 22"/>
                <a:gd name="T5" fmla="*/ 11 h 11"/>
                <a:gd name="T6" fmla="*/ 20 w 22"/>
                <a:gd name="T7" fmla="*/ 9 h 11"/>
                <a:gd name="T8" fmla="*/ 6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6" y="0"/>
                  </a:moveTo>
                  <a:cubicBezTo>
                    <a:pt x="4" y="0"/>
                    <a:pt x="2" y="0"/>
                    <a:pt x="0" y="2"/>
                  </a:cubicBezTo>
                  <a:cubicBezTo>
                    <a:pt x="7" y="5"/>
                    <a:pt x="15" y="8"/>
                    <a:pt x="22" y="11"/>
                  </a:cubicBezTo>
                  <a:cubicBezTo>
                    <a:pt x="22" y="10"/>
                    <a:pt x="21" y="10"/>
                    <a:pt x="20" y="9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70">
              <a:extLst>
                <a:ext uri="{FF2B5EF4-FFF2-40B4-BE49-F238E27FC236}">
                  <a16:creationId xmlns:a16="http://schemas.microsoft.com/office/drawing/2014/main" id="{772A4A68-F8F6-4BA6-B6BC-A4A962CD0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2"/>
              <a:ext cx="61" cy="30"/>
            </a:xfrm>
            <a:custGeom>
              <a:avLst/>
              <a:gdLst>
                <a:gd name="T0" fmla="*/ 0 w 23"/>
                <a:gd name="T1" fmla="*/ 0 h 11"/>
                <a:gd name="T2" fmla="*/ 0 w 23"/>
                <a:gd name="T3" fmla="*/ 1 h 11"/>
                <a:gd name="T4" fmla="*/ 22 w 23"/>
                <a:gd name="T5" fmla="*/ 11 h 11"/>
                <a:gd name="T6" fmla="*/ 23 w 23"/>
                <a:gd name="T7" fmla="*/ 10 h 11"/>
                <a:gd name="T8" fmla="*/ 0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7" y="5"/>
                    <a:pt x="14" y="8"/>
                    <a:pt x="22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15" y="7"/>
                    <a:pt x="7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71">
              <a:extLst>
                <a:ext uri="{FF2B5EF4-FFF2-40B4-BE49-F238E27FC236}">
                  <a16:creationId xmlns:a16="http://schemas.microsoft.com/office/drawing/2014/main" id="{D9E546E1-444C-4D77-99B8-F788D4A95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11"/>
              <a:ext cx="72" cy="48"/>
            </a:xfrm>
            <a:custGeom>
              <a:avLst/>
              <a:gdLst>
                <a:gd name="T0" fmla="*/ 1 w 27"/>
                <a:gd name="T1" fmla="*/ 0 h 18"/>
                <a:gd name="T2" fmla="*/ 0 w 27"/>
                <a:gd name="T3" fmla="*/ 2 h 18"/>
                <a:gd name="T4" fmla="*/ 0 w 27"/>
                <a:gd name="T5" fmla="*/ 8 h 18"/>
                <a:gd name="T6" fmla="*/ 23 w 27"/>
                <a:gd name="T7" fmla="*/ 18 h 18"/>
                <a:gd name="T8" fmla="*/ 27 w 27"/>
                <a:gd name="T9" fmla="*/ 11 h 18"/>
                <a:gd name="T10" fmla="*/ 1 w 2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7" y="12"/>
                    <a:pt x="15" y="15"/>
                    <a:pt x="23" y="18"/>
                  </a:cubicBezTo>
                  <a:cubicBezTo>
                    <a:pt x="25" y="16"/>
                    <a:pt x="26" y="14"/>
                    <a:pt x="27" y="11"/>
                  </a:cubicBezTo>
                  <a:cubicBezTo>
                    <a:pt x="18" y="8"/>
                    <a:pt x="10" y="4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72">
              <a:extLst>
                <a:ext uri="{FF2B5EF4-FFF2-40B4-BE49-F238E27FC236}">
                  <a16:creationId xmlns:a16="http://schemas.microsoft.com/office/drawing/2014/main" id="{D2D88351-B511-4B39-BE06-BB221C982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903"/>
              <a:ext cx="69" cy="37"/>
            </a:xfrm>
            <a:custGeom>
              <a:avLst/>
              <a:gdLst>
                <a:gd name="T0" fmla="*/ 3 w 26"/>
                <a:gd name="T1" fmla="*/ 0 h 14"/>
                <a:gd name="T2" fmla="*/ 0 w 26"/>
                <a:gd name="T3" fmla="*/ 3 h 14"/>
                <a:gd name="T4" fmla="*/ 26 w 26"/>
                <a:gd name="T5" fmla="*/ 14 h 14"/>
                <a:gd name="T6" fmla="*/ 25 w 26"/>
                <a:gd name="T7" fmla="*/ 9 h 14"/>
                <a:gd name="T8" fmla="*/ 3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9" y="7"/>
                    <a:pt x="17" y="11"/>
                    <a:pt x="26" y="14"/>
                  </a:cubicBezTo>
                  <a:cubicBezTo>
                    <a:pt x="26" y="12"/>
                    <a:pt x="26" y="11"/>
                    <a:pt x="25" y="9"/>
                  </a:cubicBezTo>
                  <a:cubicBezTo>
                    <a:pt x="18" y="6"/>
                    <a:pt x="10" y="3"/>
                    <a:pt x="3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73">
              <a:extLst>
                <a:ext uri="{FF2B5EF4-FFF2-40B4-BE49-F238E27FC236}">
                  <a16:creationId xmlns:a16="http://schemas.microsoft.com/office/drawing/2014/main" id="{65E679EA-8C5F-47D8-AF7F-F8EE65EAA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889"/>
              <a:ext cx="94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74">
              <a:extLst>
                <a:ext uri="{FF2B5EF4-FFF2-40B4-BE49-F238E27FC236}">
                  <a16:creationId xmlns:a16="http://schemas.microsoft.com/office/drawing/2014/main" id="{F1DD8C6A-B21F-4308-8A22-E72E21790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712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75">
              <a:extLst>
                <a:ext uri="{FF2B5EF4-FFF2-40B4-BE49-F238E27FC236}">
                  <a16:creationId xmlns:a16="http://schemas.microsoft.com/office/drawing/2014/main" id="{494AA447-10E5-4A5B-BDB9-536D86DCC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76">
              <a:extLst>
                <a:ext uri="{FF2B5EF4-FFF2-40B4-BE49-F238E27FC236}">
                  <a16:creationId xmlns:a16="http://schemas.microsoft.com/office/drawing/2014/main" id="{D25FB468-69FC-4FCA-BF04-9E7C0C477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537"/>
              <a:ext cx="134" cy="468"/>
            </a:xfrm>
            <a:custGeom>
              <a:avLst/>
              <a:gdLst>
                <a:gd name="T0" fmla="*/ 0 w 50"/>
                <a:gd name="T1" fmla="*/ 0 h 174"/>
                <a:gd name="T2" fmla="*/ 21 w 50"/>
                <a:gd name="T3" fmla="*/ 105 h 174"/>
                <a:gd name="T4" fmla="*/ 29 w 50"/>
                <a:gd name="T5" fmla="*/ 172 h 174"/>
                <a:gd name="T6" fmla="*/ 30 w 50"/>
                <a:gd name="T7" fmla="*/ 174 h 174"/>
                <a:gd name="T8" fmla="*/ 50 w 50"/>
                <a:gd name="T9" fmla="*/ 173 h 174"/>
                <a:gd name="T10" fmla="*/ 49 w 50"/>
                <a:gd name="T11" fmla="*/ 167 h 174"/>
                <a:gd name="T12" fmla="*/ 38 w 50"/>
                <a:gd name="T13" fmla="*/ 103 h 174"/>
                <a:gd name="T14" fmla="*/ 18 w 50"/>
                <a:gd name="T15" fmla="*/ 1 h 174"/>
                <a:gd name="T16" fmla="*/ 0 w 50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4">
                  <a:moveTo>
                    <a:pt x="0" y="0"/>
                  </a:moveTo>
                  <a:cubicBezTo>
                    <a:pt x="7" y="35"/>
                    <a:pt x="14" y="70"/>
                    <a:pt x="21" y="105"/>
                  </a:cubicBezTo>
                  <a:cubicBezTo>
                    <a:pt x="24" y="126"/>
                    <a:pt x="31" y="151"/>
                    <a:pt x="29" y="172"/>
                  </a:cubicBezTo>
                  <a:cubicBezTo>
                    <a:pt x="29" y="172"/>
                    <a:pt x="30" y="173"/>
                    <a:pt x="30" y="174"/>
                  </a:cubicBezTo>
                  <a:cubicBezTo>
                    <a:pt x="37" y="173"/>
                    <a:pt x="43" y="173"/>
                    <a:pt x="50" y="173"/>
                  </a:cubicBezTo>
                  <a:cubicBezTo>
                    <a:pt x="50" y="171"/>
                    <a:pt x="50" y="169"/>
                    <a:pt x="49" y="167"/>
                  </a:cubicBezTo>
                  <a:cubicBezTo>
                    <a:pt x="38" y="152"/>
                    <a:pt x="41" y="121"/>
                    <a:pt x="38" y="103"/>
                  </a:cubicBezTo>
                  <a:cubicBezTo>
                    <a:pt x="32" y="69"/>
                    <a:pt x="25" y="3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77">
              <a:extLst>
                <a:ext uri="{FF2B5EF4-FFF2-40B4-BE49-F238E27FC236}">
                  <a16:creationId xmlns:a16="http://schemas.microsoft.com/office/drawing/2014/main" id="{43C7CD78-9306-45A0-A10E-3432D3BDF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021"/>
              <a:ext cx="24" cy="3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3 w 9"/>
                <a:gd name="T5" fmla="*/ 1 h 1"/>
                <a:gd name="T6" fmla="*/ 3 w 9"/>
                <a:gd name="T7" fmla="*/ 1 h 1"/>
                <a:gd name="T8" fmla="*/ 4 w 9"/>
                <a:gd name="T9" fmla="*/ 1 h 1"/>
                <a:gd name="T10" fmla="*/ 9 w 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0"/>
                    <a:pt x="9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779B5B43-D28D-4740-A323-9E9CF1523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010"/>
              <a:ext cx="48" cy="11"/>
            </a:xfrm>
            <a:custGeom>
              <a:avLst/>
              <a:gdLst>
                <a:gd name="T0" fmla="*/ 18 w 18"/>
                <a:gd name="T1" fmla="*/ 0 h 4"/>
                <a:gd name="T2" fmla="*/ 0 w 18"/>
                <a:gd name="T3" fmla="*/ 1 h 4"/>
                <a:gd name="T4" fmla="*/ 6 w 18"/>
                <a:gd name="T5" fmla="*/ 4 h 4"/>
                <a:gd name="T6" fmla="*/ 15 w 18"/>
                <a:gd name="T7" fmla="*/ 4 h 4"/>
                <a:gd name="T8" fmla="*/ 17 w 18"/>
                <a:gd name="T9" fmla="*/ 1 h 4"/>
                <a:gd name="T10" fmla="*/ 18 w 18"/>
                <a:gd name="T11" fmla="*/ 0 h 4"/>
                <a:gd name="T12" fmla="*/ 18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9" y="4"/>
                    <a:pt x="12" y="4"/>
                    <a:pt x="15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BEFC5B06-27A7-433D-B232-2ED72735D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002"/>
              <a:ext cx="54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1 w 20"/>
                <a:gd name="T5" fmla="*/ 4 h 4"/>
                <a:gd name="T6" fmla="*/ 19 w 20"/>
                <a:gd name="T7" fmla="*/ 3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7" y="4"/>
                    <a:pt x="13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E5C7EA39-4BFF-4F84-BB04-17D08488C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543"/>
              <a:ext cx="88" cy="448"/>
            </a:xfrm>
            <a:custGeom>
              <a:avLst/>
              <a:gdLst>
                <a:gd name="T0" fmla="*/ 0 w 33"/>
                <a:gd name="T1" fmla="*/ 0 h 167"/>
                <a:gd name="T2" fmla="*/ 13 w 33"/>
                <a:gd name="T3" fmla="*/ 167 h 167"/>
                <a:gd name="T4" fmla="*/ 33 w 33"/>
                <a:gd name="T5" fmla="*/ 165 h 167"/>
                <a:gd name="T6" fmla="*/ 17 w 33"/>
                <a:gd name="T7" fmla="*/ 1 h 167"/>
                <a:gd name="T8" fmla="*/ 0 w 33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7">
                  <a:moveTo>
                    <a:pt x="0" y="0"/>
                  </a:moveTo>
                  <a:cubicBezTo>
                    <a:pt x="10" y="55"/>
                    <a:pt x="15" y="112"/>
                    <a:pt x="13" y="167"/>
                  </a:cubicBezTo>
                  <a:cubicBezTo>
                    <a:pt x="20" y="167"/>
                    <a:pt x="26" y="166"/>
                    <a:pt x="33" y="165"/>
                  </a:cubicBezTo>
                  <a:cubicBezTo>
                    <a:pt x="28" y="110"/>
                    <a:pt x="26" y="55"/>
                    <a:pt x="17" y="1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81">
              <a:extLst>
                <a:ext uri="{FF2B5EF4-FFF2-40B4-BE49-F238E27FC236}">
                  <a16:creationId xmlns:a16="http://schemas.microsoft.com/office/drawing/2014/main" id="{2EE7CADA-2B8C-46E2-B60B-3584C91B9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7"/>
              <a:ext cx="56" cy="11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82">
              <a:extLst>
                <a:ext uri="{FF2B5EF4-FFF2-40B4-BE49-F238E27FC236}">
                  <a16:creationId xmlns:a16="http://schemas.microsoft.com/office/drawing/2014/main" id="{C6AA888B-C6C1-4870-B1D4-A4B21073F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4"/>
              <a:ext cx="53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2 h 4"/>
                <a:gd name="T4" fmla="*/ 0 w 20"/>
                <a:gd name="T5" fmla="*/ 4 h 4"/>
                <a:gd name="T6" fmla="*/ 20 w 20"/>
                <a:gd name="T7" fmla="*/ 1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4" y="1"/>
                    <a:pt x="7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7" y="3"/>
                    <a:pt x="14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83">
              <a:extLst>
                <a:ext uri="{FF2B5EF4-FFF2-40B4-BE49-F238E27FC236}">
                  <a16:creationId xmlns:a16="http://schemas.microsoft.com/office/drawing/2014/main" id="{DBCCE211-D81A-4262-ABD2-E22BACDAB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86"/>
              <a:ext cx="53" cy="14"/>
            </a:xfrm>
            <a:custGeom>
              <a:avLst/>
              <a:gdLst>
                <a:gd name="T0" fmla="*/ 20 w 20"/>
                <a:gd name="T1" fmla="*/ 0 h 5"/>
                <a:gd name="T2" fmla="*/ 0 w 20"/>
                <a:gd name="T3" fmla="*/ 2 h 5"/>
                <a:gd name="T4" fmla="*/ 0 w 20"/>
                <a:gd name="T5" fmla="*/ 5 h 5"/>
                <a:gd name="T6" fmla="*/ 20 w 20"/>
                <a:gd name="T7" fmla="*/ 3 h 5"/>
                <a:gd name="T8" fmla="*/ 20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20" y="0"/>
                  </a:moveTo>
                  <a:cubicBezTo>
                    <a:pt x="13" y="1"/>
                    <a:pt x="7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7" y="5"/>
                    <a:pt x="14" y="4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84">
              <a:extLst>
                <a:ext uri="{FF2B5EF4-FFF2-40B4-BE49-F238E27FC236}">
                  <a16:creationId xmlns:a16="http://schemas.microsoft.com/office/drawing/2014/main" id="{42B24FA3-6123-400F-936D-2291A0DFA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551"/>
              <a:ext cx="98" cy="419"/>
            </a:xfrm>
            <a:custGeom>
              <a:avLst/>
              <a:gdLst>
                <a:gd name="T0" fmla="*/ 0 w 37"/>
                <a:gd name="T1" fmla="*/ 0 h 156"/>
                <a:gd name="T2" fmla="*/ 6 w 37"/>
                <a:gd name="T3" fmla="*/ 55 h 156"/>
                <a:gd name="T4" fmla="*/ 12 w 37"/>
                <a:gd name="T5" fmla="*/ 119 h 156"/>
                <a:gd name="T6" fmla="*/ 14 w 37"/>
                <a:gd name="T7" fmla="*/ 156 h 156"/>
                <a:gd name="T8" fmla="*/ 35 w 37"/>
                <a:gd name="T9" fmla="*/ 153 h 156"/>
                <a:gd name="T10" fmla="*/ 25 w 37"/>
                <a:gd name="T11" fmla="*/ 72 h 156"/>
                <a:gd name="T12" fmla="*/ 18 w 37"/>
                <a:gd name="T13" fmla="*/ 1 h 156"/>
                <a:gd name="T14" fmla="*/ 0 w 37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56">
                  <a:moveTo>
                    <a:pt x="0" y="0"/>
                  </a:moveTo>
                  <a:cubicBezTo>
                    <a:pt x="2" y="19"/>
                    <a:pt x="5" y="38"/>
                    <a:pt x="6" y="55"/>
                  </a:cubicBezTo>
                  <a:cubicBezTo>
                    <a:pt x="8" y="77"/>
                    <a:pt x="10" y="98"/>
                    <a:pt x="12" y="119"/>
                  </a:cubicBezTo>
                  <a:cubicBezTo>
                    <a:pt x="13" y="131"/>
                    <a:pt x="12" y="144"/>
                    <a:pt x="14" y="156"/>
                  </a:cubicBezTo>
                  <a:cubicBezTo>
                    <a:pt x="21" y="155"/>
                    <a:pt x="28" y="154"/>
                    <a:pt x="35" y="153"/>
                  </a:cubicBezTo>
                  <a:cubicBezTo>
                    <a:pt x="37" y="127"/>
                    <a:pt x="28" y="97"/>
                    <a:pt x="25" y="72"/>
                  </a:cubicBezTo>
                  <a:cubicBezTo>
                    <a:pt x="22" y="49"/>
                    <a:pt x="21" y="2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85">
              <a:extLst>
                <a:ext uri="{FF2B5EF4-FFF2-40B4-BE49-F238E27FC236}">
                  <a16:creationId xmlns:a16="http://schemas.microsoft.com/office/drawing/2014/main" id="{590EA40A-6090-4CD8-BC55-318420161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75"/>
              <a:ext cx="13" cy="3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86">
              <a:extLst>
                <a:ext uri="{FF2B5EF4-FFF2-40B4-BE49-F238E27FC236}">
                  <a16:creationId xmlns:a16="http://schemas.microsoft.com/office/drawing/2014/main" id="{7AC2781F-18AE-4E9E-9FB2-F3EAC1F0C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62"/>
              <a:ext cx="56" cy="16"/>
            </a:xfrm>
            <a:custGeom>
              <a:avLst/>
              <a:gdLst>
                <a:gd name="T0" fmla="*/ 21 w 21"/>
                <a:gd name="T1" fmla="*/ 0 h 6"/>
                <a:gd name="T2" fmla="*/ 0 w 21"/>
                <a:gd name="T3" fmla="*/ 3 h 6"/>
                <a:gd name="T4" fmla="*/ 0 w 21"/>
                <a:gd name="T5" fmla="*/ 6 h 6"/>
                <a:gd name="T6" fmla="*/ 5 w 21"/>
                <a:gd name="T7" fmla="*/ 5 h 6"/>
                <a:gd name="T8" fmla="*/ 21 w 21"/>
                <a:gd name="T9" fmla="*/ 2 h 6"/>
                <a:gd name="T10" fmla="*/ 21 w 2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10" y="4"/>
                    <a:pt x="16" y="3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87">
              <a:extLst>
                <a:ext uri="{FF2B5EF4-FFF2-40B4-BE49-F238E27FC236}">
                  <a16:creationId xmlns:a16="http://schemas.microsoft.com/office/drawing/2014/main" id="{72A9342F-AFE1-490F-A47E-F5DD969EE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35"/>
              <a:ext cx="51" cy="11"/>
            </a:xfrm>
            <a:custGeom>
              <a:avLst/>
              <a:gdLst>
                <a:gd name="T0" fmla="*/ 18 w 19"/>
                <a:gd name="T1" fmla="*/ 0 h 4"/>
                <a:gd name="T2" fmla="*/ 0 w 19"/>
                <a:gd name="T3" fmla="*/ 3 h 4"/>
                <a:gd name="T4" fmla="*/ 0 w 19"/>
                <a:gd name="T5" fmla="*/ 4 h 4"/>
                <a:gd name="T6" fmla="*/ 7 w 19"/>
                <a:gd name="T7" fmla="*/ 3 h 4"/>
                <a:gd name="T8" fmla="*/ 19 w 19"/>
                <a:gd name="T9" fmla="*/ 1 h 4"/>
                <a:gd name="T10" fmla="*/ 18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8" y="0"/>
                  </a:moveTo>
                  <a:cubicBezTo>
                    <a:pt x="12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11" y="3"/>
                    <a:pt x="15" y="2"/>
                    <a:pt x="19" y="1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88">
              <a:extLst>
                <a:ext uri="{FF2B5EF4-FFF2-40B4-BE49-F238E27FC236}">
                  <a16:creationId xmlns:a16="http://schemas.microsoft.com/office/drawing/2014/main" id="{B19564E6-3DEB-4161-9942-B9B61CE06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559"/>
              <a:ext cx="88" cy="384"/>
            </a:xfrm>
            <a:custGeom>
              <a:avLst/>
              <a:gdLst>
                <a:gd name="T0" fmla="*/ 0 w 33"/>
                <a:gd name="T1" fmla="*/ 0 h 143"/>
                <a:gd name="T2" fmla="*/ 15 w 33"/>
                <a:gd name="T3" fmla="*/ 143 h 143"/>
                <a:gd name="T4" fmla="*/ 33 w 33"/>
                <a:gd name="T5" fmla="*/ 140 h 143"/>
                <a:gd name="T6" fmla="*/ 17 w 33"/>
                <a:gd name="T7" fmla="*/ 1 h 143"/>
                <a:gd name="T8" fmla="*/ 0 w 33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3">
                  <a:moveTo>
                    <a:pt x="0" y="0"/>
                  </a:moveTo>
                  <a:cubicBezTo>
                    <a:pt x="3" y="48"/>
                    <a:pt x="12" y="96"/>
                    <a:pt x="15" y="143"/>
                  </a:cubicBezTo>
                  <a:cubicBezTo>
                    <a:pt x="21" y="142"/>
                    <a:pt x="27" y="141"/>
                    <a:pt x="33" y="140"/>
                  </a:cubicBezTo>
                  <a:cubicBezTo>
                    <a:pt x="29" y="94"/>
                    <a:pt x="22" y="47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89">
              <a:extLst>
                <a:ext uri="{FF2B5EF4-FFF2-40B4-BE49-F238E27FC236}">
                  <a16:creationId xmlns:a16="http://schemas.microsoft.com/office/drawing/2014/main" id="{777D3CBD-343E-4B95-82A6-86FCA8805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43"/>
              <a:ext cx="19" cy="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1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90">
              <a:extLst>
                <a:ext uri="{FF2B5EF4-FFF2-40B4-BE49-F238E27FC236}">
                  <a16:creationId xmlns:a16="http://schemas.microsoft.com/office/drawing/2014/main" id="{F4AAEB25-3AC0-4C5F-9CE2-383681BB6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586"/>
              <a:ext cx="96" cy="67"/>
            </a:xfrm>
            <a:custGeom>
              <a:avLst/>
              <a:gdLst>
                <a:gd name="T0" fmla="*/ 16 w 36"/>
                <a:gd name="T1" fmla="*/ 0 h 25"/>
                <a:gd name="T2" fmla="*/ 7 w 36"/>
                <a:gd name="T3" fmla="*/ 5 h 25"/>
                <a:gd name="T4" fmla="*/ 11 w 36"/>
                <a:gd name="T5" fmla="*/ 23 h 25"/>
                <a:gd name="T6" fmla="*/ 18 w 36"/>
                <a:gd name="T7" fmla="*/ 25 h 25"/>
                <a:gd name="T8" fmla="*/ 32 w 36"/>
                <a:gd name="T9" fmla="*/ 10 h 25"/>
                <a:gd name="T10" fmla="*/ 16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16" y="0"/>
                  </a:moveTo>
                  <a:cubicBezTo>
                    <a:pt x="13" y="0"/>
                    <a:pt x="10" y="1"/>
                    <a:pt x="7" y="5"/>
                  </a:cubicBezTo>
                  <a:cubicBezTo>
                    <a:pt x="7" y="5"/>
                    <a:pt x="0" y="17"/>
                    <a:pt x="11" y="23"/>
                  </a:cubicBezTo>
                  <a:cubicBezTo>
                    <a:pt x="13" y="25"/>
                    <a:pt x="16" y="25"/>
                    <a:pt x="18" y="25"/>
                  </a:cubicBezTo>
                  <a:cubicBezTo>
                    <a:pt x="28" y="25"/>
                    <a:pt x="36" y="18"/>
                    <a:pt x="32" y="10"/>
                  </a:cubicBezTo>
                  <a:cubicBezTo>
                    <a:pt x="28" y="4"/>
                    <a:pt x="22" y="0"/>
                    <a:pt x="1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91">
              <a:extLst>
                <a:ext uri="{FF2B5EF4-FFF2-40B4-BE49-F238E27FC236}">
                  <a16:creationId xmlns:a16="http://schemas.microsoft.com/office/drawing/2014/main" id="{87C025C3-AA11-493F-82FE-CFDADA7D5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728"/>
              <a:ext cx="93" cy="70"/>
            </a:xfrm>
            <a:custGeom>
              <a:avLst/>
              <a:gdLst>
                <a:gd name="T0" fmla="*/ 21 w 35"/>
                <a:gd name="T1" fmla="*/ 0 h 26"/>
                <a:gd name="T2" fmla="*/ 15 w 35"/>
                <a:gd name="T3" fmla="*/ 2 h 26"/>
                <a:gd name="T4" fmla="*/ 8 w 35"/>
                <a:gd name="T5" fmla="*/ 18 h 26"/>
                <a:gd name="T6" fmla="*/ 23 w 35"/>
                <a:gd name="T7" fmla="*/ 26 h 26"/>
                <a:gd name="T8" fmla="*/ 34 w 35"/>
                <a:gd name="T9" fmla="*/ 18 h 26"/>
                <a:gd name="T10" fmla="*/ 21 w 3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2" y="24"/>
                    <a:pt x="18" y="26"/>
                    <a:pt x="23" y="26"/>
                  </a:cubicBezTo>
                  <a:cubicBezTo>
                    <a:pt x="28" y="26"/>
                    <a:pt x="33" y="23"/>
                    <a:pt x="34" y="18"/>
                  </a:cubicBezTo>
                  <a:cubicBezTo>
                    <a:pt x="35" y="11"/>
                    <a:pt x="29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92">
              <a:extLst>
                <a:ext uri="{FF2B5EF4-FFF2-40B4-BE49-F238E27FC236}">
                  <a16:creationId xmlns:a16="http://schemas.microsoft.com/office/drawing/2014/main" id="{59DFEAFC-A915-40D9-9AED-A5EDE65F1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897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4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93">
              <a:extLst>
                <a:ext uri="{FF2B5EF4-FFF2-40B4-BE49-F238E27FC236}">
                  <a16:creationId xmlns:a16="http://schemas.microsoft.com/office/drawing/2014/main" id="{475FDE42-C631-4C97-9FEE-05CD7658C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948"/>
              <a:ext cx="27" cy="6"/>
            </a:xfrm>
            <a:custGeom>
              <a:avLst/>
              <a:gdLst>
                <a:gd name="T0" fmla="*/ 10 w 10"/>
                <a:gd name="T1" fmla="*/ 0 h 2"/>
                <a:gd name="T2" fmla="*/ 0 w 10"/>
                <a:gd name="T3" fmla="*/ 2 h 2"/>
                <a:gd name="T4" fmla="*/ 10 w 10"/>
                <a:gd name="T5" fmla="*/ 1 h 2"/>
                <a:gd name="T6" fmla="*/ 1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1"/>
                    <a:pt x="4" y="2"/>
                    <a:pt x="0" y="2"/>
                  </a:cubicBez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94">
              <a:extLst>
                <a:ext uri="{FF2B5EF4-FFF2-40B4-BE49-F238E27FC236}">
                  <a16:creationId xmlns:a16="http://schemas.microsoft.com/office/drawing/2014/main" id="{74840268-9AE0-4FC7-849B-0229FBB77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889"/>
              <a:ext cx="83" cy="70"/>
            </a:xfrm>
            <a:custGeom>
              <a:avLst/>
              <a:gdLst>
                <a:gd name="T0" fmla="*/ 12 w 31"/>
                <a:gd name="T1" fmla="*/ 0 h 26"/>
                <a:gd name="T2" fmla="*/ 3 w 31"/>
                <a:gd name="T3" fmla="*/ 7 h 26"/>
                <a:gd name="T4" fmla="*/ 7 w 31"/>
                <a:gd name="T5" fmla="*/ 26 h 26"/>
                <a:gd name="T6" fmla="*/ 16 w 31"/>
                <a:gd name="T7" fmla="*/ 24 h 26"/>
                <a:gd name="T8" fmla="*/ 26 w 31"/>
                <a:gd name="T9" fmla="*/ 22 h 26"/>
                <a:gd name="T10" fmla="*/ 27 w 31"/>
                <a:gd name="T11" fmla="*/ 9 h 26"/>
                <a:gd name="T12" fmla="*/ 12 w 3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12" y="0"/>
                  </a:moveTo>
                  <a:cubicBezTo>
                    <a:pt x="9" y="0"/>
                    <a:pt x="6" y="2"/>
                    <a:pt x="3" y="7"/>
                  </a:cubicBezTo>
                  <a:cubicBezTo>
                    <a:pt x="3" y="7"/>
                    <a:pt x="0" y="20"/>
                    <a:pt x="7" y="26"/>
                  </a:cubicBezTo>
                  <a:cubicBezTo>
                    <a:pt x="10" y="25"/>
                    <a:pt x="13" y="25"/>
                    <a:pt x="16" y="24"/>
                  </a:cubicBezTo>
                  <a:cubicBezTo>
                    <a:pt x="20" y="24"/>
                    <a:pt x="23" y="23"/>
                    <a:pt x="26" y="22"/>
                  </a:cubicBezTo>
                  <a:cubicBezTo>
                    <a:pt x="30" y="19"/>
                    <a:pt x="31" y="13"/>
                    <a:pt x="27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95">
              <a:extLst>
                <a:ext uri="{FF2B5EF4-FFF2-40B4-BE49-F238E27FC236}">
                  <a16:creationId xmlns:a16="http://schemas.microsoft.com/office/drawing/2014/main" id="{D2378FA4-EA87-4E04-8165-7533CDB98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951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9 w 19"/>
                <a:gd name="T3" fmla="*/ 1 h 4"/>
                <a:gd name="T4" fmla="*/ 0 w 19"/>
                <a:gd name="T5" fmla="*/ 3 h 4"/>
                <a:gd name="T6" fmla="*/ 2 w 19"/>
                <a:gd name="T7" fmla="*/ 4 h 4"/>
                <a:gd name="T8" fmla="*/ 18 w 19"/>
                <a:gd name="T9" fmla="*/ 1 h 4"/>
                <a:gd name="T10" fmla="*/ 19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1"/>
                    <a:pt x="9" y="1"/>
                  </a:cubicBezTo>
                  <a:cubicBezTo>
                    <a:pt x="6" y="2"/>
                    <a:pt x="3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7" y="3"/>
                    <a:pt x="13" y="2"/>
                    <a:pt x="18" y="1"/>
                  </a:cubicBezTo>
                  <a:cubicBezTo>
                    <a:pt x="18" y="1"/>
                    <a:pt x="19" y="0"/>
                    <a:pt x="19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96">
              <a:extLst>
                <a:ext uri="{FF2B5EF4-FFF2-40B4-BE49-F238E27FC236}">
                  <a16:creationId xmlns:a16="http://schemas.microsoft.com/office/drawing/2014/main" id="{49F38D2B-F7AD-4188-9177-862324B3F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712"/>
              <a:ext cx="94" cy="75"/>
            </a:xfrm>
            <a:custGeom>
              <a:avLst/>
              <a:gdLst>
                <a:gd name="T0" fmla="*/ 13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3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3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3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97">
              <a:extLst>
                <a:ext uri="{FF2B5EF4-FFF2-40B4-BE49-F238E27FC236}">
                  <a16:creationId xmlns:a16="http://schemas.microsoft.com/office/drawing/2014/main" id="{539D78B5-547E-4227-A400-F996D4D11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98">
              <a:extLst>
                <a:ext uri="{FF2B5EF4-FFF2-40B4-BE49-F238E27FC236}">
                  <a16:creationId xmlns:a16="http://schemas.microsoft.com/office/drawing/2014/main" id="{B208EFB1-49EF-4F58-A39F-E93032529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897"/>
              <a:ext cx="35" cy="11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3 h 4"/>
                <a:gd name="T4" fmla="*/ 0 w 13"/>
                <a:gd name="T5" fmla="*/ 4 h 4"/>
                <a:gd name="T6" fmla="*/ 13 w 13"/>
                <a:gd name="T7" fmla="*/ 2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99">
              <a:extLst>
                <a:ext uri="{FF2B5EF4-FFF2-40B4-BE49-F238E27FC236}">
                  <a16:creationId xmlns:a16="http://schemas.microsoft.com/office/drawing/2014/main" id="{10C25767-924E-43DA-9333-29AE91C41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572"/>
              <a:ext cx="99" cy="333"/>
            </a:xfrm>
            <a:custGeom>
              <a:avLst/>
              <a:gdLst>
                <a:gd name="T0" fmla="*/ 0 w 37"/>
                <a:gd name="T1" fmla="*/ 0 h 124"/>
                <a:gd name="T2" fmla="*/ 17 w 37"/>
                <a:gd name="T3" fmla="*/ 84 h 124"/>
                <a:gd name="T4" fmla="*/ 24 w 37"/>
                <a:gd name="T5" fmla="*/ 124 h 124"/>
                <a:gd name="T6" fmla="*/ 37 w 37"/>
                <a:gd name="T7" fmla="*/ 121 h 124"/>
                <a:gd name="T8" fmla="*/ 34 w 37"/>
                <a:gd name="T9" fmla="*/ 82 h 124"/>
                <a:gd name="T10" fmla="*/ 19 w 37"/>
                <a:gd name="T11" fmla="*/ 1 h 124"/>
                <a:gd name="T12" fmla="*/ 0 w 37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4">
                  <a:moveTo>
                    <a:pt x="0" y="0"/>
                  </a:moveTo>
                  <a:cubicBezTo>
                    <a:pt x="6" y="28"/>
                    <a:pt x="12" y="56"/>
                    <a:pt x="17" y="84"/>
                  </a:cubicBezTo>
                  <a:cubicBezTo>
                    <a:pt x="19" y="96"/>
                    <a:pt x="22" y="110"/>
                    <a:pt x="24" y="124"/>
                  </a:cubicBezTo>
                  <a:cubicBezTo>
                    <a:pt x="29" y="123"/>
                    <a:pt x="33" y="122"/>
                    <a:pt x="37" y="121"/>
                  </a:cubicBezTo>
                  <a:cubicBezTo>
                    <a:pt x="36" y="108"/>
                    <a:pt x="36" y="92"/>
                    <a:pt x="34" y="82"/>
                  </a:cubicBezTo>
                  <a:cubicBezTo>
                    <a:pt x="29" y="55"/>
                    <a:pt x="24" y="28"/>
                    <a:pt x="19" y="1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00">
              <a:extLst>
                <a:ext uri="{FF2B5EF4-FFF2-40B4-BE49-F238E27FC236}">
                  <a16:creationId xmlns:a16="http://schemas.microsoft.com/office/drawing/2014/main" id="{30B16629-DA6C-4CFF-93F3-F8833A508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876"/>
              <a:ext cx="45" cy="8"/>
            </a:xfrm>
            <a:custGeom>
              <a:avLst/>
              <a:gdLst>
                <a:gd name="T0" fmla="*/ 17 w 17"/>
                <a:gd name="T1" fmla="*/ 0 h 3"/>
                <a:gd name="T2" fmla="*/ 0 w 17"/>
                <a:gd name="T3" fmla="*/ 2 h 3"/>
                <a:gd name="T4" fmla="*/ 0 w 17"/>
                <a:gd name="T5" fmla="*/ 3 h 3"/>
                <a:gd name="T6" fmla="*/ 17 w 17"/>
                <a:gd name="T7" fmla="*/ 1 h 3"/>
                <a:gd name="T8" fmla="*/ 17 w 1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1" y="0"/>
                    <a:pt x="5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5" y="2"/>
                    <a:pt x="11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01">
              <a:extLst>
                <a:ext uri="{FF2B5EF4-FFF2-40B4-BE49-F238E27FC236}">
                  <a16:creationId xmlns:a16="http://schemas.microsoft.com/office/drawing/2014/main" id="{D12AAD27-B070-4ECD-B14D-A800A4087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583"/>
              <a:ext cx="72" cy="298"/>
            </a:xfrm>
            <a:custGeom>
              <a:avLst/>
              <a:gdLst>
                <a:gd name="T0" fmla="*/ 0 w 27"/>
                <a:gd name="T1" fmla="*/ 0 h 111"/>
                <a:gd name="T2" fmla="*/ 10 w 27"/>
                <a:gd name="T3" fmla="*/ 111 h 111"/>
                <a:gd name="T4" fmla="*/ 27 w 27"/>
                <a:gd name="T5" fmla="*/ 109 h 111"/>
                <a:gd name="T6" fmla="*/ 17 w 27"/>
                <a:gd name="T7" fmla="*/ 1 h 111"/>
                <a:gd name="T8" fmla="*/ 0 w 27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1">
                  <a:moveTo>
                    <a:pt x="0" y="0"/>
                  </a:moveTo>
                  <a:cubicBezTo>
                    <a:pt x="6" y="37"/>
                    <a:pt x="9" y="74"/>
                    <a:pt x="10" y="111"/>
                  </a:cubicBezTo>
                  <a:cubicBezTo>
                    <a:pt x="15" y="110"/>
                    <a:pt x="21" y="109"/>
                    <a:pt x="27" y="109"/>
                  </a:cubicBezTo>
                  <a:cubicBezTo>
                    <a:pt x="24" y="73"/>
                    <a:pt x="21" y="37"/>
                    <a:pt x="17" y="1"/>
                  </a:cubicBezTo>
                  <a:cubicBezTo>
                    <a:pt x="11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02">
              <a:extLst>
                <a:ext uri="{FF2B5EF4-FFF2-40B4-BE49-F238E27FC236}">
                  <a16:creationId xmlns:a16="http://schemas.microsoft.com/office/drawing/2014/main" id="{E59687CC-FB33-41B7-846A-4400E9AB7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863"/>
              <a:ext cx="59" cy="5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1 h 2"/>
                <a:gd name="T4" fmla="*/ 0 w 22"/>
                <a:gd name="T5" fmla="*/ 2 h 2"/>
                <a:gd name="T6" fmla="*/ 22 w 22"/>
                <a:gd name="T7" fmla="*/ 1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8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8" y="2"/>
                    <a:pt x="15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03">
              <a:extLst>
                <a:ext uri="{FF2B5EF4-FFF2-40B4-BE49-F238E27FC236}">
                  <a16:creationId xmlns:a16="http://schemas.microsoft.com/office/drawing/2014/main" id="{08344321-5CBF-41E5-85F8-09487DD63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591"/>
              <a:ext cx="83" cy="274"/>
            </a:xfrm>
            <a:custGeom>
              <a:avLst/>
              <a:gdLst>
                <a:gd name="T0" fmla="*/ 0 w 31"/>
                <a:gd name="T1" fmla="*/ 0 h 102"/>
                <a:gd name="T2" fmla="*/ 4 w 31"/>
                <a:gd name="T3" fmla="*/ 32 h 102"/>
                <a:gd name="T4" fmla="*/ 9 w 31"/>
                <a:gd name="T5" fmla="*/ 96 h 102"/>
                <a:gd name="T6" fmla="*/ 9 w 31"/>
                <a:gd name="T7" fmla="*/ 102 h 102"/>
                <a:gd name="T8" fmla="*/ 31 w 31"/>
                <a:gd name="T9" fmla="*/ 101 h 102"/>
                <a:gd name="T10" fmla="*/ 22 w 31"/>
                <a:gd name="T11" fmla="*/ 49 h 102"/>
                <a:gd name="T12" fmla="*/ 18 w 31"/>
                <a:gd name="T13" fmla="*/ 1 h 102"/>
                <a:gd name="T14" fmla="*/ 0 w 3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2">
                  <a:moveTo>
                    <a:pt x="0" y="0"/>
                  </a:moveTo>
                  <a:cubicBezTo>
                    <a:pt x="1" y="11"/>
                    <a:pt x="3" y="22"/>
                    <a:pt x="4" y="32"/>
                  </a:cubicBezTo>
                  <a:cubicBezTo>
                    <a:pt x="5" y="53"/>
                    <a:pt x="7" y="74"/>
                    <a:pt x="9" y="96"/>
                  </a:cubicBezTo>
                  <a:cubicBezTo>
                    <a:pt x="9" y="98"/>
                    <a:pt x="9" y="100"/>
                    <a:pt x="9" y="102"/>
                  </a:cubicBezTo>
                  <a:cubicBezTo>
                    <a:pt x="17" y="101"/>
                    <a:pt x="24" y="101"/>
                    <a:pt x="31" y="101"/>
                  </a:cubicBezTo>
                  <a:cubicBezTo>
                    <a:pt x="29" y="83"/>
                    <a:pt x="24" y="65"/>
                    <a:pt x="22" y="49"/>
                  </a:cubicBezTo>
                  <a:cubicBezTo>
                    <a:pt x="20" y="33"/>
                    <a:pt x="19" y="17"/>
                    <a:pt x="18" y="1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04">
              <a:extLst>
                <a:ext uri="{FF2B5EF4-FFF2-40B4-BE49-F238E27FC236}">
                  <a16:creationId xmlns:a16="http://schemas.microsoft.com/office/drawing/2014/main" id="{DFE3D653-A92F-40DB-8F50-3DD36089B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865"/>
              <a:ext cx="48" cy="8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1 h 3"/>
                <a:gd name="T4" fmla="*/ 18 w 18"/>
                <a:gd name="T5" fmla="*/ 3 h 3"/>
                <a:gd name="T6" fmla="*/ 18 w 18"/>
                <a:gd name="T7" fmla="*/ 2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"/>
                    <a:pt x="12" y="2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05">
              <a:extLst>
                <a:ext uri="{FF2B5EF4-FFF2-40B4-BE49-F238E27FC236}">
                  <a16:creationId xmlns:a16="http://schemas.microsoft.com/office/drawing/2014/main" id="{685D687E-797A-4BE4-8831-2685B36B9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597"/>
              <a:ext cx="80" cy="274"/>
            </a:xfrm>
            <a:custGeom>
              <a:avLst/>
              <a:gdLst>
                <a:gd name="T0" fmla="*/ 0 w 30"/>
                <a:gd name="T1" fmla="*/ 0 h 102"/>
                <a:gd name="T2" fmla="*/ 12 w 30"/>
                <a:gd name="T3" fmla="*/ 100 h 102"/>
                <a:gd name="T4" fmla="*/ 30 w 30"/>
                <a:gd name="T5" fmla="*/ 102 h 102"/>
                <a:gd name="T6" fmla="*/ 18 w 30"/>
                <a:gd name="T7" fmla="*/ 0 h 102"/>
                <a:gd name="T8" fmla="*/ 0 w 3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0" y="0"/>
                  </a:moveTo>
                  <a:cubicBezTo>
                    <a:pt x="4" y="33"/>
                    <a:pt x="9" y="66"/>
                    <a:pt x="12" y="100"/>
                  </a:cubicBezTo>
                  <a:cubicBezTo>
                    <a:pt x="18" y="100"/>
                    <a:pt x="24" y="101"/>
                    <a:pt x="30" y="102"/>
                  </a:cubicBezTo>
                  <a:cubicBezTo>
                    <a:pt x="27" y="68"/>
                    <a:pt x="22" y="34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06">
              <a:extLst>
                <a:ext uri="{FF2B5EF4-FFF2-40B4-BE49-F238E27FC236}">
                  <a16:creationId xmlns:a16="http://schemas.microsoft.com/office/drawing/2014/main" id="{BCFD828F-8A78-4023-8730-0BAE38CAD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578"/>
              <a:ext cx="94" cy="53"/>
            </a:xfrm>
            <a:custGeom>
              <a:avLst/>
              <a:gdLst>
                <a:gd name="T0" fmla="*/ 5 w 35"/>
                <a:gd name="T1" fmla="*/ 0 h 20"/>
                <a:gd name="T2" fmla="*/ 9 w 35"/>
                <a:gd name="T3" fmla="*/ 18 h 20"/>
                <a:gd name="T4" fmla="*/ 17 w 35"/>
                <a:gd name="T5" fmla="*/ 20 h 20"/>
                <a:gd name="T6" fmla="*/ 30 w 35"/>
                <a:gd name="T7" fmla="*/ 5 h 20"/>
                <a:gd name="T8" fmla="*/ 27 w 35"/>
                <a:gd name="T9" fmla="*/ 1 h 20"/>
                <a:gd name="T10" fmla="*/ 5 w 3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0">
                  <a:moveTo>
                    <a:pt x="5" y="0"/>
                  </a:moveTo>
                  <a:cubicBezTo>
                    <a:pt x="4" y="3"/>
                    <a:pt x="0" y="13"/>
                    <a:pt x="9" y="18"/>
                  </a:cubicBezTo>
                  <a:cubicBezTo>
                    <a:pt x="12" y="19"/>
                    <a:pt x="14" y="20"/>
                    <a:pt x="17" y="20"/>
                  </a:cubicBezTo>
                  <a:cubicBezTo>
                    <a:pt x="26" y="20"/>
                    <a:pt x="35" y="12"/>
                    <a:pt x="30" y="5"/>
                  </a:cubicBezTo>
                  <a:cubicBezTo>
                    <a:pt x="29" y="4"/>
                    <a:pt x="29" y="3"/>
                    <a:pt x="27" y="1"/>
                  </a:cubicBezTo>
                  <a:cubicBezTo>
                    <a:pt x="20" y="1"/>
                    <a:pt x="13" y="1"/>
                    <a:pt x="5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07">
              <a:extLst>
                <a:ext uri="{FF2B5EF4-FFF2-40B4-BE49-F238E27FC236}">
                  <a16:creationId xmlns:a16="http://schemas.microsoft.com/office/drawing/2014/main" id="{CFF41DD9-A748-4FA8-AFB1-006ABC459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707"/>
              <a:ext cx="91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0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3"/>
                    <a:pt x="17" y="26"/>
                    <a:pt x="22" y="26"/>
                  </a:cubicBezTo>
                  <a:cubicBezTo>
                    <a:pt x="28" y="26"/>
                    <a:pt x="33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108">
              <a:extLst>
                <a:ext uri="{FF2B5EF4-FFF2-40B4-BE49-F238E27FC236}">
                  <a16:creationId xmlns:a16="http://schemas.microsoft.com/office/drawing/2014/main" id="{1FEE8C99-0AC4-4AC2-B0FA-CDEE2EBB4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87"/>
              <a:ext cx="56" cy="10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3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09">
              <a:extLst>
                <a:ext uri="{FF2B5EF4-FFF2-40B4-BE49-F238E27FC236}">
                  <a16:creationId xmlns:a16="http://schemas.microsoft.com/office/drawing/2014/main" id="{9B0C60CB-73A3-4873-BF83-9D63FE620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73"/>
              <a:ext cx="53" cy="22"/>
            </a:xfrm>
            <a:custGeom>
              <a:avLst/>
              <a:gdLst>
                <a:gd name="T0" fmla="*/ 10 w 20"/>
                <a:gd name="T1" fmla="*/ 0 h 8"/>
                <a:gd name="T2" fmla="*/ 0 w 20"/>
                <a:gd name="T3" fmla="*/ 7 h 8"/>
                <a:gd name="T4" fmla="*/ 0 w 20"/>
                <a:gd name="T5" fmla="*/ 8 h 8"/>
                <a:gd name="T6" fmla="*/ 20 w 20"/>
                <a:gd name="T7" fmla="*/ 5 h 8"/>
                <a:gd name="T8" fmla="*/ 1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cubicBezTo>
                    <a:pt x="7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7"/>
                    <a:pt x="13" y="6"/>
                    <a:pt x="20" y="5"/>
                  </a:cubicBezTo>
                  <a:cubicBezTo>
                    <a:pt x="17" y="2"/>
                    <a:pt x="13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10">
              <a:extLst>
                <a:ext uri="{FF2B5EF4-FFF2-40B4-BE49-F238E27FC236}">
                  <a16:creationId xmlns:a16="http://schemas.microsoft.com/office/drawing/2014/main" id="{BEE3AD98-F4A6-4A8E-8CAC-48359FDDB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691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11">
              <a:extLst>
                <a:ext uri="{FF2B5EF4-FFF2-40B4-BE49-F238E27FC236}">
                  <a16:creationId xmlns:a16="http://schemas.microsoft.com/office/drawing/2014/main" id="{3A2B4599-60EF-4652-913B-A299153A0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594"/>
              <a:ext cx="69" cy="24"/>
            </a:xfrm>
            <a:custGeom>
              <a:avLst/>
              <a:gdLst>
                <a:gd name="T0" fmla="*/ 0 w 26"/>
                <a:gd name="T1" fmla="*/ 0 h 9"/>
                <a:gd name="T2" fmla="*/ 9 w 26"/>
                <a:gd name="T3" fmla="*/ 8 h 9"/>
                <a:gd name="T4" fmla="*/ 12 w 26"/>
                <a:gd name="T5" fmla="*/ 9 h 9"/>
                <a:gd name="T6" fmla="*/ 26 w 26"/>
                <a:gd name="T7" fmla="*/ 1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1" y="4"/>
                    <a:pt x="4" y="7"/>
                    <a:pt x="9" y="8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8" y="9"/>
                    <a:pt x="24" y="5"/>
                    <a:pt x="26" y="1"/>
                  </a:cubicBezTo>
                  <a:cubicBezTo>
                    <a:pt x="17" y="0"/>
                    <a:pt x="9" y="0"/>
                    <a:pt x="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12">
              <a:extLst>
                <a:ext uri="{FF2B5EF4-FFF2-40B4-BE49-F238E27FC236}">
                  <a16:creationId xmlns:a16="http://schemas.microsoft.com/office/drawing/2014/main" id="{CFBAB226-FD99-4B65-8200-07CC57B07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887"/>
              <a:ext cx="40" cy="13"/>
            </a:xfrm>
            <a:custGeom>
              <a:avLst/>
              <a:gdLst>
                <a:gd name="T0" fmla="*/ 0 w 15"/>
                <a:gd name="T1" fmla="*/ 0 h 5"/>
                <a:gd name="T2" fmla="*/ 1 w 15"/>
                <a:gd name="T3" fmla="*/ 2 h 5"/>
                <a:gd name="T4" fmla="*/ 15 w 15"/>
                <a:gd name="T5" fmla="*/ 5 h 5"/>
                <a:gd name="T6" fmla="*/ 15 w 15"/>
                <a:gd name="T7" fmla="*/ 4 h 5"/>
                <a:gd name="T8" fmla="*/ 0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5" y="3"/>
                    <a:pt x="9" y="4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9" y="3"/>
                    <a:pt x="4" y="1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13">
              <a:extLst>
                <a:ext uri="{FF2B5EF4-FFF2-40B4-BE49-F238E27FC236}">
                  <a16:creationId xmlns:a16="http://schemas.microsoft.com/office/drawing/2014/main" id="{1FA75CE5-9CE0-44A6-8786-8A6194519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594"/>
              <a:ext cx="96" cy="303"/>
            </a:xfrm>
            <a:custGeom>
              <a:avLst/>
              <a:gdLst>
                <a:gd name="T0" fmla="*/ 18 w 36"/>
                <a:gd name="T1" fmla="*/ 0 h 113"/>
                <a:gd name="T2" fmla="*/ 0 w 36"/>
                <a:gd name="T3" fmla="*/ 0 h 113"/>
                <a:gd name="T4" fmla="*/ 16 w 36"/>
                <a:gd name="T5" fmla="*/ 79 h 113"/>
                <a:gd name="T6" fmla="*/ 21 w 36"/>
                <a:gd name="T7" fmla="*/ 109 h 113"/>
                <a:gd name="T8" fmla="*/ 36 w 36"/>
                <a:gd name="T9" fmla="*/ 113 h 113"/>
                <a:gd name="T10" fmla="*/ 33 w 36"/>
                <a:gd name="T11" fmla="*/ 77 h 113"/>
                <a:gd name="T12" fmla="*/ 18 w 3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3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5" y="27"/>
                    <a:pt x="11" y="53"/>
                    <a:pt x="16" y="79"/>
                  </a:cubicBezTo>
                  <a:cubicBezTo>
                    <a:pt x="17" y="89"/>
                    <a:pt x="20" y="99"/>
                    <a:pt x="21" y="109"/>
                  </a:cubicBezTo>
                  <a:cubicBezTo>
                    <a:pt x="25" y="110"/>
                    <a:pt x="30" y="112"/>
                    <a:pt x="36" y="113"/>
                  </a:cubicBezTo>
                  <a:cubicBezTo>
                    <a:pt x="34" y="100"/>
                    <a:pt x="35" y="87"/>
                    <a:pt x="33" y="77"/>
                  </a:cubicBezTo>
                  <a:cubicBezTo>
                    <a:pt x="28" y="51"/>
                    <a:pt x="23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114">
              <a:extLst>
                <a:ext uri="{FF2B5EF4-FFF2-40B4-BE49-F238E27FC236}">
                  <a16:creationId xmlns:a16="http://schemas.microsoft.com/office/drawing/2014/main" id="{5F806BDF-D036-403A-9FD5-DACBD0203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930"/>
              <a:ext cx="48" cy="16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1 h 6"/>
                <a:gd name="T4" fmla="*/ 18 w 18"/>
                <a:gd name="T5" fmla="*/ 6 h 6"/>
                <a:gd name="T6" fmla="*/ 18 w 18"/>
                <a:gd name="T7" fmla="*/ 4 h 6"/>
                <a:gd name="T8" fmla="*/ 0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3"/>
                    <a:pt x="12" y="4"/>
                    <a:pt x="18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2" y="3"/>
                    <a:pt x="6" y="2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15">
              <a:extLst>
                <a:ext uri="{FF2B5EF4-FFF2-40B4-BE49-F238E27FC236}">
                  <a16:creationId xmlns:a16="http://schemas.microsoft.com/office/drawing/2014/main" id="{B8D17590-14BB-4B84-8400-B9AD149AA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583"/>
              <a:ext cx="75" cy="357"/>
            </a:xfrm>
            <a:custGeom>
              <a:avLst/>
              <a:gdLst>
                <a:gd name="T0" fmla="*/ 16 w 28"/>
                <a:gd name="T1" fmla="*/ 0 h 133"/>
                <a:gd name="T2" fmla="*/ 0 w 28"/>
                <a:gd name="T3" fmla="*/ 1 h 133"/>
                <a:gd name="T4" fmla="*/ 10 w 28"/>
                <a:gd name="T5" fmla="*/ 129 h 133"/>
                <a:gd name="T6" fmla="*/ 28 w 28"/>
                <a:gd name="T7" fmla="*/ 133 h 133"/>
                <a:gd name="T8" fmla="*/ 16 w 2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3">
                  <a:moveTo>
                    <a:pt x="16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6" y="44"/>
                    <a:pt x="10" y="87"/>
                    <a:pt x="10" y="129"/>
                  </a:cubicBezTo>
                  <a:cubicBezTo>
                    <a:pt x="16" y="131"/>
                    <a:pt x="22" y="132"/>
                    <a:pt x="28" y="133"/>
                  </a:cubicBezTo>
                  <a:cubicBezTo>
                    <a:pt x="25" y="89"/>
                    <a:pt x="22" y="45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16">
              <a:extLst>
                <a:ext uri="{FF2B5EF4-FFF2-40B4-BE49-F238E27FC236}">
                  <a16:creationId xmlns:a16="http://schemas.microsoft.com/office/drawing/2014/main" id="{9A7D2E6F-4C46-49ED-A98B-0FE6AB837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17">
              <a:extLst>
                <a:ext uri="{FF2B5EF4-FFF2-40B4-BE49-F238E27FC236}">
                  <a16:creationId xmlns:a16="http://schemas.microsoft.com/office/drawing/2014/main" id="{2B1C8921-F911-4603-B760-F559D070E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578"/>
              <a:ext cx="99" cy="395"/>
            </a:xfrm>
            <a:custGeom>
              <a:avLst/>
              <a:gdLst>
                <a:gd name="T0" fmla="*/ 16 w 37"/>
                <a:gd name="T1" fmla="*/ 0 h 147"/>
                <a:gd name="T2" fmla="*/ 0 w 37"/>
                <a:gd name="T3" fmla="*/ 0 h 147"/>
                <a:gd name="T4" fmla="*/ 4 w 37"/>
                <a:gd name="T5" fmla="*/ 41 h 147"/>
                <a:gd name="T6" fmla="*/ 10 w 37"/>
                <a:gd name="T7" fmla="*/ 104 h 147"/>
                <a:gd name="T8" fmla="*/ 13 w 37"/>
                <a:gd name="T9" fmla="*/ 145 h 147"/>
                <a:gd name="T10" fmla="*/ 15 w 37"/>
                <a:gd name="T11" fmla="*/ 145 h 147"/>
                <a:gd name="T12" fmla="*/ 32 w 37"/>
                <a:gd name="T13" fmla="*/ 147 h 147"/>
                <a:gd name="T14" fmla="*/ 23 w 37"/>
                <a:gd name="T15" fmla="*/ 57 h 147"/>
                <a:gd name="T16" fmla="*/ 18 w 37"/>
                <a:gd name="T17" fmla="*/ 0 h 147"/>
                <a:gd name="T18" fmla="*/ 16 w 37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47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4"/>
                    <a:pt x="3" y="28"/>
                    <a:pt x="4" y="41"/>
                  </a:cubicBezTo>
                  <a:cubicBezTo>
                    <a:pt x="6" y="62"/>
                    <a:pt x="8" y="83"/>
                    <a:pt x="10" y="104"/>
                  </a:cubicBezTo>
                  <a:cubicBezTo>
                    <a:pt x="11" y="117"/>
                    <a:pt x="10" y="132"/>
                    <a:pt x="13" y="145"/>
                  </a:cubicBezTo>
                  <a:cubicBezTo>
                    <a:pt x="13" y="145"/>
                    <a:pt x="14" y="145"/>
                    <a:pt x="15" y="145"/>
                  </a:cubicBezTo>
                  <a:cubicBezTo>
                    <a:pt x="21" y="146"/>
                    <a:pt x="26" y="146"/>
                    <a:pt x="32" y="147"/>
                  </a:cubicBezTo>
                  <a:cubicBezTo>
                    <a:pt x="37" y="118"/>
                    <a:pt x="27" y="85"/>
                    <a:pt x="23" y="57"/>
                  </a:cubicBezTo>
                  <a:cubicBezTo>
                    <a:pt x="21" y="39"/>
                    <a:pt x="20" y="2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18">
              <a:extLst>
                <a:ext uri="{FF2B5EF4-FFF2-40B4-BE49-F238E27FC236}">
                  <a16:creationId xmlns:a16="http://schemas.microsoft.com/office/drawing/2014/main" id="{4E7B8897-7C5D-46B2-99D6-8CB23089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1" cy="11"/>
            </a:xfrm>
            <a:custGeom>
              <a:avLst/>
              <a:gdLst>
                <a:gd name="T0" fmla="*/ 0 w 19"/>
                <a:gd name="T1" fmla="*/ 0 h 4"/>
                <a:gd name="T2" fmla="*/ 0 w 19"/>
                <a:gd name="T3" fmla="*/ 1 h 4"/>
                <a:gd name="T4" fmla="*/ 19 w 19"/>
                <a:gd name="T5" fmla="*/ 4 h 4"/>
                <a:gd name="T6" fmla="*/ 19 w 19"/>
                <a:gd name="T7" fmla="*/ 2 h 4"/>
                <a:gd name="T8" fmla="*/ 2 w 19"/>
                <a:gd name="T9" fmla="*/ 0 h 4"/>
                <a:gd name="T10" fmla="*/ 0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13" y="3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3" y="1"/>
                    <a:pt x="8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19">
              <a:extLst>
                <a:ext uri="{FF2B5EF4-FFF2-40B4-BE49-F238E27FC236}">
                  <a16:creationId xmlns:a16="http://schemas.microsoft.com/office/drawing/2014/main" id="{E95E939D-A666-410B-9C22-F06D63A1B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580"/>
              <a:ext cx="91" cy="393"/>
            </a:xfrm>
            <a:custGeom>
              <a:avLst/>
              <a:gdLst>
                <a:gd name="T0" fmla="*/ 0 w 34"/>
                <a:gd name="T1" fmla="*/ 0 h 146"/>
                <a:gd name="T2" fmla="*/ 15 w 34"/>
                <a:gd name="T3" fmla="*/ 146 h 146"/>
                <a:gd name="T4" fmla="*/ 25 w 34"/>
                <a:gd name="T5" fmla="*/ 145 h 146"/>
                <a:gd name="T6" fmla="*/ 34 w 34"/>
                <a:gd name="T7" fmla="*/ 145 h 146"/>
                <a:gd name="T8" fmla="*/ 17 w 34"/>
                <a:gd name="T9" fmla="*/ 2 h 146"/>
                <a:gd name="T10" fmla="*/ 0 w 34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6">
                  <a:moveTo>
                    <a:pt x="0" y="0"/>
                  </a:moveTo>
                  <a:cubicBezTo>
                    <a:pt x="5" y="49"/>
                    <a:pt x="14" y="97"/>
                    <a:pt x="15" y="146"/>
                  </a:cubicBezTo>
                  <a:cubicBezTo>
                    <a:pt x="18" y="146"/>
                    <a:pt x="21" y="146"/>
                    <a:pt x="25" y="145"/>
                  </a:cubicBezTo>
                  <a:cubicBezTo>
                    <a:pt x="28" y="145"/>
                    <a:pt x="31" y="145"/>
                    <a:pt x="34" y="145"/>
                  </a:cubicBezTo>
                  <a:cubicBezTo>
                    <a:pt x="31" y="97"/>
                    <a:pt x="24" y="49"/>
                    <a:pt x="17" y="2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20">
              <a:extLst>
                <a:ext uri="{FF2B5EF4-FFF2-40B4-BE49-F238E27FC236}">
                  <a16:creationId xmlns:a16="http://schemas.microsoft.com/office/drawing/2014/main" id="{C614F6DE-5DB0-4F37-96C3-2DE1DEA66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986"/>
              <a:ext cx="48" cy="3"/>
            </a:xfrm>
            <a:custGeom>
              <a:avLst/>
              <a:gdLst>
                <a:gd name="T0" fmla="*/ 0 w 18"/>
                <a:gd name="T1" fmla="*/ 0 h 1"/>
                <a:gd name="T2" fmla="*/ 0 w 18"/>
                <a:gd name="T3" fmla="*/ 1 h 1"/>
                <a:gd name="T4" fmla="*/ 16 w 18"/>
                <a:gd name="T5" fmla="*/ 1 h 1"/>
                <a:gd name="T6" fmla="*/ 17 w 18"/>
                <a:gd name="T7" fmla="*/ 1 h 1"/>
                <a:gd name="T8" fmla="*/ 18 w 18"/>
                <a:gd name="T9" fmla="*/ 0 h 1"/>
                <a:gd name="T10" fmla="*/ 16 w 18"/>
                <a:gd name="T11" fmla="*/ 0 h 1"/>
                <a:gd name="T12" fmla="*/ 0 w 1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21">
              <a:extLst>
                <a:ext uri="{FF2B5EF4-FFF2-40B4-BE49-F238E27FC236}">
                  <a16:creationId xmlns:a16="http://schemas.microsoft.com/office/drawing/2014/main" id="{BF236047-26CB-4A02-89BB-CE49A07D1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8"/>
              <a:ext cx="51" cy="8"/>
            </a:xfrm>
            <a:custGeom>
              <a:avLst/>
              <a:gdLst>
                <a:gd name="T0" fmla="*/ 19 w 19"/>
                <a:gd name="T1" fmla="*/ 0 h 3"/>
                <a:gd name="T2" fmla="*/ 0 w 19"/>
                <a:gd name="T3" fmla="*/ 1 h 3"/>
                <a:gd name="T4" fmla="*/ 1 w 19"/>
                <a:gd name="T5" fmla="*/ 3 h 3"/>
                <a:gd name="T6" fmla="*/ 17 w 19"/>
                <a:gd name="T7" fmla="*/ 3 h 3"/>
                <a:gd name="T8" fmla="*/ 19 w 19"/>
                <a:gd name="T9" fmla="*/ 3 h 3"/>
                <a:gd name="T10" fmla="*/ 19 w 19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cubicBezTo>
                    <a:pt x="13" y="0"/>
                    <a:pt x="6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6" y="3"/>
                    <a:pt x="12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22">
              <a:extLst>
                <a:ext uri="{FF2B5EF4-FFF2-40B4-BE49-F238E27FC236}">
                  <a16:creationId xmlns:a16="http://schemas.microsoft.com/office/drawing/2014/main" id="{B1011AAC-35AA-444C-B179-8A3AC1D58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0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10 w 19"/>
                <a:gd name="T3" fmla="*/ 0 h 4"/>
                <a:gd name="T4" fmla="*/ 0 w 19"/>
                <a:gd name="T5" fmla="*/ 1 h 4"/>
                <a:gd name="T6" fmla="*/ 0 w 19"/>
                <a:gd name="T7" fmla="*/ 2 h 4"/>
                <a:gd name="T8" fmla="*/ 0 w 19"/>
                <a:gd name="T9" fmla="*/ 4 h 4"/>
                <a:gd name="T10" fmla="*/ 19 w 19"/>
                <a:gd name="T11" fmla="*/ 3 h 4"/>
                <a:gd name="T12" fmla="*/ 19 w 19"/>
                <a:gd name="T13" fmla="*/ 2 h 4"/>
                <a:gd name="T14" fmla="*/ 19 w 19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0"/>
                    <a:pt x="10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6" y="4"/>
                    <a:pt x="13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9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23">
              <a:extLst>
                <a:ext uri="{FF2B5EF4-FFF2-40B4-BE49-F238E27FC236}">
                  <a16:creationId xmlns:a16="http://schemas.microsoft.com/office/drawing/2014/main" id="{B29749E7-1309-4223-A9FF-CF03E577B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588"/>
              <a:ext cx="91" cy="54"/>
            </a:xfrm>
            <a:custGeom>
              <a:avLst/>
              <a:gdLst>
                <a:gd name="T0" fmla="*/ 26 w 34"/>
                <a:gd name="T1" fmla="*/ 0 h 20"/>
                <a:gd name="T2" fmla="*/ 3 w 34"/>
                <a:gd name="T3" fmla="*/ 2 h 20"/>
                <a:gd name="T4" fmla="*/ 8 w 34"/>
                <a:gd name="T5" fmla="*/ 18 h 20"/>
                <a:gd name="T6" fmla="*/ 16 w 34"/>
                <a:gd name="T7" fmla="*/ 20 h 20"/>
                <a:gd name="T8" fmla="*/ 29 w 34"/>
                <a:gd name="T9" fmla="*/ 5 h 20"/>
                <a:gd name="T10" fmla="*/ 26 w 3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0">
                  <a:moveTo>
                    <a:pt x="26" y="0"/>
                  </a:moveTo>
                  <a:cubicBezTo>
                    <a:pt x="18" y="1"/>
                    <a:pt x="10" y="1"/>
                    <a:pt x="3" y="2"/>
                  </a:cubicBezTo>
                  <a:cubicBezTo>
                    <a:pt x="2" y="6"/>
                    <a:pt x="0" y="13"/>
                    <a:pt x="8" y="18"/>
                  </a:cubicBezTo>
                  <a:cubicBezTo>
                    <a:pt x="10" y="19"/>
                    <a:pt x="13" y="20"/>
                    <a:pt x="16" y="20"/>
                  </a:cubicBezTo>
                  <a:cubicBezTo>
                    <a:pt x="25" y="20"/>
                    <a:pt x="34" y="12"/>
                    <a:pt x="29" y="5"/>
                  </a:cubicBezTo>
                  <a:cubicBezTo>
                    <a:pt x="28" y="3"/>
                    <a:pt x="27" y="2"/>
                    <a:pt x="2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24">
              <a:extLst>
                <a:ext uri="{FF2B5EF4-FFF2-40B4-BE49-F238E27FC236}">
                  <a16:creationId xmlns:a16="http://schemas.microsoft.com/office/drawing/2014/main" id="{3DAD4937-175D-44AE-BE9C-F54684F6F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715"/>
              <a:ext cx="90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3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3"/>
                  </a:cubicBezTo>
                  <a:cubicBezTo>
                    <a:pt x="15" y="3"/>
                    <a:pt x="0" y="5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25">
              <a:extLst>
                <a:ext uri="{FF2B5EF4-FFF2-40B4-BE49-F238E27FC236}">
                  <a16:creationId xmlns:a16="http://schemas.microsoft.com/office/drawing/2014/main" id="{E6EF5D18-4A7C-4C39-8676-7571CC4E4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905"/>
              <a:ext cx="72" cy="22"/>
            </a:xfrm>
            <a:custGeom>
              <a:avLst/>
              <a:gdLst>
                <a:gd name="T0" fmla="*/ 0 w 27"/>
                <a:gd name="T1" fmla="*/ 0 h 8"/>
                <a:gd name="T2" fmla="*/ 0 w 27"/>
                <a:gd name="T3" fmla="*/ 1 h 8"/>
                <a:gd name="T4" fmla="*/ 27 w 27"/>
                <a:gd name="T5" fmla="*/ 8 h 8"/>
                <a:gd name="T6" fmla="*/ 27 w 27"/>
                <a:gd name="T7" fmla="*/ 6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8" y="3"/>
                    <a:pt x="17" y="5"/>
                    <a:pt x="27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17" y="4"/>
                    <a:pt x="8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126">
              <a:extLst>
                <a:ext uri="{FF2B5EF4-FFF2-40B4-BE49-F238E27FC236}">
                  <a16:creationId xmlns:a16="http://schemas.microsoft.com/office/drawing/2014/main" id="{43990CCA-B7E4-4FDE-AD85-C79239AB3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884"/>
              <a:ext cx="72" cy="38"/>
            </a:xfrm>
            <a:custGeom>
              <a:avLst/>
              <a:gdLst>
                <a:gd name="T0" fmla="*/ 10 w 27"/>
                <a:gd name="T1" fmla="*/ 0 h 14"/>
                <a:gd name="T2" fmla="*/ 0 w 27"/>
                <a:gd name="T3" fmla="*/ 7 h 14"/>
                <a:gd name="T4" fmla="*/ 0 w 27"/>
                <a:gd name="T5" fmla="*/ 8 h 14"/>
                <a:gd name="T6" fmla="*/ 27 w 27"/>
                <a:gd name="T7" fmla="*/ 14 h 14"/>
                <a:gd name="T8" fmla="*/ 24 w 27"/>
                <a:gd name="T9" fmla="*/ 9 h 14"/>
                <a:gd name="T10" fmla="*/ 10 w 2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10" y="0"/>
                  </a:moveTo>
                  <a:cubicBezTo>
                    <a:pt x="6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0"/>
                    <a:pt x="17" y="12"/>
                    <a:pt x="27" y="14"/>
                  </a:cubicBezTo>
                  <a:cubicBezTo>
                    <a:pt x="27" y="13"/>
                    <a:pt x="26" y="11"/>
                    <a:pt x="24" y="9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27">
              <a:extLst>
                <a:ext uri="{FF2B5EF4-FFF2-40B4-BE49-F238E27FC236}">
                  <a16:creationId xmlns:a16="http://schemas.microsoft.com/office/drawing/2014/main" id="{93F4924F-DDDB-43E9-AC79-AC62A3706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876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28">
              <a:extLst>
                <a:ext uri="{FF2B5EF4-FFF2-40B4-BE49-F238E27FC236}">
                  <a16:creationId xmlns:a16="http://schemas.microsoft.com/office/drawing/2014/main" id="{17993030-AABF-4792-A8E0-15D61B020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701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1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7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29">
              <a:extLst>
                <a:ext uri="{FF2B5EF4-FFF2-40B4-BE49-F238E27FC236}">
                  <a16:creationId xmlns:a16="http://schemas.microsoft.com/office/drawing/2014/main" id="{13D60F15-198E-406D-9EE8-DC9D6153E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578"/>
              <a:ext cx="83" cy="48"/>
            </a:xfrm>
            <a:custGeom>
              <a:avLst/>
              <a:gdLst>
                <a:gd name="T0" fmla="*/ 1 w 31"/>
                <a:gd name="T1" fmla="*/ 0 h 18"/>
                <a:gd name="T2" fmla="*/ 9 w 31"/>
                <a:gd name="T3" fmla="*/ 18 h 18"/>
                <a:gd name="T4" fmla="*/ 13 w 31"/>
                <a:gd name="T5" fmla="*/ 18 h 18"/>
                <a:gd name="T6" fmla="*/ 26 w 31"/>
                <a:gd name="T7" fmla="*/ 1 h 18"/>
                <a:gd name="T8" fmla="*/ 1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1" y="0"/>
                  </a:moveTo>
                  <a:cubicBezTo>
                    <a:pt x="0" y="5"/>
                    <a:pt x="0" y="16"/>
                    <a:pt x="9" y="18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23" y="18"/>
                    <a:pt x="31" y="9"/>
                    <a:pt x="26" y="1"/>
                  </a:cubicBezTo>
                  <a:cubicBezTo>
                    <a:pt x="18" y="1"/>
                    <a:pt x="9" y="0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30">
              <a:extLst>
                <a:ext uri="{FF2B5EF4-FFF2-40B4-BE49-F238E27FC236}">
                  <a16:creationId xmlns:a16="http://schemas.microsoft.com/office/drawing/2014/main" id="{E676B7E7-2123-4E98-9A55-DA875D907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599"/>
              <a:ext cx="102" cy="349"/>
            </a:xfrm>
            <a:custGeom>
              <a:avLst/>
              <a:gdLst>
                <a:gd name="T0" fmla="*/ 0 w 38"/>
                <a:gd name="T1" fmla="*/ 0 h 130"/>
                <a:gd name="T2" fmla="*/ 17 w 38"/>
                <a:gd name="T3" fmla="*/ 88 h 130"/>
                <a:gd name="T4" fmla="*/ 25 w 38"/>
                <a:gd name="T5" fmla="*/ 130 h 130"/>
                <a:gd name="T6" fmla="*/ 38 w 38"/>
                <a:gd name="T7" fmla="*/ 125 h 130"/>
                <a:gd name="T8" fmla="*/ 34 w 38"/>
                <a:gd name="T9" fmla="*/ 86 h 130"/>
                <a:gd name="T10" fmla="*/ 19 w 38"/>
                <a:gd name="T11" fmla="*/ 4 h 130"/>
                <a:gd name="T12" fmla="*/ 0 w 38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30">
                  <a:moveTo>
                    <a:pt x="0" y="0"/>
                  </a:moveTo>
                  <a:cubicBezTo>
                    <a:pt x="6" y="29"/>
                    <a:pt x="12" y="59"/>
                    <a:pt x="17" y="88"/>
                  </a:cubicBezTo>
                  <a:cubicBezTo>
                    <a:pt x="20" y="101"/>
                    <a:pt x="23" y="116"/>
                    <a:pt x="25" y="130"/>
                  </a:cubicBezTo>
                  <a:cubicBezTo>
                    <a:pt x="29" y="129"/>
                    <a:pt x="33" y="127"/>
                    <a:pt x="38" y="125"/>
                  </a:cubicBezTo>
                  <a:cubicBezTo>
                    <a:pt x="36" y="112"/>
                    <a:pt x="36" y="96"/>
                    <a:pt x="34" y="86"/>
                  </a:cubicBezTo>
                  <a:cubicBezTo>
                    <a:pt x="29" y="59"/>
                    <a:pt x="24" y="31"/>
                    <a:pt x="19" y="4"/>
                  </a:cubicBezTo>
                  <a:cubicBezTo>
                    <a:pt x="13" y="2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31">
              <a:extLst>
                <a:ext uri="{FF2B5EF4-FFF2-40B4-BE49-F238E27FC236}">
                  <a16:creationId xmlns:a16="http://schemas.microsoft.com/office/drawing/2014/main" id="{3B0F2597-9025-44E6-A87A-512F3BC79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967"/>
              <a:ext cx="37" cy="14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4 w 14"/>
                <a:gd name="T7" fmla="*/ 1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9" y="1"/>
                    <a:pt x="5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5" y="4"/>
                    <a:pt x="10" y="3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132">
              <a:extLst>
                <a:ext uri="{FF2B5EF4-FFF2-40B4-BE49-F238E27FC236}">
                  <a16:creationId xmlns:a16="http://schemas.microsoft.com/office/drawing/2014/main" id="{9CE7BEDD-7974-4A1F-86A2-900C812B4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43"/>
              <a:ext cx="40" cy="35"/>
            </a:xfrm>
            <a:custGeom>
              <a:avLst/>
              <a:gdLst>
                <a:gd name="T0" fmla="*/ 13 w 15"/>
                <a:gd name="T1" fmla="*/ 0 h 13"/>
                <a:gd name="T2" fmla="*/ 0 w 15"/>
                <a:gd name="T3" fmla="*/ 5 h 13"/>
                <a:gd name="T4" fmla="*/ 1 w 15"/>
                <a:gd name="T5" fmla="*/ 13 h 13"/>
                <a:gd name="T6" fmla="*/ 15 w 15"/>
                <a:gd name="T7" fmla="*/ 9 h 13"/>
                <a:gd name="T8" fmla="*/ 13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3" y="0"/>
                  </a:moveTo>
                  <a:cubicBezTo>
                    <a:pt x="9" y="2"/>
                    <a:pt x="5" y="4"/>
                    <a:pt x="0" y="5"/>
                  </a:cubicBezTo>
                  <a:cubicBezTo>
                    <a:pt x="0" y="8"/>
                    <a:pt x="1" y="10"/>
                    <a:pt x="1" y="13"/>
                  </a:cubicBezTo>
                  <a:cubicBezTo>
                    <a:pt x="6" y="12"/>
                    <a:pt x="10" y="10"/>
                    <a:pt x="15" y="9"/>
                  </a:cubicBezTo>
                  <a:cubicBezTo>
                    <a:pt x="14" y="6"/>
                    <a:pt x="13" y="3"/>
                    <a:pt x="13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33">
              <a:extLst>
                <a:ext uri="{FF2B5EF4-FFF2-40B4-BE49-F238E27FC236}">
                  <a16:creationId xmlns:a16="http://schemas.microsoft.com/office/drawing/2014/main" id="{2CAAA782-C5CC-4351-80CE-81CA83AE1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35"/>
              <a:ext cx="35" cy="22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5 h 8"/>
                <a:gd name="T4" fmla="*/ 0 w 13"/>
                <a:gd name="T5" fmla="*/ 8 h 8"/>
                <a:gd name="T6" fmla="*/ 13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2"/>
                    <a:pt x="4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5" y="7"/>
                    <a:pt x="9" y="5"/>
                    <a:pt x="13" y="3"/>
                  </a:cubicBezTo>
                  <a:cubicBezTo>
                    <a:pt x="13" y="2"/>
                    <a:pt x="13" y="1"/>
                    <a:pt x="13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34">
              <a:extLst>
                <a:ext uri="{FF2B5EF4-FFF2-40B4-BE49-F238E27FC236}">
                  <a16:creationId xmlns:a16="http://schemas.microsoft.com/office/drawing/2014/main" id="{E7EC07F2-DDC4-45E9-A876-602D4A98A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629"/>
              <a:ext cx="64" cy="40"/>
            </a:xfrm>
            <a:custGeom>
              <a:avLst/>
              <a:gdLst>
                <a:gd name="T0" fmla="*/ 1 w 24"/>
                <a:gd name="T1" fmla="*/ 0 h 15"/>
                <a:gd name="T2" fmla="*/ 7 w 24"/>
                <a:gd name="T3" fmla="*/ 13 h 15"/>
                <a:gd name="T4" fmla="*/ 15 w 24"/>
                <a:gd name="T5" fmla="*/ 15 h 15"/>
                <a:gd name="T6" fmla="*/ 24 w 24"/>
                <a:gd name="T7" fmla="*/ 13 h 15"/>
                <a:gd name="T8" fmla="*/ 1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0" y="4"/>
                    <a:pt x="1" y="10"/>
                    <a:pt x="7" y="13"/>
                  </a:cubicBezTo>
                  <a:cubicBezTo>
                    <a:pt x="9" y="15"/>
                    <a:pt x="12" y="15"/>
                    <a:pt x="15" y="15"/>
                  </a:cubicBezTo>
                  <a:cubicBezTo>
                    <a:pt x="18" y="15"/>
                    <a:pt x="21" y="14"/>
                    <a:pt x="24" y="13"/>
                  </a:cubicBezTo>
                  <a:cubicBezTo>
                    <a:pt x="17" y="8"/>
                    <a:pt x="10" y="3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35">
              <a:extLst>
                <a:ext uri="{FF2B5EF4-FFF2-40B4-BE49-F238E27FC236}">
                  <a16:creationId xmlns:a16="http://schemas.microsoft.com/office/drawing/2014/main" id="{81DBD0A4-F843-4A59-BE57-A5850D3B1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744"/>
              <a:ext cx="90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36">
              <a:extLst>
                <a:ext uri="{FF2B5EF4-FFF2-40B4-BE49-F238E27FC236}">
                  <a16:creationId xmlns:a16="http://schemas.microsoft.com/office/drawing/2014/main" id="{27E6D921-43BA-4315-8F4A-A48D9EFD7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" y="924"/>
              <a:ext cx="53" cy="35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12 h 13"/>
                <a:gd name="T4" fmla="*/ 0 w 20"/>
                <a:gd name="T5" fmla="*/ 13 h 13"/>
                <a:gd name="T6" fmla="*/ 20 w 20"/>
                <a:gd name="T7" fmla="*/ 0 h 13"/>
                <a:gd name="T8" fmla="*/ 19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4" y="5"/>
                    <a:pt x="7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8" y="10"/>
                    <a:pt x="14" y="6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37">
              <a:extLst>
                <a:ext uri="{FF2B5EF4-FFF2-40B4-BE49-F238E27FC236}">
                  <a16:creationId xmlns:a16="http://schemas.microsoft.com/office/drawing/2014/main" id="{E5254618-ABF0-41FF-9EBA-20F4C2315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914"/>
              <a:ext cx="53" cy="43"/>
            </a:xfrm>
            <a:custGeom>
              <a:avLst/>
              <a:gdLst>
                <a:gd name="T0" fmla="*/ 11 w 20"/>
                <a:gd name="T1" fmla="*/ 0 h 16"/>
                <a:gd name="T2" fmla="*/ 1 w 20"/>
                <a:gd name="T3" fmla="*/ 7 h 16"/>
                <a:gd name="T4" fmla="*/ 1 w 20"/>
                <a:gd name="T5" fmla="*/ 16 h 16"/>
                <a:gd name="T6" fmla="*/ 20 w 20"/>
                <a:gd name="T7" fmla="*/ 4 h 16"/>
                <a:gd name="T8" fmla="*/ 11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1" y="0"/>
                  </a:moveTo>
                  <a:cubicBezTo>
                    <a:pt x="7" y="0"/>
                    <a:pt x="4" y="2"/>
                    <a:pt x="1" y="7"/>
                  </a:cubicBezTo>
                  <a:cubicBezTo>
                    <a:pt x="1" y="7"/>
                    <a:pt x="0" y="11"/>
                    <a:pt x="1" y="16"/>
                  </a:cubicBezTo>
                  <a:cubicBezTo>
                    <a:pt x="8" y="13"/>
                    <a:pt x="15" y="9"/>
                    <a:pt x="20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8" name="文本框 177">
            <a:extLst>
              <a:ext uri="{FF2B5EF4-FFF2-40B4-BE49-F238E27FC236}">
                <a16:creationId xmlns:a16="http://schemas.microsoft.com/office/drawing/2014/main" id="{07454784-C8B2-4DAA-B96C-80446D3C7DF2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sp>
        <p:nvSpPr>
          <p:cNvPr id="179" name="文本框 178">
            <a:extLst>
              <a:ext uri="{FF2B5EF4-FFF2-40B4-BE49-F238E27FC236}">
                <a16:creationId xmlns:a16="http://schemas.microsoft.com/office/drawing/2014/main" id="{DCCE12F4-EB49-438C-BF62-CDB5FDEF27F6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grpSp>
        <p:nvGrpSpPr>
          <p:cNvPr id="10245" name="组合 10244">
            <a:extLst>
              <a:ext uri="{FF2B5EF4-FFF2-40B4-BE49-F238E27FC236}">
                <a16:creationId xmlns:a16="http://schemas.microsoft.com/office/drawing/2014/main" id="{88F1D035-3C2E-49BD-B953-C5D99D164D6E}"/>
              </a:ext>
            </a:extLst>
          </p:cNvPr>
          <p:cNvGrpSpPr/>
          <p:nvPr/>
        </p:nvGrpSpPr>
        <p:grpSpPr>
          <a:xfrm>
            <a:off x="1517424" y="1692334"/>
            <a:ext cx="1336120" cy="3628482"/>
            <a:chOff x="1517424" y="1692334"/>
            <a:chExt cx="1336120" cy="3628482"/>
          </a:xfrm>
        </p:grpSpPr>
        <p:pic>
          <p:nvPicPr>
            <p:cNvPr id="10243" name="图片 10242">
              <a:extLst>
                <a:ext uri="{FF2B5EF4-FFF2-40B4-BE49-F238E27FC236}">
                  <a16:creationId xmlns:a16="http://schemas.microsoft.com/office/drawing/2014/main" id="{A5C854CA-B88A-4A42-BC44-6EDA16941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7424" y="1692334"/>
              <a:ext cx="1336120" cy="3628482"/>
            </a:xfrm>
            <a:prstGeom prst="rect">
              <a:avLst/>
            </a:prstGeom>
          </p:spPr>
        </p:pic>
        <p:sp>
          <p:nvSpPr>
            <p:cNvPr id="10244" name="矩形 10243">
              <a:extLst>
                <a:ext uri="{FF2B5EF4-FFF2-40B4-BE49-F238E27FC236}">
                  <a16:creationId xmlns:a16="http://schemas.microsoft.com/office/drawing/2014/main" id="{B6427C77-5F21-4C1F-811B-7D4CA944E43D}"/>
                </a:ext>
              </a:extLst>
            </p:cNvPr>
            <p:cNvSpPr/>
            <p:nvPr/>
          </p:nvSpPr>
          <p:spPr>
            <a:xfrm>
              <a:off x="1588337" y="3134341"/>
              <a:ext cx="119429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10246" name="组合 10245">
            <a:extLst>
              <a:ext uri="{FF2B5EF4-FFF2-40B4-BE49-F238E27FC236}">
                <a16:creationId xmlns:a16="http://schemas.microsoft.com/office/drawing/2014/main" id="{74BB7ECE-2B8F-4547-9EB2-EA0BD439979B}"/>
              </a:ext>
            </a:extLst>
          </p:cNvPr>
          <p:cNvGrpSpPr/>
          <p:nvPr/>
        </p:nvGrpSpPr>
        <p:grpSpPr>
          <a:xfrm>
            <a:off x="3472682" y="1692334"/>
            <a:ext cx="1336120" cy="3628482"/>
            <a:chOff x="3472682" y="1692334"/>
            <a:chExt cx="1336120" cy="3628482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0ADB6F4C-B0C1-47B4-A017-81C1A8B1A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2682" y="1692334"/>
              <a:ext cx="1336120" cy="3628482"/>
            </a:xfrm>
            <a:prstGeom prst="rect">
              <a:avLst/>
            </a:prstGeom>
          </p:spPr>
        </p:pic>
        <p:sp>
          <p:nvSpPr>
            <p:cNvPr id="181" name="矩形 180">
              <a:extLst>
                <a:ext uri="{FF2B5EF4-FFF2-40B4-BE49-F238E27FC236}">
                  <a16:creationId xmlns:a16="http://schemas.microsoft.com/office/drawing/2014/main" id="{90353AD5-9D5B-45D6-9AFC-A65F09D03D40}"/>
                </a:ext>
              </a:extLst>
            </p:cNvPr>
            <p:cNvSpPr/>
            <p:nvPr/>
          </p:nvSpPr>
          <p:spPr>
            <a:xfrm>
              <a:off x="3520306" y="3134341"/>
              <a:ext cx="119429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10247" name="组合 10246">
            <a:extLst>
              <a:ext uri="{FF2B5EF4-FFF2-40B4-BE49-F238E27FC236}">
                <a16:creationId xmlns:a16="http://schemas.microsoft.com/office/drawing/2014/main" id="{EC9E3A47-0D51-49A3-A2D4-2FDAFB167BAA}"/>
              </a:ext>
            </a:extLst>
          </p:cNvPr>
          <p:cNvGrpSpPr/>
          <p:nvPr/>
        </p:nvGrpSpPr>
        <p:grpSpPr>
          <a:xfrm>
            <a:off x="5427940" y="1692334"/>
            <a:ext cx="1336120" cy="3628482"/>
            <a:chOff x="5427940" y="1692334"/>
            <a:chExt cx="1336120" cy="3628482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B07E02FB-0AF3-4194-89A3-4DD115844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7940" y="1692334"/>
              <a:ext cx="1336120" cy="3628482"/>
            </a:xfrm>
            <a:prstGeom prst="rect">
              <a:avLst/>
            </a:prstGeom>
          </p:spPr>
        </p:pic>
        <p:sp>
          <p:nvSpPr>
            <p:cNvPr id="182" name="矩形 181">
              <a:extLst>
                <a:ext uri="{FF2B5EF4-FFF2-40B4-BE49-F238E27FC236}">
                  <a16:creationId xmlns:a16="http://schemas.microsoft.com/office/drawing/2014/main" id="{7F7E8CC0-EECE-4BC3-BA98-20475A2A11F0}"/>
                </a:ext>
              </a:extLst>
            </p:cNvPr>
            <p:cNvSpPr/>
            <p:nvPr/>
          </p:nvSpPr>
          <p:spPr>
            <a:xfrm>
              <a:off x="5476687" y="3134341"/>
              <a:ext cx="119429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10248" name="组合 10247">
            <a:extLst>
              <a:ext uri="{FF2B5EF4-FFF2-40B4-BE49-F238E27FC236}">
                <a16:creationId xmlns:a16="http://schemas.microsoft.com/office/drawing/2014/main" id="{7304BBCC-B304-4CBB-96CF-3C9611ECA3C2}"/>
              </a:ext>
            </a:extLst>
          </p:cNvPr>
          <p:cNvGrpSpPr/>
          <p:nvPr/>
        </p:nvGrpSpPr>
        <p:grpSpPr>
          <a:xfrm>
            <a:off x="7383198" y="1692334"/>
            <a:ext cx="1336120" cy="3628482"/>
            <a:chOff x="7383198" y="1692334"/>
            <a:chExt cx="1336120" cy="3628482"/>
          </a:xfrm>
        </p:grpSpPr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0C07696A-26E2-4359-A936-E3A140906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83198" y="1692334"/>
              <a:ext cx="1336120" cy="3628482"/>
            </a:xfrm>
            <a:prstGeom prst="rect">
              <a:avLst/>
            </a:prstGeom>
          </p:spPr>
        </p:pic>
        <p:sp>
          <p:nvSpPr>
            <p:cNvPr id="183" name="矩形 182">
              <a:extLst>
                <a:ext uri="{FF2B5EF4-FFF2-40B4-BE49-F238E27FC236}">
                  <a16:creationId xmlns:a16="http://schemas.microsoft.com/office/drawing/2014/main" id="{B797BDD8-E991-434C-94BF-95241F6D8D1F}"/>
                </a:ext>
              </a:extLst>
            </p:cNvPr>
            <p:cNvSpPr/>
            <p:nvPr/>
          </p:nvSpPr>
          <p:spPr>
            <a:xfrm>
              <a:off x="7420381" y="3134341"/>
              <a:ext cx="119429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10249" name="组合 10248">
            <a:extLst>
              <a:ext uri="{FF2B5EF4-FFF2-40B4-BE49-F238E27FC236}">
                <a16:creationId xmlns:a16="http://schemas.microsoft.com/office/drawing/2014/main" id="{65EA9F00-CBF4-4285-B8E9-9BC83D661272}"/>
              </a:ext>
            </a:extLst>
          </p:cNvPr>
          <p:cNvGrpSpPr/>
          <p:nvPr/>
        </p:nvGrpSpPr>
        <p:grpSpPr>
          <a:xfrm>
            <a:off x="9338456" y="1692334"/>
            <a:ext cx="1336120" cy="3628482"/>
            <a:chOff x="9338456" y="1692334"/>
            <a:chExt cx="1336120" cy="3628482"/>
          </a:xfrm>
        </p:grpSpPr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3187DE86-1B76-405E-8C2C-F8FA560CE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38456" y="1692334"/>
              <a:ext cx="1336120" cy="3628482"/>
            </a:xfrm>
            <a:prstGeom prst="rect">
              <a:avLst/>
            </a:prstGeom>
          </p:spPr>
        </p:pic>
        <p:sp>
          <p:nvSpPr>
            <p:cNvPr id="184" name="矩形 183">
              <a:extLst>
                <a:ext uri="{FF2B5EF4-FFF2-40B4-BE49-F238E27FC236}">
                  <a16:creationId xmlns:a16="http://schemas.microsoft.com/office/drawing/2014/main" id="{193F246E-65A7-4C67-B87A-44E195E8303F}"/>
                </a:ext>
              </a:extLst>
            </p:cNvPr>
            <p:cNvSpPr/>
            <p:nvPr/>
          </p:nvSpPr>
          <p:spPr>
            <a:xfrm>
              <a:off x="9417975" y="3134341"/>
              <a:ext cx="119429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感谢您的使用，您的文字内容添加到此处，文字动画效果不变。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78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3B0A2ED0-5B67-4E57-BAB5-7E8D15FB22A0}"/>
              </a:ext>
            </a:extLst>
          </p:cNvPr>
          <p:cNvGrpSpPr/>
          <p:nvPr/>
        </p:nvGrpSpPr>
        <p:grpSpPr>
          <a:xfrm>
            <a:off x="6678057" y="1773358"/>
            <a:ext cx="3570210" cy="1446550"/>
            <a:chOff x="6678057" y="1773358"/>
            <a:chExt cx="3570210" cy="1446550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EB55FDF-400F-4DA8-8847-96A2D4DFD4DF}"/>
                </a:ext>
              </a:extLst>
            </p:cNvPr>
            <p:cNvSpPr txBox="1"/>
            <p:nvPr/>
          </p:nvSpPr>
          <p:spPr>
            <a:xfrm>
              <a:off x="6678057" y="1773358"/>
              <a:ext cx="3570209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8800" dirty="0">
                  <a:ln w="63500">
                    <a:solidFill>
                      <a:srgbClr val="FFFFFF"/>
                    </a:solidFill>
                  </a:ln>
                  <a:solidFill>
                    <a:srgbClr val="FF4D67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第三章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AD5F869-C84C-4BF3-BE1A-FAA58A356943}"/>
                </a:ext>
              </a:extLst>
            </p:cNvPr>
            <p:cNvSpPr txBox="1"/>
            <p:nvPr/>
          </p:nvSpPr>
          <p:spPr>
            <a:xfrm>
              <a:off x="6678058" y="1773358"/>
              <a:ext cx="357020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8800" dirty="0">
                  <a:pattFill prst="wdDnDiag">
                    <a:fgClr>
                      <a:srgbClr val="92D050"/>
                    </a:fgClr>
                    <a:bgClr>
                      <a:srgbClr val="91B82E"/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第三章</a:t>
              </a:r>
            </a:p>
          </p:txBody>
        </p:sp>
      </p:grpSp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E0DC727-CD0A-4A78-A914-5F8ACDE4CF9E}"/>
              </a:ext>
            </a:extLst>
          </p:cNvPr>
          <p:cNvGrpSpPr/>
          <p:nvPr/>
        </p:nvGrpSpPr>
        <p:grpSpPr>
          <a:xfrm flipH="1">
            <a:off x="0" y="2073318"/>
            <a:ext cx="6303860" cy="4532249"/>
            <a:chOff x="5888140" y="2073318"/>
            <a:chExt cx="6303860" cy="4532249"/>
          </a:xfrm>
        </p:grpSpPr>
        <p:pic>
          <p:nvPicPr>
            <p:cNvPr id="330" name="图片 329">
              <a:extLst>
                <a:ext uri="{FF2B5EF4-FFF2-40B4-BE49-F238E27FC236}">
                  <a16:creationId xmlns:a16="http://schemas.microsoft.com/office/drawing/2014/main" id="{7E344B9E-4235-4D99-9C68-220C40C5D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056" y="2073318"/>
              <a:ext cx="5470264" cy="4384425"/>
            </a:xfrm>
            <a:prstGeom prst="rect">
              <a:avLst/>
            </a:prstGeom>
          </p:spPr>
        </p:pic>
        <p:pic>
          <p:nvPicPr>
            <p:cNvPr id="336" name="图片 335">
              <a:extLst>
                <a:ext uri="{FF2B5EF4-FFF2-40B4-BE49-F238E27FC236}">
                  <a16:creationId xmlns:a16="http://schemas.microsoft.com/office/drawing/2014/main" id="{420F89D8-45EE-4E1E-9611-CC2B34129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  <p:pic>
        <p:nvPicPr>
          <p:cNvPr id="338" name="图片 337">
            <a:extLst>
              <a:ext uri="{FF2B5EF4-FFF2-40B4-BE49-F238E27FC236}">
                <a16:creationId xmlns:a16="http://schemas.microsoft.com/office/drawing/2014/main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51930" y="400257"/>
            <a:ext cx="7914548" cy="1621706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6139CDCB-7CE1-428E-BCD8-7494C60D58C1}"/>
              </a:ext>
            </a:extLst>
          </p:cNvPr>
          <p:cNvGrpSpPr/>
          <p:nvPr/>
        </p:nvGrpSpPr>
        <p:grpSpPr>
          <a:xfrm>
            <a:off x="5782306" y="3313810"/>
            <a:ext cx="5262980" cy="1107996"/>
            <a:chOff x="5782306" y="3313810"/>
            <a:chExt cx="5262980" cy="1107996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5B36379-F584-4A0F-AE84-AC5D2CBCE5A8}"/>
                </a:ext>
              </a:extLst>
            </p:cNvPr>
            <p:cNvSpPr txBox="1"/>
            <p:nvPr/>
          </p:nvSpPr>
          <p:spPr>
            <a:xfrm>
              <a:off x="5782306" y="3313810"/>
              <a:ext cx="526298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6600" dirty="0">
                  <a:ln w="63500">
                    <a:solidFill>
                      <a:srgbClr val="FFFFFF"/>
                    </a:solidFill>
                  </a:ln>
                  <a:solidFill>
                    <a:srgbClr val="FF4D67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0467C95-9703-4B73-9382-52FF77B0453B}"/>
                </a:ext>
              </a:extLst>
            </p:cNvPr>
            <p:cNvSpPr txBox="1"/>
            <p:nvPr/>
          </p:nvSpPr>
          <p:spPr>
            <a:xfrm>
              <a:off x="5782306" y="3313810"/>
              <a:ext cx="526298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66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8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B1D2126-CC0F-4D5B-BCF8-735995AF65D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2049" y="2060049"/>
            <a:ext cx="9525002" cy="3418110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2EF7B23B-D271-40F2-BE72-0339D1B504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34996" y="184196"/>
            <a:ext cx="5365251" cy="1398459"/>
            <a:chOff x="1541" y="-64"/>
            <a:chExt cx="4577" cy="1193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C7A716EF-8E11-4B06-BEFE-31500997D13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73" y="0"/>
              <a:ext cx="453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672EA1B-AAAE-455C-BF7A-4DD282BFB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489"/>
              <a:ext cx="3177" cy="640"/>
            </a:xfrm>
            <a:custGeom>
              <a:avLst/>
              <a:gdLst>
                <a:gd name="T0" fmla="*/ 67 w 1190"/>
                <a:gd name="T1" fmla="*/ 133 h 238"/>
                <a:gd name="T2" fmla="*/ 172 w 1190"/>
                <a:gd name="T3" fmla="*/ 23 h 238"/>
                <a:gd name="T4" fmla="*/ 401 w 1190"/>
                <a:gd name="T5" fmla="*/ 19 h 238"/>
                <a:gd name="T6" fmla="*/ 874 w 1190"/>
                <a:gd name="T7" fmla="*/ 38 h 238"/>
                <a:gd name="T8" fmla="*/ 1190 w 1190"/>
                <a:gd name="T9" fmla="*/ 119 h 238"/>
                <a:gd name="T10" fmla="*/ 874 w 1190"/>
                <a:gd name="T11" fmla="*/ 148 h 238"/>
                <a:gd name="T12" fmla="*/ 538 w 1190"/>
                <a:gd name="T13" fmla="*/ 171 h 238"/>
                <a:gd name="T14" fmla="*/ 67 w 1190"/>
                <a:gd name="T15" fmla="*/ 13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0" h="238">
                  <a:moveTo>
                    <a:pt x="67" y="133"/>
                  </a:moveTo>
                  <a:cubicBezTo>
                    <a:pt x="0" y="59"/>
                    <a:pt x="134" y="28"/>
                    <a:pt x="172" y="23"/>
                  </a:cubicBezTo>
                  <a:cubicBezTo>
                    <a:pt x="244" y="9"/>
                    <a:pt x="325" y="19"/>
                    <a:pt x="401" y="19"/>
                  </a:cubicBezTo>
                  <a:cubicBezTo>
                    <a:pt x="559" y="23"/>
                    <a:pt x="717" y="43"/>
                    <a:pt x="874" y="38"/>
                  </a:cubicBezTo>
                  <a:cubicBezTo>
                    <a:pt x="946" y="38"/>
                    <a:pt x="1190" y="0"/>
                    <a:pt x="1190" y="119"/>
                  </a:cubicBezTo>
                  <a:cubicBezTo>
                    <a:pt x="1190" y="238"/>
                    <a:pt x="932" y="162"/>
                    <a:pt x="874" y="148"/>
                  </a:cubicBezTo>
                  <a:cubicBezTo>
                    <a:pt x="773" y="126"/>
                    <a:pt x="656" y="149"/>
                    <a:pt x="538" y="171"/>
                  </a:cubicBezTo>
                  <a:cubicBezTo>
                    <a:pt x="367" y="203"/>
                    <a:pt x="194" y="235"/>
                    <a:pt x="67" y="133"/>
                  </a:cubicBezTo>
                </a:path>
              </a:pathLst>
            </a:custGeom>
            <a:solidFill>
              <a:srgbClr val="E6C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D13A708-7761-432F-81A3-16AD2EC4A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-64"/>
              <a:ext cx="881" cy="835"/>
            </a:xfrm>
            <a:custGeom>
              <a:avLst/>
              <a:gdLst>
                <a:gd name="T0" fmla="*/ 179 w 330"/>
                <a:gd name="T1" fmla="*/ 136 h 311"/>
                <a:gd name="T2" fmla="*/ 319 w 330"/>
                <a:gd name="T3" fmla="*/ 115 h 311"/>
                <a:gd name="T4" fmla="*/ 248 w 330"/>
                <a:gd name="T5" fmla="*/ 201 h 311"/>
                <a:gd name="T6" fmla="*/ 253 w 330"/>
                <a:gd name="T7" fmla="*/ 311 h 311"/>
                <a:gd name="T8" fmla="*/ 125 w 330"/>
                <a:gd name="T9" fmla="*/ 261 h 311"/>
                <a:gd name="T10" fmla="*/ 4 w 330"/>
                <a:gd name="T11" fmla="*/ 171 h 311"/>
                <a:gd name="T12" fmla="*/ 85 w 330"/>
                <a:gd name="T13" fmla="*/ 98 h 311"/>
                <a:gd name="T14" fmla="*/ 177 w 330"/>
                <a:gd name="T15" fmla="*/ 167 h 311"/>
                <a:gd name="T16" fmla="*/ 179 w 330"/>
                <a:gd name="T17" fmla="*/ 13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11">
                  <a:moveTo>
                    <a:pt x="179" y="136"/>
                  </a:moveTo>
                  <a:cubicBezTo>
                    <a:pt x="158" y="23"/>
                    <a:pt x="330" y="0"/>
                    <a:pt x="319" y="115"/>
                  </a:cubicBezTo>
                  <a:cubicBezTo>
                    <a:pt x="315" y="165"/>
                    <a:pt x="276" y="165"/>
                    <a:pt x="248" y="201"/>
                  </a:cubicBezTo>
                  <a:cubicBezTo>
                    <a:pt x="221" y="236"/>
                    <a:pt x="234" y="276"/>
                    <a:pt x="253" y="311"/>
                  </a:cubicBezTo>
                  <a:cubicBezTo>
                    <a:pt x="213" y="261"/>
                    <a:pt x="184" y="274"/>
                    <a:pt x="125" y="261"/>
                  </a:cubicBezTo>
                  <a:cubicBezTo>
                    <a:pt x="79" y="251"/>
                    <a:pt x="10" y="228"/>
                    <a:pt x="4" y="171"/>
                  </a:cubicBezTo>
                  <a:cubicBezTo>
                    <a:pt x="0" y="125"/>
                    <a:pt x="44" y="98"/>
                    <a:pt x="85" y="98"/>
                  </a:cubicBezTo>
                  <a:cubicBezTo>
                    <a:pt x="129" y="96"/>
                    <a:pt x="163" y="127"/>
                    <a:pt x="177" y="167"/>
                  </a:cubicBezTo>
                  <a:cubicBezTo>
                    <a:pt x="179" y="136"/>
                    <a:pt x="179" y="136"/>
                    <a:pt x="179" y="136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29C91C5-4814-48D4-AF69-65AF7CBB0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653"/>
              <a:ext cx="24" cy="5"/>
            </a:xfrm>
            <a:custGeom>
              <a:avLst/>
              <a:gdLst>
                <a:gd name="T0" fmla="*/ 4 w 9"/>
                <a:gd name="T1" fmla="*/ 0 h 2"/>
                <a:gd name="T2" fmla="*/ 0 w 9"/>
                <a:gd name="T3" fmla="*/ 1 h 2"/>
                <a:gd name="T4" fmla="*/ 9 w 9"/>
                <a:gd name="T5" fmla="*/ 2 h 2"/>
                <a:gd name="T6" fmla="*/ 4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4" y="1"/>
                    <a:pt x="7" y="1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FB42A76-5A36-4931-9C0F-6F38F3DF5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656"/>
              <a:ext cx="42" cy="37"/>
            </a:xfrm>
            <a:custGeom>
              <a:avLst/>
              <a:gdLst>
                <a:gd name="T0" fmla="*/ 8 w 16"/>
                <a:gd name="T1" fmla="*/ 0 h 14"/>
                <a:gd name="T2" fmla="*/ 0 w 16"/>
                <a:gd name="T3" fmla="*/ 7 h 14"/>
                <a:gd name="T4" fmla="*/ 13 w 16"/>
                <a:gd name="T5" fmla="*/ 14 h 14"/>
                <a:gd name="T6" fmla="*/ 16 w 16"/>
                <a:gd name="T7" fmla="*/ 8 h 14"/>
                <a:gd name="T8" fmla="*/ 8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5" y="9"/>
                    <a:pt x="9" y="11"/>
                    <a:pt x="13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EB59730-3BF4-4318-96A7-F1CAD5377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4"/>
              <a:ext cx="46" cy="27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5 h 10"/>
                <a:gd name="T4" fmla="*/ 8 w 17"/>
                <a:gd name="T5" fmla="*/ 10 h 10"/>
                <a:gd name="T6" fmla="*/ 17 w 17"/>
                <a:gd name="T7" fmla="*/ 1 h 10"/>
                <a:gd name="T8" fmla="*/ 17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1" y="1"/>
                    <a:pt x="5" y="3"/>
                    <a:pt x="0" y="5"/>
                  </a:cubicBezTo>
                  <a:cubicBezTo>
                    <a:pt x="1" y="8"/>
                    <a:pt x="4" y="10"/>
                    <a:pt x="8" y="10"/>
                  </a:cubicBezTo>
                  <a:cubicBezTo>
                    <a:pt x="13" y="10"/>
                    <a:pt x="17" y="6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E98FE2F8-B70C-4B86-A984-C4E68E4D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4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4ACC5164-0C1D-41BC-A41D-7437F8736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365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38573016-F883-4556-BCE1-39209AAA4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39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4281CB7-87B2-430B-90CE-448C16E10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0"/>
              <a:ext cx="40" cy="43"/>
            </a:xfrm>
            <a:custGeom>
              <a:avLst/>
              <a:gdLst>
                <a:gd name="T0" fmla="*/ 7 w 15"/>
                <a:gd name="T1" fmla="*/ 0 h 16"/>
                <a:gd name="T2" fmla="*/ 5 w 15"/>
                <a:gd name="T3" fmla="*/ 0 h 16"/>
                <a:gd name="T4" fmla="*/ 0 w 15"/>
                <a:gd name="T5" fmla="*/ 11 h 16"/>
                <a:gd name="T6" fmla="*/ 7 w 15"/>
                <a:gd name="T7" fmla="*/ 16 h 16"/>
                <a:gd name="T8" fmla="*/ 15 w 15"/>
                <a:gd name="T9" fmla="*/ 8 h 16"/>
                <a:gd name="T10" fmla="*/ 7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1" y="14"/>
                    <a:pt x="4" y="16"/>
                    <a:pt x="7" y="16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70562F47-B122-4DEE-9AC2-C25EB6291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05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2D692A4-968C-4CE3-9F97-181455D34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9"/>
              <a:ext cx="3" cy="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1436A0F-CA32-45CE-9806-E99EC59C6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67"/>
              <a:ext cx="37" cy="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5 h 14"/>
                <a:gd name="T4" fmla="*/ 9 w 14"/>
                <a:gd name="T5" fmla="*/ 14 h 14"/>
                <a:gd name="T6" fmla="*/ 14 w 14"/>
                <a:gd name="T7" fmla="*/ 12 h 14"/>
                <a:gd name="T8" fmla="*/ 1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10"/>
                    <a:pt x="4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cubicBezTo>
                    <a:pt x="11" y="8"/>
                    <a:pt x="6" y="4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FE52EA1-333A-40F0-930D-02A7E5593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59"/>
              <a:ext cx="29" cy="19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3 w 11"/>
                <a:gd name="T5" fmla="*/ 7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10" y="4"/>
                    <a:pt x="1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521B26FD-6E1B-4663-A6C6-89EB564A1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134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Oval 19">
              <a:extLst>
                <a:ext uri="{FF2B5EF4-FFF2-40B4-BE49-F238E27FC236}">
                  <a16:creationId xmlns:a16="http://schemas.microsoft.com/office/drawing/2014/main" id="{B56C5B36-6800-442C-B2AA-2A0F033EA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46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77E7960-53A7-437A-BBC0-8FAA42BDF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02"/>
              <a:ext cx="43" cy="18"/>
            </a:xfrm>
            <a:custGeom>
              <a:avLst/>
              <a:gdLst>
                <a:gd name="T0" fmla="*/ 0 w 16"/>
                <a:gd name="T1" fmla="*/ 0 h 7"/>
                <a:gd name="T2" fmla="*/ 9 w 16"/>
                <a:gd name="T3" fmla="*/ 7 h 7"/>
                <a:gd name="T4" fmla="*/ 16 w 16"/>
                <a:gd name="T5" fmla="*/ 4 h 7"/>
                <a:gd name="T6" fmla="*/ 0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1" y="4"/>
                    <a:pt x="5" y="7"/>
                    <a:pt x="9" y="7"/>
                  </a:cubicBezTo>
                  <a:cubicBezTo>
                    <a:pt x="12" y="7"/>
                    <a:pt x="14" y="6"/>
                    <a:pt x="16" y="4"/>
                  </a:cubicBezTo>
                  <a:cubicBezTo>
                    <a:pt x="11" y="2"/>
                    <a:pt x="6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33502077-8D9B-4347-8680-117E79F2C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253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8CFBFBB-E59B-45A1-B415-1637E8E1D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18"/>
              <a:ext cx="14" cy="40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12 h 15"/>
                <a:gd name="T4" fmla="*/ 0 w 5"/>
                <a:gd name="T5" fmla="*/ 15 h 15"/>
                <a:gd name="T6" fmla="*/ 5 w 5"/>
                <a:gd name="T7" fmla="*/ 7 h 15"/>
                <a:gd name="T8" fmla="*/ 0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3" y="14"/>
                    <a:pt x="5" y="11"/>
                    <a:pt x="5" y="7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4244FE2A-4861-4796-B555-25A1CCFBB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04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D3967B13-338C-4629-9DC5-211354C8D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36"/>
              <a:ext cx="43" cy="41"/>
            </a:xfrm>
            <a:custGeom>
              <a:avLst/>
              <a:gdLst>
                <a:gd name="T0" fmla="*/ 2 w 16"/>
                <a:gd name="T1" fmla="*/ 0 h 15"/>
                <a:gd name="T2" fmla="*/ 0 w 16"/>
                <a:gd name="T3" fmla="*/ 6 h 15"/>
                <a:gd name="T4" fmla="*/ 9 w 16"/>
                <a:gd name="T5" fmla="*/ 15 h 15"/>
                <a:gd name="T6" fmla="*/ 16 w 16"/>
                <a:gd name="T7" fmla="*/ 12 h 15"/>
                <a:gd name="T8" fmla="*/ 2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12" y="15"/>
                    <a:pt x="14" y="13"/>
                    <a:pt x="16" y="12"/>
                  </a:cubicBezTo>
                  <a:cubicBezTo>
                    <a:pt x="11" y="7"/>
                    <a:pt x="7" y="4"/>
                    <a:pt x="2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FE6BC8BB-4F7F-44E0-B432-F32C17DC6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10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0E8F9150-AC3D-4819-90BB-E9191D53E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172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9858BF84-2C31-4B10-8AF1-42F80A06D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5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28">
              <a:extLst>
                <a:ext uri="{FF2B5EF4-FFF2-40B4-BE49-F238E27FC236}">
                  <a16:creationId xmlns:a16="http://schemas.microsoft.com/office/drawing/2014/main" id="{64004F83-1DDD-42E8-8B7B-A93C3E637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96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Oval 29">
              <a:extLst>
                <a:ext uri="{FF2B5EF4-FFF2-40B4-BE49-F238E27FC236}">
                  <a16:creationId xmlns:a16="http://schemas.microsoft.com/office/drawing/2014/main" id="{A893D245-2A51-40F8-8CB9-910B6B569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66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Oval 30">
              <a:extLst>
                <a:ext uri="{FF2B5EF4-FFF2-40B4-BE49-F238E27FC236}">
                  <a16:creationId xmlns:a16="http://schemas.microsoft.com/office/drawing/2014/main" id="{846A0025-38FC-4D7D-8F49-A8BB5DC57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312"/>
              <a:ext cx="38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31">
              <a:extLst>
                <a:ext uri="{FF2B5EF4-FFF2-40B4-BE49-F238E27FC236}">
                  <a16:creationId xmlns:a16="http://schemas.microsoft.com/office/drawing/2014/main" id="{17CDACC3-61AB-4ED0-9966-28EDD7FEB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87"/>
              <a:ext cx="38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F5788E6-5F80-4CE5-AD63-7E7AF4671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17"/>
              <a:ext cx="40" cy="46"/>
            </a:xfrm>
            <a:custGeom>
              <a:avLst/>
              <a:gdLst>
                <a:gd name="T0" fmla="*/ 7 w 15"/>
                <a:gd name="T1" fmla="*/ 0 h 17"/>
                <a:gd name="T2" fmla="*/ 0 w 15"/>
                <a:gd name="T3" fmla="*/ 8 h 17"/>
                <a:gd name="T4" fmla="*/ 9 w 15"/>
                <a:gd name="T5" fmla="*/ 17 h 17"/>
                <a:gd name="T6" fmla="*/ 15 w 15"/>
                <a:gd name="T7" fmla="*/ 15 h 17"/>
                <a:gd name="T8" fmla="*/ 7 w 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1" y="17"/>
                    <a:pt x="13" y="16"/>
                    <a:pt x="15" y="15"/>
                  </a:cubicBezTo>
                  <a:cubicBezTo>
                    <a:pt x="13" y="10"/>
                    <a:pt x="10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Oval 33">
              <a:extLst>
                <a:ext uri="{FF2B5EF4-FFF2-40B4-BE49-F238E27FC236}">
                  <a16:creationId xmlns:a16="http://schemas.microsoft.com/office/drawing/2014/main" id="{A6F0DBCF-403B-4DED-AB51-B0EE27F93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CF147698-2554-40B5-9854-0866FF2C5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72548FAD-7E5C-44FD-B4A4-AE9C40090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28"/>
              <a:ext cx="48" cy="48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6 w 18"/>
                <a:gd name="T5" fmla="*/ 18 h 18"/>
                <a:gd name="T6" fmla="*/ 18 w 18"/>
                <a:gd name="T7" fmla="*/ 8 h 18"/>
                <a:gd name="T8" fmla="*/ 9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3" y="17"/>
                    <a:pt x="6" y="18"/>
                  </a:cubicBezTo>
                  <a:cubicBezTo>
                    <a:pt x="11" y="15"/>
                    <a:pt x="14" y="12"/>
                    <a:pt x="18" y="8"/>
                  </a:cubicBezTo>
                  <a:cubicBezTo>
                    <a:pt x="17" y="4"/>
                    <a:pt x="14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Oval 36">
              <a:extLst>
                <a:ext uri="{FF2B5EF4-FFF2-40B4-BE49-F238E27FC236}">
                  <a16:creationId xmlns:a16="http://schemas.microsoft.com/office/drawing/2014/main" id="{4A9F7184-C7EC-4A4C-915D-8EF425B9A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31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F3607C7E-3A9F-4DF0-A7EE-DCE3D9B97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90"/>
              <a:ext cx="40" cy="35"/>
            </a:xfrm>
            <a:custGeom>
              <a:avLst/>
              <a:gdLst>
                <a:gd name="T0" fmla="*/ 8 w 15"/>
                <a:gd name="T1" fmla="*/ 0 h 13"/>
                <a:gd name="T2" fmla="*/ 0 w 15"/>
                <a:gd name="T3" fmla="*/ 8 h 13"/>
                <a:gd name="T4" fmla="*/ 2 w 15"/>
                <a:gd name="T5" fmla="*/ 13 h 13"/>
                <a:gd name="T6" fmla="*/ 15 w 15"/>
                <a:gd name="T7" fmla="*/ 4 h 13"/>
                <a:gd name="T8" fmla="*/ 8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6" y="10"/>
                    <a:pt x="11" y="7"/>
                    <a:pt x="15" y="4"/>
                  </a:cubicBezTo>
                  <a:cubicBezTo>
                    <a:pt x="13" y="1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Oval 38">
              <a:extLst>
                <a:ext uri="{FF2B5EF4-FFF2-40B4-BE49-F238E27FC236}">
                  <a16:creationId xmlns:a16="http://schemas.microsoft.com/office/drawing/2014/main" id="{5DA5F22A-CF64-4EFE-AEEC-CD0DC129F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93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AADE2F91-5688-4CC6-A35B-13BBA3D81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34"/>
              <a:ext cx="32" cy="46"/>
            </a:xfrm>
            <a:custGeom>
              <a:avLst/>
              <a:gdLst>
                <a:gd name="T0" fmla="*/ 7 w 12"/>
                <a:gd name="T1" fmla="*/ 0 h 17"/>
                <a:gd name="T2" fmla="*/ 0 w 12"/>
                <a:gd name="T3" fmla="*/ 8 h 17"/>
                <a:gd name="T4" fmla="*/ 9 w 12"/>
                <a:gd name="T5" fmla="*/ 17 h 17"/>
                <a:gd name="T6" fmla="*/ 12 w 12"/>
                <a:gd name="T7" fmla="*/ 17 h 17"/>
                <a:gd name="T8" fmla="*/ 7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1" y="11"/>
                    <a:pt x="9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CCC982DB-DB91-48CD-A960-266530315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-16"/>
              <a:ext cx="918" cy="755"/>
            </a:xfrm>
            <a:custGeom>
              <a:avLst/>
              <a:gdLst>
                <a:gd name="T0" fmla="*/ 193 w 344"/>
                <a:gd name="T1" fmla="*/ 103 h 281"/>
                <a:gd name="T2" fmla="*/ 237 w 344"/>
                <a:gd name="T3" fmla="*/ 14 h 281"/>
                <a:gd name="T4" fmla="*/ 321 w 344"/>
                <a:gd name="T5" fmla="*/ 40 h 281"/>
                <a:gd name="T6" fmla="*/ 326 w 344"/>
                <a:gd name="T7" fmla="*/ 94 h 281"/>
                <a:gd name="T8" fmla="*/ 279 w 344"/>
                <a:gd name="T9" fmla="*/ 146 h 281"/>
                <a:gd name="T10" fmla="*/ 260 w 344"/>
                <a:gd name="T11" fmla="*/ 280 h 281"/>
                <a:gd name="T12" fmla="*/ 266 w 344"/>
                <a:gd name="T13" fmla="*/ 278 h 281"/>
                <a:gd name="T14" fmla="*/ 175 w 344"/>
                <a:gd name="T15" fmla="*/ 233 h 281"/>
                <a:gd name="T16" fmla="*/ 59 w 344"/>
                <a:gd name="T17" fmla="*/ 197 h 281"/>
                <a:gd name="T18" fmla="*/ 48 w 344"/>
                <a:gd name="T19" fmla="*/ 80 h 281"/>
                <a:gd name="T20" fmla="*/ 185 w 344"/>
                <a:gd name="T21" fmla="*/ 136 h 281"/>
                <a:gd name="T22" fmla="*/ 191 w 344"/>
                <a:gd name="T23" fmla="*/ 134 h 281"/>
                <a:gd name="T24" fmla="*/ 86 w 344"/>
                <a:gd name="T25" fmla="*/ 65 h 281"/>
                <a:gd name="T26" fmla="*/ 13 w 344"/>
                <a:gd name="T27" fmla="*/ 149 h 281"/>
                <a:gd name="T28" fmla="*/ 117 w 344"/>
                <a:gd name="T29" fmla="*/ 226 h 281"/>
                <a:gd name="T30" fmla="*/ 190 w 344"/>
                <a:gd name="T31" fmla="*/ 239 h 281"/>
                <a:gd name="T32" fmla="*/ 261 w 344"/>
                <a:gd name="T33" fmla="*/ 280 h 281"/>
                <a:gd name="T34" fmla="*/ 266 w 344"/>
                <a:gd name="T35" fmla="*/ 278 h 281"/>
                <a:gd name="T36" fmla="*/ 258 w 344"/>
                <a:gd name="T37" fmla="*/ 174 h 281"/>
                <a:gd name="T38" fmla="*/ 319 w 344"/>
                <a:gd name="T39" fmla="*/ 119 h 281"/>
                <a:gd name="T40" fmla="*/ 307 w 344"/>
                <a:gd name="T41" fmla="*/ 16 h 281"/>
                <a:gd name="T42" fmla="*/ 228 w 344"/>
                <a:gd name="T43" fmla="*/ 15 h 281"/>
                <a:gd name="T44" fmla="*/ 187 w 344"/>
                <a:gd name="T45" fmla="*/ 104 h 281"/>
                <a:gd name="T46" fmla="*/ 193 w 344"/>
                <a:gd name="T47" fmla="*/ 10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281">
                  <a:moveTo>
                    <a:pt x="193" y="103"/>
                  </a:moveTo>
                  <a:cubicBezTo>
                    <a:pt x="187" y="65"/>
                    <a:pt x="201" y="30"/>
                    <a:pt x="237" y="14"/>
                  </a:cubicBezTo>
                  <a:cubicBezTo>
                    <a:pt x="267" y="1"/>
                    <a:pt x="305" y="10"/>
                    <a:pt x="321" y="40"/>
                  </a:cubicBezTo>
                  <a:cubicBezTo>
                    <a:pt x="329" y="56"/>
                    <a:pt x="329" y="77"/>
                    <a:pt x="326" y="94"/>
                  </a:cubicBezTo>
                  <a:cubicBezTo>
                    <a:pt x="321" y="120"/>
                    <a:pt x="298" y="132"/>
                    <a:pt x="279" y="146"/>
                  </a:cubicBezTo>
                  <a:cubicBezTo>
                    <a:pt x="232" y="182"/>
                    <a:pt x="236" y="232"/>
                    <a:pt x="260" y="280"/>
                  </a:cubicBezTo>
                  <a:cubicBezTo>
                    <a:pt x="262" y="279"/>
                    <a:pt x="264" y="278"/>
                    <a:pt x="266" y="278"/>
                  </a:cubicBezTo>
                  <a:cubicBezTo>
                    <a:pt x="241" y="247"/>
                    <a:pt x="214" y="238"/>
                    <a:pt x="175" y="233"/>
                  </a:cubicBezTo>
                  <a:cubicBezTo>
                    <a:pt x="135" y="228"/>
                    <a:pt x="94" y="219"/>
                    <a:pt x="59" y="197"/>
                  </a:cubicBezTo>
                  <a:cubicBezTo>
                    <a:pt x="15" y="170"/>
                    <a:pt x="0" y="111"/>
                    <a:pt x="48" y="80"/>
                  </a:cubicBezTo>
                  <a:cubicBezTo>
                    <a:pt x="103" y="44"/>
                    <a:pt x="164" y="82"/>
                    <a:pt x="185" y="136"/>
                  </a:cubicBezTo>
                  <a:cubicBezTo>
                    <a:pt x="186" y="137"/>
                    <a:pt x="192" y="136"/>
                    <a:pt x="191" y="134"/>
                  </a:cubicBezTo>
                  <a:cubicBezTo>
                    <a:pt x="173" y="88"/>
                    <a:pt x="136" y="61"/>
                    <a:pt x="86" y="65"/>
                  </a:cubicBezTo>
                  <a:cubicBezTo>
                    <a:pt x="42" y="68"/>
                    <a:pt x="3" y="103"/>
                    <a:pt x="13" y="149"/>
                  </a:cubicBezTo>
                  <a:cubicBezTo>
                    <a:pt x="23" y="195"/>
                    <a:pt x="78" y="215"/>
                    <a:pt x="117" y="226"/>
                  </a:cubicBezTo>
                  <a:cubicBezTo>
                    <a:pt x="141" y="233"/>
                    <a:pt x="166" y="235"/>
                    <a:pt x="190" y="239"/>
                  </a:cubicBezTo>
                  <a:cubicBezTo>
                    <a:pt x="220" y="243"/>
                    <a:pt x="242" y="257"/>
                    <a:pt x="261" y="280"/>
                  </a:cubicBezTo>
                  <a:cubicBezTo>
                    <a:pt x="262" y="281"/>
                    <a:pt x="267" y="280"/>
                    <a:pt x="266" y="278"/>
                  </a:cubicBezTo>
                  <a:cubicBezTo>
                    <a:pt x="249" y="245"/>
                    <a:pt x="238" y="209"/>
                    <a:pt x="258" y="174"/>
                  </a:cubicBezTo>
                  <a:cubicBezTo>
                    <a:pt x="272" y="150"/>
                    <a:pt x="300" y="139"/>
                    <a:pt x="319" y="119"/>
                  </a:cubicBezTo>
                  <a:cubicBezTo>
                    <a:pt x="344" y="91"/>
                    <a:pt x="337" y="37"/>
                    <a:pt x="307" y="16"/>
                  </a:cubicBezTo>
                  <a:cubicBezTo>
                    <a:pt x="284" y="0"/>
                    <a:pt x="252" y="3"/>
                    <a:pt x="228" y="15"/>
                  </a:cubicBezTo>
                  <a:cubicBezTo>
                    <a:pt x="195" y="33"/>
                    <a:pt x="181" y="67"/>
                    <a:pt x="187" y="104"/>
                  </a:cubicBezTo>
                  <a:cubicBezTo>
                    <a:pt x="188" y="106"/>
                    <a:pt x="193" y="105"/>
                    <a:pt x="193" y="10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D059E84A-FEF5-47F0-8029-4AA02C8A8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314"/>
              <a:ext cx="564" cy="600"/>
            </a:xfrm>
            <a:custGeom>
              <a:avLst/>
              <a:gdLst>
                <a:gd name="T0" fmla="*/ 113 w 211"/>
                <a:gd name="T1" fmla="*/ 81 h 223"/>
                <a:gd name="T2" fmla="*/ 195 w 211"/>
                <a:gd name="T3" fmla="*/ 35 h 223"/>
                <a:gd name="T4" fmla="*/ 211 w 211"/>
                <a:gd name="T5" fmla="*/ 79 h 223"/>
                <a:gd name="T6" fmla="*/ 176 w 211"/>
                <a:gd name="T7" fmla="*/ 119 h 223"/>
                <a:gd name="T8" fmla="*/ 131 w 211"/>
                <a:gd name="T9" fmla="*/ 167 h 223"/>
                <a:gd name="T10" fmla="*/ 86 w 211"/>
                <a:gd name="T11" fmla="*/ 200 h 223"/>
                <a:gd name="T12" fmla="*/ 19 w 211"/>
                <a:gd name="T13" fmla="*/ 35 h 223"/>
                <a:gd name="T14" fmla="*/ 82 w 211"/>
                <a:gd name="T15" fmla="*/ 25 h 223"/>
                <a:gd name="T16" fmla="*/ 109 w 211"/>
                <a:gd name="T17" fmla="*/ 90 h 223"/>
                <a:gd name="T18" fmla="*/ 113 w 211"/>
                <a:gd name="T19" fmla="*/ 8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23">
                  <a:moveTo>
                    <a:pt x="113" y="81"/>
                  </a:moveTo>
                  <a:cubicBezTo>
                    <a:pt x="126" y="48"/>
                    <a:pt x="161" y="0"/>
                    <a:pt x="195" y="35"/>
                  </a:cubicBezTo>
                  <a:cubicBezTo>
                    <a:pt x="203" y="44"/>
                    <a:pt x="211" y="69"/>
                    <a:pt x="211" y="79"/>
                  </a:cubicBezTo>
                  <a:cubicBezTo>
                    <a:pt x="209" y="106"/>
                    <a:pt x="195" y="104"/>
                    <a:pt x="176" y="119"/>
                  </a:cubicBezTo>
                  <a:cubicBezTo>
                    <a:pt x="151" y="137"/>
                    <a:pt x="147" y="142"/>
                    <a:pt x="131" y="167"/>
                  </a:cubicBezTo>
                  <a:cubicBezTo>
                    <a:pt x="116" y="190"/>
                    <a:pt x="115" y="223"/>
                    <a:pt x="86" y="200"/>
                  </a:cubicBezTo>
                  <a:cubicBezTo>
                    <a:pt x="55" y="177"/>
                    <a:pt x="0" y="73"/>
                    <a:pt x="19" y="35"/>
                  </a:cubicBezTo>
                  <a:cubicBezTo>
                    <a:pt x="30" y="10"/>
                    <a:pt x="59" y="8"/>
                    <a:pt x="82" y="25"/>
                  </a:cubicBezTo>
                  <a:cubicBezTo>
                    <a:pt x="105" y="42"/>
                    <a:pt x="94" y="69"/>
                    <a:pt x="109" y="90"/>
                  </a:cubicBezTo>
                  <a:cubicBezTo>
                    <a:pt x="113" y="81"/>
                    <a:pt x="113" y="81"/>
                    <a:pt x="113" y="81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42">
              <a:extLst>
                <a:ext uri="{FF2B5EF4-FFF2-40B4-BE49-F238E27FC236}">
                  <a16:creationId xmlns:a16="http://schemas.microsoft.com/office/drawing/2014/main" id="{62FEED7F-A68B-4F38-94A7-A7A64CF51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739"/>
              <a:ext cx="37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EF568316-F593-4631-BC55-46E80F970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" y="691"/>
              <a:ext cx="26" cy="32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9 h 12"/>
                <a:gd name="T4" fmla="*/ 0 w 10"/>
                <a:gd name="T5" fmla="*/ 12 h 12"/>
                <a:gd name="T6" fmla="*/ 10 w 10"/>
                <a:gd name="T7" fmla="*/ 0 h 12"/>
                <a:gd name="T8" fmla="*/ 9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3" y="7"/>
                    <a:pt x="6" y="4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44">
              <a:extLst>
                <a:ext uri="{FF2B5EF4-FFF2-40B4-BE49-F238E27FC236}">
                  <a16:creationId xmlns:a16="http://schemas.microsoft.com/office/drawing/2014/main" id="{A8DD58FE-04AB-4B11-A069-720BBB3A5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" y="669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AE415F6A-889A-457B-8FFB-C45EE7BD6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" y="768"/>
              <a:ext cx="40" cy="4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8 w 15"/>
                <a:gd name="T5" fmla="*/ 16 h 16"/>
                <a:gd name="T6" fmla="*/ 9 w 15"/>
                <a:gd name="T7" fmla="*/ 16 h 16"/>
                <a:gd name="T8" fmla="*/ 15 w 15"/>
                <a:gd name="T9" fmla="*/ 4 h 16"/>
                <a:gd name="T10" fmla="*/ 8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1" y="12"/>
                    <a:pt x="13" y="8"/>
                    <a:pt x="15" y="4"/>
                  </a:cubicBezTo>
                  <a:cubicBezTo>
                    <a:pt x="13" y="2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46">
              <a:extLst>
                <a:ext uri="{FF2B5EF4-FFF2-40B4-BE49-F238E27FC236}">
                  <a16:creationId xmlns:a16="http://schemas.microsoft.com/office/drawing/2014/main" id="{33BA9DE6-B741-43C2-9E2F-676A4BBBC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" y="68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D7E18637-CF12-4D1B-B4CC-2C9E2736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836"/>
              <a:ext cx="40" cy="35"/>
            </a:xfrm>
            <a:custGeom>
              <a:avLst/>
              <a:gdLst>
                <a:gd name="T0" fmla="*/ 7 w 15"/>
                <a:gd name="T1" fmla="*/ 0 h 13"/>
                <a:gd name="T2" fmla="*/ 0 w 15"/>
                <a:gd name="T3" fmla="*/ 5 h 13"/>
                <a:gd name="T4" fmla="*/ 1 w 15"/>
                <a:gd name="T5" fmla="*/ 6 h 13"/>
                <a:gd name="T6" fmla="*/ 13 w 15"/>
                <a:gd name="T7" fmla="*/ 13 h 13"/>
                <a:gd name="T8" fmla="*/ 15 w 15"/>
                <a:gd name="T9" fmla="*/ 8 h 13"/>
                <a:gd name="T10" fmla="*/ 7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7" y="0"/>
                  </a:move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6" y="10"/>
                    <a:pt x="10" y="12"/>
                    <a:pt x="13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88B000D2-583C-4186-89F4-967ADD9A2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382"/>
              <a:ext cx="35" cy="34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6 h 13"/>
                <a:gd name="T4" fmla="*/ 7 w 13"/>
                <a:gd name="T5" fmla="*/ 13 h 13"/>
                <a:gd name="T6" fmla="*/ 13 w 13"/>
                <a:gd name="T7" fmla="*/ 10 h 13"/>
                <a:gd name="T8" fmla="*/ 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" y="13"/>
                    <a:pt x="11" y="12"/>
                    <a:pt x="13" y="10"/>
                  </a:cubicBezTo>
                  <a:cubicBezTo>
                    <a:pt x="10" y="7"/>
                    <a:pt x="7" y="3"/>
                    <a:pt x="3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06821625-0E8B-497A-BC7A-3DE3FC413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382"/>
              <a:ext cx="43" cy="48"/>
            </a:xfrm>
            <a:custGeom>
              <a:avLst/>
              <a:gdLst>
                <a:gd name="T0" fmla="*/ 8 w 16"/>
                <a:gd name="T1" fmla="*/ 0 h 18"/>
                <a:gd name="T2" fmla="*/ 1 w 16"/>
                <a:gd name="T3" fmla="*/ 10 h 18"/>
                <a:gd name="T4" fmla="*/ 0 w 16"/>
                <a:gd name="T5" fmla="*/ 14 h 18"/>
                <a:gd name="T6" fmla="*/ 7 w 16"/>
                <a:gd name="T7" fmla="*/ 18 h 18"/>
                <a:gd name="T8" fmla="*/ 16 w 16"/>
                <a:gd name="T9" fmla="*/ 9 h 18"/>
                <a:gd name="T10" fmla="*/ 8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3"/>
                    <a:pt x="3" y="6"/>
                    <a:pt x="1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4" y="18"/>
                    <a:pt x="7" y="18"/>
                  </a:cubicBezTo>
                  <a:cubicBezTo>
                    <a:pt x="12" y="18"/>
                    <a:pt x="16" y="14"/>
                    <a:pt x="16" y="9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DD4D1F9F-83F8-4B1D-BE34-9793585F5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79"/>
              <a:ext cx="24" cy="11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2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1"/>
                    <a:pt x="3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5" y="4"/>
                    <a:pt x="7" y="2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9C266614-FCCF-49FE-8EF8-2724FDC9F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" y="352"/>
              <a:ext cx="43" cy="38"/>
            </a:xfrm>
            <a:custGeom>
              <a:avLst/>
              <a:gdLst>
                <a:gd name="T0" fmla="*/ 5 w 16"/>
                <a:gd name="T1" fmla="*/ 0 h 14"/>
                <a:gd name="T2" fmla="*/ 2 w 16"/>
                <a:gd name="T3" fmla="*/ 0 h 14"/>
                <a:gd name="T4" fmla="*/ 0 w 16"/>
                <a:gd name="T5" fmla="*/ 6 h 14"/>
                <a:gd name="T6" fmla="*/ 8 w 16"/>
                <a:gd name="T7" fmla="*/ 14 h 14"/>
                <a:gd name="T8" fmla="*/ 16 w 16"/>
                <a:gd name="T9" fmla="*/ 6 h 14"/>
                <a:gd name="T10" fmla="*/ 14 w 16"/>
                <a:gd name="T11" fmla="*/ 1 h 14"/>
                <a:gd name="T12" fmla="*/ 5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4"/>
                    <a:pt x="8" y="14"/>
                  </a:cubicBezTo>
                  <a:cubicBezTo>
                    <a:pt x="12" y="14"/>
                    <a:pt x="16" y="10"/>
                    <a:pt x="16" y="6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1" y="0"/>
                    <a:pt x="8" y="0"/>
                    <a:pt x="5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F9410330-CBB1-41CC-8A33-3363D8325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" y="392"/>
              <a:ext cx="30" cy="2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9 w 11"/>
                <a:gd name="T5" fmla="*/ 10 h 10"/>
                <a:gd name="T6" fmla="*/ 11 w 11"/>
                <a:gd name="T7" fmla="*/ 10 h 10"/>
                <a:gd name="T8" fmla="*/ 8 w 11"/>
                <a:gd name="T9" fmla="*/ 6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0" y="9"/>
                    <a:pt x="9" y="7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640AFC67-A409-4208-BF02-534E194F0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77"/>
              <a:ext cx="567" cy="569"/>
            </a:xfrm>
            <a:custGeom>
              <a:avLst/>
              <a:gdLst>
                <a:gd name="T0" fmla="*/ 107 w 212"/>
                <a:gd name="T1" fmla="*/ 80 h 212"/>
                <a:gd name="T2" fmla="*/ 185 w 212"/>
                <a:gd name="T3" fmla="*/ 39 h 212"/>
                <a:gd name="T4" fmla="*/ 199 w 212"/>
                <a:gd name="T5" fmla="*/ 76 h 212"/>
                <a:gd name="T6" fmla="*/ 177 w 212"/>
                <a:gd name="T7" fmla="*/ 111 h 212"/>
                <a:gd name="T8" fmla="*/ 131 w 212"/>
                <a:gd name="T9" fmla="*/ 150 h 212"/>
                <a:gd name="T10" fmla="*/ 110 w 212"/>
                <a:gd name="T11" fmla="*/ 185 h 212"/>
                <a:gd name="T12" fmla="*/ 80 w 212"/>
                <a:gd name="T13" fmla="*/ 199 h 212"/>
                <a:gd name="T14" fmla="*/ 42 w 212"/>
                <a:gd name="T15" fmla="*/ 151 h 212"/>
                <a:gd name="T16" fmla="*/ 13 w 212"/>
                <a:gd name="T17" fmla="*/ 80 h 212"/>
                <a:gd name="T18" fmla="*/ 51 w 212"/>
                <a:gd name="T19" fmla="*/ 16 h 212"/>
                <a:gd name="T20" fmla="*/ 97 w 212"/>
                <a:gd name="T21" fmla="*/ 90 h 212"/>
                <a:gd name="T22" fmla="*/ 103 w 212"/>
                <a:gd name="T23" fmla="*/ 89 h 212"/>
                <a:gd name="T24" fmla="*/ 86 w 212"/>
                <a:gd name="T25" fmla="*/ 36 h 212"/>
                <a:gd name="T26" fmla="*/ 46 w 212"/>
                <a:gd name="T27" fmla="*/ 13 h 212"/>
                <a:gd name="T28" fmla="*/ 3 w 212"/>
                <a:gd name="T29" fmla="*/ 51 h 212"/>
                <a:gd name="T30" fmla="*/ 34 w 212"/>
                <a:gd name="T31" fmla="*/ 148 h 212"/>
                <a:gd name="T32" fmla="*/ 91 w 212"/>
                <a:gd name="T33" fmla="*/ 209 h 212"/>
                <a:gd name="T34" fmla="*/ 106 w 212"/>
                <a:gd name="T35" fmla="*/ 202 h 212"/>
                <a:gd name="T36" fmla="*/ 131 w 212"/>
                <a:gd name="T37" fmla="*/ 157 h 212"/>
                <a:gd name="T38" fmla="*/ 169 w 212"/>
                <a:gd name="T39" fmla="*/ 118 h 212"/>
                <a:gd name="T40" fmla="*/ 203 w 212"/>
                <a:gd name="T41" fmla="*/ 89 h 212"/>
                <a:gd name="T42" fmla="*/ 161 w 212"/>
                <a:gd name="T43" fmla="*/ 21 h 212"/>
                <a:gd name="T44" fmla="*/ 101 w 212"/>
                <a:gd name="T45" fmla="*/ 82 h 212"/>
                <a:gd name="T46" fmla="*/ 107 w 212"/>
                <a:gd name="T47" fmla="*/ 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212">
                  <a:moveTo>
                    <a:pt x="107" y="80"/>
                  </a:moveTo>
                  <a:cubicBezTo>
                    <a:pt x="118" y="51"/>
                    <a:pt x="153" y="0"/>
                    <a:pt x="185" y="39"/>
                  </a:cubicBezTo>
                  <a:cubicBezTo>
                    <a:pt x="193" y="48"/>
                    <a:pt x="197" y="64"/>
                    <a:pt x="199" y="76"/>
                  </a:cubicBezTo>
                  <a:cubicBezTo>
                    <a:pt x="202" y="93"/>
                    <a:pt x="190" y="103"/>
                    <a:pt x="177" y="111"/>
                  </a:cubicBezTo>
                  <a:cubicBezTo>
                    <a:pt x="159" y="120"/>
                    <a:pt x="143" y="134"/>
                    <a:pt x="131" y="150"/>
                  </a:cubicBezTo>
                  <a:cubicBezTo>
                    <a:pt x="123" y="161"/>
                    <a:pt x="116" y="172"/>
                    <a:pt x="110" y="185"/>
                  </a:cubicBezTo>
                  <a:cubicBezTo>
                    <a:pt x="103" y="200"/>
                    <a:pt x="97" y="212"/>
                    <a:pt x="80" y="199"/>
                  </a:cubicBezTo>
                  <a:cubicBezTo>
                    <a:pt x="63" y="187"/>
                    <a:pt x="52" y="168"/>
                    <a:pt x="42" y="151"/>
                  </a:cubicBezTo>
                  <a:cubicBezTo>
                    <a:pt x="29" y="129"/>
                    <a:pt x="19" y="105"/>
                    <a:pt x="13" y="80"/>
                  </a:cubicBezTo>
                  <a:cubicBezTo>
                    <a:pt x="6" y="53"/>
                    <a:pt x="7" y="7"/>
                    <a:pt x="51" y="16"/>
                  </a:cubicBezTo>
                  <a:cubicBezTo>
                    <a:pt x="90" y="24"/>
                    <a:pt x="81" y="64"/>
                    <a:pt x="97" y="90"/>
                  </a:cubicBezTo>
                  <a:cubicBezTo>
                    <a:pt x="98" y="91"/>
                    <a:pt x="103" y="89"/>
                    <a:pt x="103" y="89"/>
                  </a:cubicBezTo>
                  <a:cubicBezTo>
                    <a:pt x="93" y="72"/>
                    <a:pt x="94" y="53"/>
                    <a:pt x="86" y="36"/>
                  </a:cubicBezTo>
                  <a:cubicBezTo>
                    <a:pt x="80" y="22"/>
                    <a:pt x="60" y="12"/>
                    <a:pt x="46" y="13"/>
                  </a:cubicBezTo>
                  <a:cubicBezTo>
                    <a:pt x="22" y="13"/>
                    <a:pt x="6" y="27"/>
                    <a:pt x="3" y="51"/>
                  </a:cubicBezTo>
                  <a:cubicBezTo>
                    <a:pt x="0" y="83"/>
                    <a:pt x="19" y="120"/>
                    <a:pt x="34" y="148"/>
                  </a:cubicBezTo>
                  <a:cubicBezTo>
                    <a:pt x="44" y="166"/>
                    <a:pt x="66" y="209"/>
                    <a:pt x="91" y="209"/>
                  </a:cubicBezTo>
                  <a:cubicBezTo>
                    <a:pt x="98" y="209"/>
                    <a:pt x="102" y="206"/>
                    <a:pt x="106" y="202"/>
                  </a:cubicBezTo>
                  <a:cubicBezTo>
                    <a:pt x="117" y="190"/>
                    <a:pt x="122" y="170"/>
                    <a:pt x="131" y="157"/>
                  </a:cubicBezTo>
                  <a:cubicBezTo>
                    <a:pt x="141" y="141"/>
                    <a:pt x="154" y="130"/>
                    <a:pt x="169" y="118"/>
                  </a:cubicBezTo>
                  <a:cubicBezTo>
                    <a:pt x="182" y="109"/>
                    <a:pt x="197" y="105"/>
                    <a:pt x="203" y="89"/>
                  </a:cubicBezTo>
                  <a:cubicBezTo>
                    <a:pt x="212" y="65"/>
                    <a:pt x="190" y="18"/>
                    <a:pt x="161" y="21"/>
                  </a:cubicBezTo>
                  <a:cubicBezTo>
                    <a:pt x="130" y="25"/>
                    <a:pt x="112" y="55"/>
                    <a:pt x="101" y="82"/>
                  </a:cubicBezTo>
                  <a:cubicBezTo>
                    <a:pt x="101" y="82"/>
                    <a:pt x="106" y="82"/>
                    <a:pt x="107" y="8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6211B243-A86F-46EB-B4D6-0EE72C552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489"/>
              <a:ext cx="3180" cy="631"/>
            </a:xfrm>
            <a:custGeom>
              <a:avLst/>
              <a:gdLst>
                <a:gd name="T0" fmla="*/ 65 w 1191"/>
                <a:gd name="T1" fmla="*/ 118 h 235"/>
                <a:gd name="T2" fmla="*/ 167 w 1191"/>
                <a:gd name="T3" fmla="*/ 10 h 235"/>
                <a:gd name="T4" fmla="*/ 365 w 1191"/>
                <a:gd name="T5" fmla="*/ 5 h 235"/>
                <a:gd name="T6" fmla="*/ 561 w 1191"/>
                <a:gd name="T7" fmla="*/ 14 h 235"/>
                <a:gd name="T8" fmla="*/ 895 w 1191"/>
                <a:gd name="T9" fmla="*/ 24 h 235"/>
                <a:gd name="T10" fmla="*/ 1096 w 1191"/>
                <a:gd name="T11" fmla="*/ 26 h 235"/>
                <a:gd name="T12" fmla="*/ 1170 w 1191"/>
                <a:gd name="T13" fmla="*/ 65 h 235"/>
                <a:gd name="T14" fmla="*/ 1170 w 1191"/>
                <a:gd name="T15" fmla="*/ 145 h 235"/>
                <a:gd name="T16" fmla="*/ 1082 w 1191"/>
                <a:gd name="T17" fmla="*/ 179 h 235"/>
                <a:gd name="T18" fmla="*/ 979 w 1191"/>
                <a:gd name="T19" fmla="*/ 174 h 235"/>
                <a:gd name="T20" fmla="*/ 794 w 1191"/>
                <a:gd name="T21" fmla="*/ 147 h 235"/>
                <a:gd name="T22" fmla="*/ 515 w 1191"/>
                <a:gd name="T23" fmla="*/ 175 h 235"/>
                <a:gd name="T24" fmla="*/ 65 w 1191"/>
                <a:gd name="T25" fmla="*/ 118 h 235"/>
                <a:gd name="T26" fmla="*/ 60 w 1191"/>
                <a:gd name="T27" fmla="*/ 120 h 235"/>
                <a:gd name="T28" fmla="*/ 578 w 1191"/>
                <a:gd name="T29" fmla="*/ 168 h 235"/>
                <a:gd name="T30" fmla="*/ 864 w 1191"/>
                <a:gd name="T31" fmla="*/ 156 h 235"/>
                <a:gd name="T32" fmla="*/ 1035 w 1191"/>
                <a:gd name="T33" fmla="*/ 182 h 235"/>
                <a:gd name="T34" fmla="*/ 1177 w 1191"/>
                <a:gd name="T35" fmla="*/ 142 h 235"/>
                <a:gd name="T36" fmla="*/ 1182 w 1191"/>
                <a:gd name="T37" fmla="*/ 73 h 235"/>
                <a:gd name="T38" fmla="*/ 1125 w 1191"/>
                <a:gd name="T39" fmla="*/ 30 h 235"/>
                <a:gd name="T40" fmla="*/ 934 w 1191"/>
                <a:gd name="T41" fmla="*/ 19 h 235"/>
                <a:gd name="T42" fmla="*/ 635 w 1191"/>
                <a:gd name="T43" fmla="*/ 16 h 235"/>
                <a:gd name="T44" fmla="*/ 391 w 1191"/>
                <a:gd name="T45" fmla="*/ 3 h 235"/>
                <a:gd name="T46" fmla="*/ 271 w 1191"/>
                <a:gd name="T47" fmla="*/ 0 h 235"/>
                <a:gd name="T48" fmla="*/ 166 w 1191"/>
                <a:gd name="T49" fmla="*/ 8 h 235"/>
                <a:gd name="T50" fmla="*/ 60 w 1191"/>
                <a:gd name="T51" fmla="*/ 120 h 235"/>
                <a:gd name="T52" fmla="*/ 65 w 1191"/>
                <a:gd name="T53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1" h="235">
                  <a:moveTo>
                    <a:pt x="65" y="118"/>
                  </a:moveTo>
                  <a:cubicBezTo>
                    <a:pt x="7" y="50"/>
                    <a:pt x="115" y="17"/>
                    <a:pt x="167" y="10"/>
                  </a:cubicBezTo>
                  <a:cubicBezTo>
                    <a:pt x="234" y="2"/>
                    <a:pt x="298" y="3"/>
                    <a:pt x="365" y="5"/>
                  </a:cubicBezTo>
                  <a:cubicBezTo>
                    <a:pt x="431" y="7"/>
                    <a:pt x="496" y="10"/>
                    <a:pt x="561" y="14"/>
                  </a:cubicBezTo>
                  <a:cubicBezTo>
                    <a:pt x="672" y="21"/>
                    <a:pt x="783" y="30"/>
                    <a:pt x="895" y="24"/>
                  </a:cubicBezTo>
                  <a:cubicBezTo>
                    <a:pt x="961" y="20"/>
                    <a:pt x="1029" y="13"/>
                    <a:pt x="1096" y="26"/>
                  </a:cubicBezTo>
                  <a:cubicBezTo>
                    <a:pt x="1123" y="32"/>
                    <a:pt x="1152" y="42"/>
                    <a:pt x="1170" y="65"/>
                  </a:cubicBezTo>
                  <a:cubicBezTo>
                    <a:pt x="1187" y="87"/>
                    <a:pt x="1187" y="122"/>
                    <a:pt x="1170" y="145"/>
                  </a:cubicBezTo>
                  <a:cubicBezTo>
                    <a:pt x="1151" y="171"/>
                    <a:pt x="1112" y="177"/>
                    <a:pt x="1082" y="179"/>
                  </a:cubicBezTo>
                  <a:cubicBezTo>
                    <a:pt x="1048" y="182"/>
                    <a:pt x="1013" y="179"/>
                    <a:pt x="979" y="174"/>
                  </a:cubicBezTo>
                  <a:cubicBezTo>
                    <a:pt x="917" y="166"/>
                    <a:pt x="858" y="148"/>
                    <a:pt x="794" y="147"/>
                  </a:cubicBezTo>
                  <a:cubicBezTo>
                    <a:pt x="700" y="146"/>
                    <a:pt x="607" y="162"/>
                    <a:pt x="515" y="175"/>
                  </a:cubicBezTo>
                  <a:cubicBezTo>
                    <a:pt x="366" y="196"/>
                    <a:pt x="192" y="218"/>
                    <a:pt x="65" y="118"/>
                  </a:cubicBezTo>
                  <a:cubicBezTo>
                    <a:pt x="64" y="117"/>
                    <a:pt x="59" y="119"/>
                    <a:pt x="60" y="120"/>
                  </a:cubicBezTo>
                  <a:cubicBezTo>
                    <a:pt x="206" y="235"/>
                    <a:pt x="410" y="192"/>
                    <a:pt x="578" y="168"/>
                  </a:cubicBezTo>
                  <a:cubicBezTo>
                    <a:pt x="672" y="155"/>
                    <a:pt x="769" y="141"/>
                    <a:pt x="864" y="156"/>
                  </a:cubicBezTo>
                  <a:cubicBezTo>
                    <a:pt x="921" y="165"/>
                    <a:pt x="976" y="180"/>
                    <a:pt x="1035" y="182"/>
                  </a:cubicBezTo>
                  <a:cubicBezTo>
                    <a:pt x="1081" y="185"/>
                    <a:pt x="1147" y="184"/>
                    <a:pt x="1177" y="142"/>
                  </a:cubicBezTo>
                  <a:cubicBezTo>
                    <a:pt x="1191" y="123"/>
                    <a:pt x="1191" y="94"/>
                    <a:pt x="1182" y="73"/>
                  </a:cubicBezTo>
                  <a:cubicBezTo>
                    <a:pt x="1171" y="51"/>
                    <a:pt x="1148" y="38"/>
                    <a:pt x="1125" y="30"/>
                  </a:cubicBezTo>
                  <a:cubicBezTo>
                    <a:pt x="1065" y="10"/>
                    <a:pt x="996" y="15"/>
                    <a:pt x="934" y="19"/>
                  </a:cubicBezTo>
                  <a:cubicBezTo>
                    <a:pt x="834" y="25"/>
                    <a:pt x="735" y="22"/>
                    <a:pt x="635" y="16"/>
                  </a:cubicBezTo>
                  <a:cubicBezTo>
                    <a:pt x="554" y="11"/>
                    <a:pt x="472" y="3"/>
                    <a:pt x="391" y="3"/>
                  </a:cubicBezTo>
                  <a:cubicBezTo>
                    <a:pt x="351" y="3"/>
                    <a:pt x="311" y="0"/>
                    <a:pt x="271" y="0"/>
                  </a:cubicBezTo>
                  <a:cubicBezTo>
                    <a:pt x="235" y="0"/>
                    <a:pt x="201" y="4"/>
                    <a:pt x="166" y="8"/>
                  </a:cubicBezTo>
                  <a:cubicBezTo>
                    <a:pt x="113" y="15"/>
                    <a:pt x="0" y="50"/>
                    <a:pt x="60" y="120"/>
                  </a:cubicBezTo>
                  <a:cubicBezTo>
                    <a:pt x="61" y="121"/>
                    <a:pt x="66" y="119"/>
                    <a:pt x="65" y="118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FB7410EE-16A6-4830-8E84-5B684ADFA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621"/>
              <a:ext cx="86" cy="260"/>
            </a:xfrm>
            <a:custGeom>
              <a:avLst/>
              <a:gdLst>
                <a:gd name="T0" fmla="*/ 16 w 32"/>
                <a:gd name="T1" fmla="*/ 0 h 97"/>
                <a:gd name="T2" fmla="*/ 0 w 32"/>
                <a:gd name="T3" fmla="*/ 10 h 97"/>
                <a:gd name="T4" fmla="*/ 13 w 32"/>
                <a:gd name="T5" fmla="*/ 74 h 97"/>
                <a:gd name="T6" fmla="*/ 15 w 32"/>
                <a:gd name="T7" fmla="*/ 87 h 97"/>
                <a:gd name="T8" fmla="*/ 32 w 32"/>
                <a:gd name="T9" fmla="*/ 97 h 97"/>
                <a:gd name="T10" fmla="*/ 30 w 32"/>
                <a:gd name="T11" fmla="*/ 72 h 97"/>
                <a:gd name="T12" fmla="*/ 16 w 3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7">
                  <a:moveTo>
                    <a:pt x="16" y="0"/>
                  </a:moveTo>
                  <a:cubicBezTo>
                    <a:pt x="10" y="3"/>
                    <a:pt x="5" y="6"/>
                    <a:pt x="0" y="10"/>
                  </a:cubicBezTo>
                  <a:cubicBezTo>
                    <a:pt x="4" y="31"/>
                    <a:pt x="9" y="53"/>
                    <a:pt x="13" y="74"/>
                  </a:cubicBezTo>
                  <a:cubicBezTo>
                    <a:pt x="13" y="78"/>
                    <a:pt x="14" y="82"/>
                    <a:pt x="15" y="87"/>
                  </a:cubicBezTo>
                  <a:cubicBezTo>
                    <a:pt x="21" y="90"/>
                    <a:pt x="26" y="93"/>
                    <a:pt x="32" y="97"/>
                  </a:cubicBezTo>
                  <a:cubicBezTo>
                    <a:pt x="31" y="88"/>
                    <a:pt x="31" y="79"/>
                    <a:pt x="30" y="72"/>
                  </a:cubicBezTo>
                  <a:cubicBezTo>
                    <a:pt x="26" y="48"/>
                    <a:pt x="21" y="24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3059B33F-0DD8-45A4-A8F6-040784B3C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892"/>
              <a:ext cx="40" cy="3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 h 11"/>
                <a:gd name="T4" fmla="*/ 15 w 15"/>
                <a:gd name="T5" fmla="*/ 11 h 11"/>
                <a:gd name="T6" fmla="*/ 15 w 15"/>
                <a:gd name="T7" fmla="*/ 9 h 11"/>
                <a:gd name="T8" fmla="*/ 0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5"/>
                    <a:pt x="10" y="8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0" y="6"/>
                    <a:pt x="5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2125C66B-3FAC-4E3F-9898-F130D70FE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871"/>
              <a:ext cx="45" cy="45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7 w 17"/>
                <a:gd name="T5" fmla="*/ 17 h 17"/>
                <a:gd name="T6" fmla="*/ 16 w 17"/>
                <a:gd name="T7" fmla="*/ 9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1" y="3"/>
                    <a:pt x="1" y="5"/>
                    <a:pt x="2" y="8"/>
                  </a:cubicBezTo>
                  <a:cubicBezTo>
                    <a:pt x="7" y="11"/>
                    <a:pt x="12" y="14"/>
                    <a:pt x="17" y="17"/>
                  </a:cubicBezTo>
                  <a:cubicBezTo>
                    <a:pt x="17" y="15"/>
                    <a:pt x="16" y="12"/>
                    <a:pt x="16" y="9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5776249F-7D2C-4561-A81D-D177FD272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854"/>
              <a:ext cx="46" cy="41"/>
            </a:xfrm>
            <a:custGeom>
              <a:avLst/>
              <a:gdLst>
                <a:gd name="T0" fmla="*/ 0 w 17"/>
                <a:gd name="T1" fmla="*/ 0 h 15"/>
                <a:gd name="T2" fmla="*/ 1 w 17"/>
                <a:gd name="T3" fmla="*/ 6 h 15"/>
                <a:gd name="T4" fmla="*/ 17 w 17"/>
                <a:gd name="T5" fmla="*/ 15 h 15"/>
                <a:gd name="T6" fmla="*/ 17 w 17"/>
                <a:gd name="T7" fmla="*/ 10 h 15"/>
                <a:gd name="T8" fmla="*/ 0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7" y="9"/>
                    <a:pt x="12" y="12"/>
                    <a:pt x="17" y="15"/>
                  </a:cubicBezTo>
                  <a:cubicBezTo>
                    <a:pt x="17" y="13"/>
                    <a:pt x="17" y="11"/>
                    <a:pt x="17" y="10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B0874F44-335C-4451-BBA0-825288F61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562"/>
              <a:ext cx="80" cy="395"/>
            </a:xfrm>
            <a:custGeom>
              <a:avLst/>
              <a:gdLst>
                <a:gd name="T0" fmla="*/ 16 w 30"/>
                <a:gd name="T1" fmla="*/ 0 h 147"/>
                <a:gd name="T2" fmla="*/ 0 w 30"/>
                <a:gd name="T3" fmla="*/ 3 h 147"/>
                <a:gd name="T4" fmla="*/ 12 w 30"/>
                <a:gd name="T5" fmla="*/ 141 h 147"/>
                <a:gd name="T6" fmla="*/ 30 w 30"/>
                <a:gd name="T7" fmla="*/ 147 h 147"/>
                <a:gd name="T8" fmla="*/ 16 w 3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7">
                  <a:moveTo>
                    <a:pt x="16" y="0"/>
                  </a:moveTo>
                  <a:cubicBezTo>
                    <a:pt x="11" y="1"/>
                    <a:pt x="6" y="2"/>
                    <a:pt x="0" y="3"/>
                  </a:cubicBezTo>
                  <a:cubicBezTo>
                    <a:pt x="7" y="49"/>
                    <a:pt x="12" y="95"/>
                    <a:pt x="12" y="141"/>
                  </a:cubicBezTo>
                  <a:cubicBezTo>
                    <a:pt x="18" y="143"/>
                    <a:pt x="24" y="145"/>
                    <a:pt x="30" y="147"/>
                  </a:cubicBezTo>
                  <a:cubicBezTo>
                    <a:pt x="26" y="98"/>
                    <a:pt x="24" y="49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57AACA80-557F-42C1-9BA4-F95C50582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75"/>
              <a:ext cx="57" cy="22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2 h 8"/>
                <a:gd name="T4" fmla="*/ 21 w 21"/>
                <a:gd name="T5" fmla="*/ 8 h 8"/>
                <a:gd name="T6" fmla="*/ 21 w 21"/>
                <a:gd name="T7" fmla="*/ 7 h 8"/>
                <a:gd name="T8" fmla="*/ 0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7" y="4"/>
                    <a:pt x="14" y="6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4" y="5"/>
                    <a:pt x="7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E490C765-B4CD-4A09-91E8-C4C97CCEC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51"/>
              <a:ext cx="57" cy="43"/>
            </a:xfrm>
            <a:custGeom>
              <a:avLst/>
              <a:gdLst>
                <a:gd name="T0" fmla="*/ 1 w 21"/>
                <a:gd name="T1" fmla="*/ 0 h 16"/>
                <a:gd name="T2" fmla="*/ 0 w 21"/>
                <a:gd name="T3" fmla="*/ 9 h 16"/>
                <a:gd name="T4" fmla="*/ 21 w 21"/>
                <a:gd name="T5" fmla="*/ 16 h 16"/>
                <a:gd name="T6" fmla="*/ 20 w 21"/>
                <a:gd name="T7" fmla="*/ 6 h 16"/>
                <a:gd name="T8" fmla="*/ 1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7" y="12"/>
                    <a:pt x="14" y="14"/>
                    <a:pt x="21" y="16"/>
                  </a:cubicBezTo>
                  <a:cubicBezTo>
                    <a:pt x="20" y="13"/>
                    <a:pt x="20" y="10"/>
                    <a:pt x="20" y="6"/>
                  </a:cubicBezTo>
                  <a:cubicBezTo>
                    <a:pt x="13" y="5"/>
                    <a:pt x="7" y="3"/>
                    <a:pt x="1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0D33B4BA-9346-4D91-B02D-5D9671BAA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40"/>
              <a:ext cx="51" cy="27"/>
            </a:xfrm>
            <a:custGeom>
              <a:avLst/>
              <a:gdLst>
                <a:gd name="T0" fmla="*/ 0 w 19"/>
                <a:gd name="T1" fmla="*/ 0 h 10"/>
                <a:gd name="T2" fmla="*/ 0 w 19"/>
                <a:gd name="T3" fmla="*/ 4 h 10"/>
                <a:gd name="T4" fmla="*/ 19 w 19"/>
                <a:gd name="T5" fmla="*/ 10 h 10"/>
                <a:gd name="T6" fmla="*/ 18 w 19"/>
                <a:gd name="T7" fmla="*/ 6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" y="7"/>
                    <a:pt x="12" y="9"/>
                    <a:pt x="19" y="10"/>
                  </a:cubicBezTo>
                  <a:cubicBezTo>
                    <a:pt x="19" y="9"/>
                    <a:pt x="18" y="8"/>
                    <a:pt x="18" y="6"/>
                  </a:cubicBezTo>
                  <a:cubicBezTo>
                    <a:pt x="12" y="4"/>
                    <a:pt x="6" y="2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C5FE2F48-52B7-4D57-B470-259FCA0E8A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" y="537"/>
              <a:ext cx="107" cy="479"/>
            </a:xfrm>
            <a:custGeom>
              <a:avLst/>
              <a:gdLst>
                <a:gd name="T0" fmla="*/ 16 w 40"/>
                <a:gd name="T1" fmla="*/ 172 h 178"/>
                <a:gd name="T2" fmla="*/ 17 w 40"/>
                <a:gd name="T3" fmla="*/ 173 h 178"/>
                <a:gd name="T4" fmla="*/ 26 w 40"/>
                <a:gd name="T5" fmla="*/ 178 h 178"/>
                <a:gd name="T6" fmla="*/ 33 w 40"/>
                <a:gd name="T7" fmla="*/ 174 h 178"/>
                <a:gd name="T8" fmla="*/ 16 w 40"/>
                <a:gd name="T9" fmla="*/ 172 h 178"/>
                <a:gd name="T10" fmla="*/ 18 w 40"/>
                <a:gd name="T11" fmla="*/ 0 h 178"/>
                <a:gd name="T12" fmla="*/ 0 w 40"/>
                <a:gd name="T13" fmla="*/ 1 h 178"/>
                <a:gd name="T14" fmla="*/ 6 w 40"/>
                <a:gd name="T15" fmla="*/ 60 h 178"/>
                <a:gd name="T16" fmla="*/ 12 w 40"/>
                <a:gd name="T17" fmla="*/ 124 h 178"/>
                <a:gd name="T18" fmla="*/ 15 w 40"/>
                <a:gd name="T19" fmla="*/ 168 h 178"/>
                <a:gd name="T20" fmla="*/ 34 w 40"/>
                <a:gd name="T21" fmla="*/ 171 h 178"/>
                <a:gd name="T22" fmla="*/ 25 w 40"/>
                <a:gd name="T23" fmla="*/ 77 h 178"/>
                <a:gd name="T24" fmla="*/ 18 w 40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78">
                  <a:moveTo>
                    <a:pt x="16" y="172"/>
                  </a:moveTo>
                  <a:cubicBezTo>
                    <a:pt x="17" y="172"/>
                    <a:pt x="17" y="172"/>
                    <a:pt x="17" y="173"/>
                  </a:cubicBezTo>
                  <a:cubicBezTo>
                    <a:pt x="18" y="176"/>
                    <a:pt x="22" y="178"/>
                    <a:pt x="26" y="178"/>
                  </a:cubicBezTo>
                  <a:cubicBezTo>
                    <a:pt x="29" y="178"/>
                    <a:pt x="31" y="177"/>
                    <a:pt x="33" y="174"/>
                  </a:cubicBezTo>
                  <a:cubicBezTo>
                    <a:pt x="27" y="173"/>
                    <a:pt x="22" y="173"/>
                    <a:pt x="16" y="172"/>
                  </a:cubicBezTo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1" y="21"/>
                    <a:pt x="5" y="41"/>
                    <a:pt x="6" y="60"/>
                  </a:cubicBezTo>
                  <a:cubicBezTo>
                    <a:pt x="8" y="82"/>
                    <a:pt x="10" y="103"/>
                    <a:pt x="12" y="124"/>
                  </a:cubicBezTo>
                  <a:cubicBezTo>
                    <a:pt x="13" y="138"/>
                    <a:pt x="12" y="154"/>
                    <a:pt x="15" y="168"/>
                  </a:cubicBezTo>
                  <a:cubicBezTo>
                    <a:pt x="21" y="169"/>
                    <a:pt x="27" y="170"/>
                    <a:pt x="34" y="171"/>
                  </a:cubicBezTo>
                  <a:cubicBezTo>
                    <a:pt x="40" y="141"/>
                    <a:pt x="29" y="106"/>
                    <a:pt x="25" y="77"/>
                  </a:cubicBezTo>
                  <a:cubicBezTo>
                    <a:pt x="22" y="52"/>
                    <a:pt x="21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96E630C8-A890-478F-90ED-FBCDE4B3F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89"/>
              <a:ext cx="51" cy="16"/>
            </a:xfrm>
            <a:custGeom>
              <a:avLst/>
              <a:gdLst>
                <a:gd name="T0" fmla="*/ 0 w 19"/>
                <a:gd name="T1" fmla="*/ 0 h 6"/>
                <a:gd name="T2" fmla="*/ 1 w 19"/>
                <a:gd name="T3" fmla="*/ 4 h 6"/>
                <a:gd name="T4" fmla="*/ 18 w 19"/>
                <a:gd name="T5" fmla="*/ 6 h 6"/>
                <a:gd name="T6" fmla="*/ 18 w 19"/>
                <a:gd name="T7" fmla="*/ 5 h 6"/>
                <a:gd name="T8" fmla="*/ 19 w 19"/>
                <a:gd name="T9" fmla="*/ 3 h 6"/>
                <a:gd name="T10" fmla="*/ 0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7" y="5"/>
                    <a:pt x="12" y="5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4"/>
                    <a:pt x="18" y="3"/>
                    <a:pt x="19" y="3"/>
                  </a:cubicBez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0E917342-C565-448D-8321-73E6AA170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535"/>
              <a:ext cx="96" cy="473"/>
            </a:xfrm>
            <a:custGeom>
              <a:avLst/>
              <a:gdLst>
                <a:gd name="T0" fmla="*/ 2 w 36"/>
                <a:gd name="T1" fmla="*/ 0 h 176"/>
                <a:gd name="T2" fmla="*/ 0 w 36"/>
                <a:gd name="T3" fmla="*/ 0 h 176"/>
                <a:gd name="T4" fmla="*/ 17 w 36"/>
                <a:gd name="T5" fmla="*/ 169 h 176"/>
                <a:gd name="T6" fmla="*/ 19 w 36"/>
                <a:gd name="T7" fmla="*/ 175 h 176"/>
                <a:gd name="T8" fmla="*/ 34 w 36"/>
                <a:gd name="T9" fmla="*/ 176 h 176"/>
                <a:gd name="T10" fmla="*/ 36 w 36"/>
                <a:gd name="T11" fmla="*/ 169 h 176"/>
                <a:gd name="T12" fmla="*/ 16 w 36"/>
                <a:gd name="T13" fmla="*/ 0 h 176"/>
                <a:gd name="T14" fmla="*/ 2 w 36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76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56"/>
                    <a:pt x="16" y="112"/>
                    <a:pt x="17" y="169"/>
                  </a:cubicBezTo>
                  <a:cubicBezTo>
                    <a:pt x="17" y="172"/>
                    <a:pt x="18" y="174"/>
                    <a:pt x="19" y="175"/>
                  </a:cubicBezTo>
                  <a:cubicBezTo>
                    <a:pt x="24" y="175"/>
                    <a:pt x="29" y="176"/>
                    <a:pt x="34" y="176"/>
                  </a:cubicBezTo>
                  <a:cubicBezTo>
                    <a:pt x="35" y="174"/>
                    <a:pt x="36" y="172"/>
                    <a:pt x="36" y="169"/>
                  </a:cubicBezTo>
                  <a:cubicBezTo>
                    <a:pt x="32" y="112"/>
                    <a:pt x="23" y="56"/>
                    <a:pt x="16" y="0"/>
                  </a:cubicBezTo>
                  <a:cubicBezTo>
                    <a:pt x="12" y="0"/>
                    <a:pt x="7" y="0"/>
                    <a:pt x="2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6AE67082-4E40-432D-9519-027C66800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005"/>
              <a:ext cx="40" cy="8"/>
            </a:xfrm>
            <a:custGeom>
              <a:avLst/>
              <a:gdLst>
                <a:gd name="T0" fmla="*/ 0 w 15"/>
                <a:gd name="T1" fmla="*/ 0 h 3"/>
                <a:gd name="T2" fmla="*/ 8 w 15"/>
                <a:gd name="T3" fmla="*/ 3 h 3"/>
                <a:gd name="T4" fmla="*/ 15 w 15"/>
                <a:gd name="T5" fmla="*/ 1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  <a:cubicBezTo>
                    <a:pt x="10" y="3"/>
                    <a:pt x="13" y="2"/>
                    <a:pt x="15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D6A2D238-D983-4ED6-9DC3-AAF9AA47F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588"/>
              <a:ext cx="91" cy="65"/>
            </a:xfrm>
            <a:custGeom>
              <a:avLst/>
              <a:gdLst>
                <a:gd name="T0" fmla="*/ 19 w 34"/>
                <a:gd name="T1" fmla="*/ 0 h 24"/>
                <a:gd name="T2" fmla="*/ 4 w 34"/>
                <a:gd name="T3" fmla="*/ 6 h 24"/>
                <a:gd name="T4" fmla="*/ 8 w 34"/>
                <a:gd name="T5" fmla="*/ 22 h 24"/>
                <a:gd name="T6" fmla="*/ 16 w 34"/>
                <a:gd name="T7" fmla="*/ 24 h 24"/>
                <a:gd name="T8" fmla="*/ 29 w 34"/>
                <a:gd name="T9" fmla="*/ 9 h 24"/>
                <a:gd name="T10" fmla="*/ 19 w 3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4">
                  <a:moveTo>
                    <a:pt x="19" y="0"/>
                  </a:moveTo>
                  <a:cubicBezTo>
                    <a:pt x="14" y="2"/>
                    <a:pt x="9" y="4"/>
                    <a:pt x="4" y="6"/>
                  </a:cubicBezTo>
                  <a:cubicBezTo>
                    <a:pt x="2" y="9"/>
                    <a:pt x="0" y="18"/>
                    <a:pt x="8" y="22"/>
                  </a:cubicBezTo>
                  <a:cubicBezTo>
                    <a:pt x="10" y="24"/>
                    <a:pt x="13" y="24"/>
                    <a:pt x="16" y="24"/>
                  </a:cubicBezTo>
                  <a:cubicBezTo>
                    <a:pt x="25" y="24"/>
                    <a:pt x="34" y="17"/>
                    <a:pt x="29" y="9"/>
                  </a:cubicBezTo>
                  <a:cubicBezTo>
                    <a:pt x="27" y="5"/>
                    <a:pt x="23" y="2"/>
                    <a:pt x="19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76E836F2-65DE-4B95-B89E-B2C43F5D7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728"/>
              <a:ext cx="91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2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5E33C687-DB07-4D44-9DD9-361A43C6A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897"/>
              <a:ext cx="58" cy="30"/>
            </a:xfrm>
            <a:custGeom>
              <a:avLst/>
              <a:gdLst>
                <a:gd name="T0" fmla="*/ 6 w 22"/>
                <a:gd name="T1" fmla="*/ 0 h 11"/>
                <a:gd name="T2" fmla="*/ 0 w 22"/>
                <a:gd name="T3" fmla="*/ 2 h 11"/>
                <a:gd name="T4" fmla="*/ 22 w 22"/>
                <a:gd name="T5" fmla="*/ 11 h 11"/>
                <a:gd name="T6" fmla="*/ 20 w 22"/>
                <a:gd name="T7" fmla="*/ 9 h 11"/>
                <a:gd name="T8" fmla="*/ 6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6" y="0"/>
                  </a:moveTo>
                  <a:cubicBezTo>
                    <a:pt x="4" y="0"/>
                    <a:pt x="2" y="0"/>
                    <a:pt x="0" y="2"/>
                  </a:cubicBezTo>
                  <a:cubicBezTo>
                    <a:pt x="7" y="5"/>
                    <a:pt x="15" y="8"/>
                    <a:pt x="22" y="11"/>
                  </a:cubicBezTo>
                  <a:cubicBezTo>
                    <a:pt x="22" y="10"/>
                    <a:pt x="21" y="10"/>
                    <a:pt x="20" y="9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7A1E13C2-A22F-4222-A11B-3522985AA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2"/>
              <a:ext cx="61" cy="30"/>
            </a:xfrm>
            <a:custGeom>
              <a:avLst/>
              <a:gdLst>
                <a:gd name="T0" fmla="*/ 0 w 23"/>
                <a:gd name="T1" fmla="*/ 0 h 11"/>
                <a:gd name="T2" fmla="*/ 0 w 23"/>
                <a:gd name="T3" fmla="*/ 1 h 11"/>
                <a:gd name="T4" fmla="*/ 22 w 23"/>
                <a:gd name="T5" fmla="*/ 11 h 11"/>
                <a:gd name="T6" fmla="*/ 23 w 23"/>
                <a:gd name="T7" fmla="*/ 10 h 11"/>
                <a:gd name="T8" fmla="*/ 0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7" y="5"/>
                    <a:pt x="14" y="8"/>
                    <a:pt x="22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15" y="7"/>
                    <a:pt x="7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BDB510C9-600F-408B-BA4F-6227F6189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11"/>
              <a:ext cx="72" cy="48"/>
            </a:xfrm>
            <a:custGeom>
              <a:avLst/>
              <a:gdLst>
                <a:gd name="T0" fmla="*/ 1 w 27"/>
                <a:gd name="T1" fmla="*/ 0 h 18"/>
                <a:gd name="T2" fmla="*/ 0 w 27"/>
                <a:gd name="T3" fmla="*/ 2 h 18"/>
                <a:gd name="T4" fmla="*/ 0 w 27"/>
                <a:gd name="T5" fmla="*/ 8 h 18"/>
                <a:gd name="T6" fmla="*/ 23 w 27"/>
                <a:gd name="T7" fmla="*/ 18 h 18"/>
                <a:gd name="T8" fmla="*/ 27 w 27"/>
                <a:gd name="T9" fmla="*/ 11 h 18"/>
                <a:gd name="T10" fmla="*/ 1 w 2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7" y="12"/>
                    <a:pt x="15" y="15"/>
                    <a:pt x="23" y="18"/>
                  </a:cubicBezTo>
                  <a:cubicBezTo>
                    <a:pt x="25" y="16"/>
                    <a:pt x="26" y="14"/>
                    <a:pt x="27" y="11"/>
                  </a:cubicBezTo>
                  <a:cubicBezTo>
                    <a:pt x="18" y="8"/>
                    <a:pt x="10" y="4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C787E7DE-0FB1-4157-B082-28B7B6CB7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903"/>
              <a:ext cx="69" cy="37"/>
            </a:xfrm>
            <a:custGeom>
              <a:avLst/>
              <a:gdLst>
                <a:gd name="T0" fmla="*/ 3 w 26"/>
                <a:gd name="T1" fmla="*/ 0 h 14"/>
                <a:gd name="T2" fmla="*/ 0 w 26"/>
                <a:gd name="T3" fmla="*/ 3 h 14"/>
                <a:gd name="T4" fmla="*/ 26 w 26"/>
                <a:gd name="T5" fmla="*/ 14 h 14"/>
                <a:gd name="T6" fmla="*/ 25 w 26"/>
                <a:gd name="T7" fmla="*/ 9 h 14"/>
                <a:gd name="T8" fmla="*/ 3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9" y="7"/>
                    <a:pt x="17" y="11"/>
                    <a:pt x="26" y="14"/>
                  </a:cubicBezTo>
                  <a:cubicBezTo>
                    <a:pt x="26" y="12"/>
                    <a:pt x="26" y="11"/>
                    <a:pt x="25" y="9"/>
                  </a:cubicBezTo>
                  <a:cubicBezTo>
                    <a:pt x="18" y="6"/>
                    <a:pt x="10" y="3"/>
                    <a:pt x="3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59EC3B08-2C3B-42F2-A898-614F15166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889"/>
              <a:ext cx="94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DDC9238E-C1DC-48FA-B603-49A8D35E9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712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08DEF611-850D-46C6-86CA-F81921956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A58B52B4-CE81-4E96-996A-68977A888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537"/>
              <a:ext cx="134" cy="468"/>
            </a:xfrm>
            <a:custGeom>
              <a:avLst/>
              <a:gdLst>
                <a:gd name="T0" fmla="*/ 0 w 50"/>
                <a:gd name="T1" fmla="*/ 0 h 174"/>
                <a:gd name="T2" fmla="*/ 21 w 50"/>
                <a:gd name="T3" fmla="*/ 105 h 174"/>
                <a:gd name="T4" fmla="*/ 29 w 50"/>
                <a:gd name="T5" fmla="*/ 172 h 174"/>
                <a:gd name="T6" fmla="*/ 30 w 50"/>
                <a:gd name="T7" fmla="*/ 174 h 174"/>
                <a:gd name="T8" fmla="*/ 50 w 50"/>
                <a:gd name="T9" fmla="*/ 173 h 174"/>
                <a:gd name="T10" fmla="*/ 49 w 50"/>
                <a:gd name="T11" fmla="*/ 167 h 174"/>
                <a:gd name="T12" fmla="*/ 38 w 50"/>
                <a:gd name="T13" fmla="*/ 103 h 174"/>
                <a:gd name="T14" fmla="*/ 18 w 50"/>
                <a:gd name="T15" fmla="*/ 1 h 174"/>
                <a:gd name="T16" fmla="*/ 0 w 50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4">
                  <a:moveTo>
                    <a:pt x="0" y="0"/>
                  </a:moveTo>
                  <a:cubicBezTo>
                    <a:pt x="7" y="35"/>
                    <a:pt x="14" y="70"/>
                    <a:pt x="21" y="105"/>
                  </a:cubicBezTo>
                  <a:cubicBezTo>
                    <a:pt x="24" y="126"/>
                    <a:pt x="31" y="151"/>
                    <a:pt x="29" y="172"/>
                  </a:cubicBezTo>
                  <a:cubicBezTo>
                    <a:pt x="29" y="172"/>
                    <a:pt x="30" y="173"/>
                    <a:pt x="30" y="174"/>
                  </a:cubicBezTo>
                  <a:cubicBezTo>
                    <a:pt x="37" y="173"/>
                    <a:pt x="43" y="173"/>
                    <a:pt x="50" y="173"/>
                  </a:cubicBezTo>
                  <a:cubicBezTo>
                    <a:pt x="50" y="171"/>
                    <a:pt x="50" y="169"/>
                    <a:pt x="49" y="167"/>
                  </a:cubicBezTo>
                  <a:cubicBezTo>
                    <a:pt x="38" y="152"/>
                    <a:pt x="41" y="121"/>
                    <a:pt x="38" y="103"/>
                  </a:cubicBezTo>
                  <a:cubicBezTo>
                    <a:pt x="32" y="69"/>
                    <a:pt x="25" y="3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3BB01E9F-54C9-47AA-854C-94B1589FF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021"/>
              <a:ext cx="24" cy="3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3 w 9"/>
                <a:gd name="T5" fmla="*/ 1 h 1"/>
                <a:gd name="T6" fmla="*/ 3 w 9"/>
                <a:gd name="T7" fmla="*/ 1 h 1"/>
                <a:gd name="T8" fmla="*/ 4 w 9"/>
                <a:gd name="T9" fmla="*/ 1 h 1"/>
                <a:gd name="T10" fmla="*/ 9 w 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0"/>
                    <a:pt x="9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41E42CA6-6BDB-405A-A5BB-2A86C6FE5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010"/>
              <a:ext cx="48" cy="11"/>
            </a:xfrm>
            <a:custGeom>
              <a:avLst/>
              <a:gdLst>
                <a:gd name="T0" fmla="*/ 18 w 18"/>
                <a:gd name="T1" fmla="*/ 0 h 4"/>
                <a:gd name="T2" fmla="*/ 0 w 18"/>
                <a:gd name="T3" fmla="*/ 1 h 4"/>
                <a:gd name="T4" fmla="*/ 6 w 18"/>
                <a:gd name="T5" fmla="*/ 4 h 4"/>
                <a:gd name="T6" fmla="*/ 15 w 18"/>
                <a:gd name="T7" fmla="*/ 4 h 4"/>
                <a:gd name="T8" fmla="*/ 17 w 18"/>
                <a:gd name="T9" fmla="*/ 1 h 4"/>
                <a:gd name="T10" fmla="*/ 18 w 18"/>
                <a:gd name="T11" fmla="*/ 0 h 4"/>
                <a:gd name="T12" fmla="*/ 18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9" y="4"/>
                    <a:pt x="12" y="4"/>
                    <a:pt x="15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04EFAF8C-E4CA-45D0-AD2C-DD7375157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002"/>
              <a:ext cx="54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1 w 20"/>
                <a:gd name="T5" fmla="*/ 4 h 4"/>
                <a:gd name="T6" fmla="*/ 19 w 20"/>
                <a:gd name="T7" fmla="*/ 3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7" y="4"/>
                    <a:pt x="13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CFFAAF32-9CEE-4954-BD16-22EC86821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543"/>
              <a:ext cx="88" cy="448"/>
            </a:xfrm>
            <a:custGeom>
              <a:avLst/>
              <a:gdLst>
                <a:gd name="T0" fmla="*/ 0 w 33"/>
                <a:gd name="T1" fmla="*/ 0 h 167"/>
                <a:gd name="T2" fmla="*/ 13 w 33"/>
                <a:gd name="T3" fmla="*/ 167 h 167"/>
                <a:gd name="T4" fmla="*/ 33 w 33"/>
                <a:gd name="T5" fmla="*/ 165 h 167"/>
                <a:gd name="T6" fmla="*/ 17 w 33"/>
                <a:gd name="T7" fmla="*/ 1 h 167"/>
                <a:gd name="T8" fmla="*/ 0 w 33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7">
                  <a:moveTo>
                    <a:pt x="0" y="0"/>
                  </a:moveTo>
                  <a:cubicBezTo>
                    <a:pt x="10" y="55"/>
                    <a:pt x="15" y="112"/>
                    <a:pt x="13" y="167"/>
                  </a:cubicBezTo>
                  <a:cubicBezTo>
                    <a:pt x="20" y="167"/>
                    <a:pt x="26" y="166"/>
                    <a:pt x="33" y="165"/>
                  </a:cubicBezTo>
                  <a:cubicBezTo>
                    <a:pt x="28" y="110"/>
                    <a:pt x="26" y="55"/>
                    <a:pt x="17" y="1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CBDBC66E-582C-4F37-A2F7-0AFD016BF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7"/>
              <a:ext cx="56" cy="11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2">
              <a:extLst>
                <a:ext uri="{FF2B5EF4-FFF2-40B4-BE49-F238E27FC236}">
                  <a16:creationId xmlns:a16="http://schemas.microsoft.com/office/drawing/2014/main" id="{A871E44D-4E30-4509-8C09-7EB3204A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4"/>
              <a:ext cx="53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2 h 4"/>
                <a:gd name="T4" fmla="*/ 0 w 20"/>
                <a:gd name="T5" fmla="*/ 4 h 4"/>
                <a:gd name="T6" fmla="*/ 20 w 20"/>
                <a:gd name="T7" fmla="*/ 1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4" y="1"/>
                    <a:pt x="7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7" y="3"/>
                    <a:pt x="14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3">
              <a:extLst>
                <a:ext uri="{FF2B5EF4-FFF2-40B4-BE49-F238E27FC236}">
                  <a16:creationId xmlns:a16="http://schemas.microsoft.com/office/drawing/2014/main" id="{F708E121-E4E9-40FB-944C-C10CC8EEA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86"/>
              <a:ext cx="53" cy="14"/>
            </a:xfrm>
            <a:custGeom>
              <a:avLst/>
              <a:gdLst>
                <a:gd name="T0" fmla="*/ 20 w 20"/>
                <a:gd name="T1" fmla="*/ 0 h 5"/>
                <a:gd name="T2" fmla="*/ 0 w 20"/>
                <a:gd name="T3" fmla="*/ 2 h 5"/>
                <a:gd name="T4" fmla="*/ 0 w 20"/>
                <a:gd name="T5" fmla="*/ 5 h 5"/>
                <a:gd name="T6" fmla="*/ 20 w 20"/>
                <a:gd name="T7" fmla="*/ 3 h 5"/>
                <a:gd name="T8" fmla="*/ 20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20" y="0"/>
                  </a:moveTo>
                  <a:cubicBezTo>
                    <a:pt x="13" y="1"/>
                    <a:pt x="7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7" y="5"/>
                    <a:pt x="14" y="4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EEFCC9BF-DCAF-4B14-A425-10868322F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551"/>
              <a:ext cx="98" cy="419"/>
            </a:xfrm>
            <a:custGeom>
              <a:avLst/>
              <a:gdLst>
                <a:gd name="T0" fmla="*/ 0 w 37"/>
                <a:gd name="T1" fmla="*/ 0 h 156"/>
                <a:gd name="T2" fmla="*/ 6 w 37"/>
                <a:gd name="T3" fmla="*/ 55 h 156"/>
                <a:gd name="T4" fmla="*/ 12 w 37"/>
                <a:gd name="T5" fmla="*/ 119 h 156"/>
                <a:gd name="T6" fmla="*/ 14 w 37"/>
                <a:gd name="T7" fmla="*/ 156 h 156"/>
                <a:gd name="T8" fmla="*/ 35 w 37"/>
                <a:gd name="T9" fmla="*/ 153 h 156"/>
                <a:gd name="T10" fmla="*/ 25 w 37"/>
                <a:gd name="T11" fmla="*/ 72 h 156"/>
                <a:gd name="T12" fmla="*/ 18 w 37"/>
                <a:gd name="T13" fmla="*/ 1 h 156"/>
                <a:gd name="T14" fmla="*/ 0 w 37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56">
                  <a:moveTo>
                    <a:pt x="0" y="0"/>
                  </a:moveTo>
                  <a:cubicBezTo>
                    <a:pt x="2" y="19"/>
                    <a:pt x="5" y="38"/>
                    <a:pt x="6" y="55"/>
                  </a:cubicBezTo>
                  <a:cubicBezTo>
                    <a:pt x="8" y="77"/>
                    <a:pt x="10" y="98"/>
                    <a:pt x="12" y="119"/>
                  </a:cubicBezTo>
                  <a:cubicBezTo>
                    <a:pt x="13" y="131"/>
                    <a:pt x="12" y="144"/>
                    <a:pt x="14" y="156"/>
                  </a:cubicBezTo>
                  <a:cubicBezTo>
                    <a:pt x="21" y="155"/>
                    <a:pt x="28" y="154"/>
                    <a:pt x="35" y="153"/>
                  </a:cubicBezTo>
                  <a:cubicBezTo>
                    <a:pt x="37" y="127"/>
                    <a:pt x="28" y="97"/>
                    <a:pt x="25" y="72"/>
                  </a:cubicBezTo>
                  <a:cubicBezTo>
                    <a:pt x="22" y="49"/>
                    <a:pt x="21" y="2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89BD2A6A-0C8E-46FA-B06B-53935D827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75"/>
              <a:ext cx="13" cy="3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5BA19A02-1A5A-4495-92DB-AB91D0D64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62"/>
              <a:ext cx="56" cy="16"/>
            </a:xfrm>
            <a:custGeom>
              <a:avLst/>
              <a:gdLst>
                <a:gd name="T0" fmla="*/ 21 w 21"/>
                <a:gd name="T1" fmla="*/ 0 h 6"/>
                <a:gd name="T2" fmla="*/ 0 w 21"/>
                <a:gd name="T3" fmla="*/ 3 h 6"/>
                <a:gd name="T4" fmla="*/ 0 w 21"/>
                <a:gd name="T5" fmla="*/ 6 h 6"/>
                <a:gd name="T6" fmla="*/ 5 w 21"/>
                <a:gd name="T7" fmla="*/ 5 h 6"/>
                <a:gd name="T8" fmla="*/ 21 w 21"/>
                <a:gd name="T9" fmla="*/ 2 h 6"/>
                <a:gd name="T10" fmla="*/ 21 w 2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10" y="4"/>
                    <a:pt x="16" y="3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6162FABC-606E-489E-9035-736265F85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35"/>
              <a:ext cx="51" cy="11"/>
            </a:xfrm>
            <a:custGeom>
              <a:avLst/>
              <a:gdLst>
                <a:gd name="T0" fmla="*/ 18 w 19"/>
                <a:gd name="T1" fmla="*/ 0 h 4"/>
                <a:gd name="T2" fmla="*/ 0 w 19"/>
                <a:gd name="T3" fmla="*/ 3 h 4"/>
                <a:gd name="T4" fmla="*/ 0 w 19"/>
                <a:gd name="T5" fmla="*/ 4 h 4"/>
                <a:gd name="T6" fmla="*/ 7 w 19"/>
                <a:gd name="T7" fmla="*/ 3 h 4"/>
                <a:gd name="T8" fmla="*/ 19 w 19"/>
                <a:gd name="T9" fmla="*/ 1 h 4"/>
                <a:gd name="T10" fmla="*/ 18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8" y="0"/>
                  </a:moveTo>
                  <a:cubicBezTo>
                    <a:pt x="12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11" y="3"/>
                    <a:pt x="15" y="2"/>
                    <a:pt x="19" y="1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A671B399-C5E1-4BC7-B4B1-F2DD79F28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559"/>
              <a:ext cx="88" cy="384"/>
            </a:xfrm>
            <a:custGeom>
              <a:avLst/>
              <a:gdLst>
                <a:gd name="T0" fmla="*/ 0 w 33"/>
                <a:gd name="T1" fmla="*/ 0 h 143"/>
                <a:gd name="T2" fmla="*/ 15 w 33"/>
                <a:gd name="T3" fmla="*/ 143 h 143"/>
                <a:gd name="T4" fmla="*/ 33 w 33"/>
                <a:gd name="T5" fmla="*/ 140 h 143"/>
                <a:gd name="T6" fmla="*/ 17 w 33"/>
                <a:gd name="T7" fmla="*/ 1 h 143"/>
                <a:gd name="T8" fmla="*/ 0 w 33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3">
                  <a:moveTo>
                    <a:pt x="0" y="0"/>
                  </a:moveTo>
                  <a:cubicBezTo>
                    <a:pt x="3" y="48"/>
                    <a:pt x="12" y="96"/>
                    <a:pt x="15" y="143"/>
                  </a:cubicBezTo>
                  <a:cubicBezTo>
                    <a:pt x="21" y="142"/>
                    <a:pt x="27" y="141"/>
                    <a:pt x="33" y="140"/>
                  </a:cubicBezTo>
                  <a:cubicBezTo>
                    <a:pt x="29" y="94"/>
                    <a:pt x="22" y="47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AC98CC0D-59D3-4EF2-89E8-9F15FA502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43"/>
              <a:ext cx="19" cy="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1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90">
              <a:extLst>
                <a:ext uri="{FF2B5EF4-FFF2-40B4-BE49-F238E27FC236}">
                  <a16:creationId xmlns:a16="http://schemas.microsoft.com/office/drawing/2014/main" id="{DDBAA8C5-6335-46B3-87E6-43161951F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586"/>
              <a:ext cx="96" cy="67"/>
            </a:xfrm>
            <a:custGeom>
              <a:avLst/>
              <a:gdLst>
                <a:gd name="T0" fmla="*/ 16 w 36"/>
                <a:gd name="T1" fmla="*/ 0 h 25"/>
                <a:gd name="T2" fmla="*/ 7 w 36"/>
                <a:gd name="T3" fmla="*/ 5 h 25"/>
                <a:gd name="T4" fmla="*/ 11 w 36"/>
                <a:gd name="T5" fmla="*/ 23 h 25"/>
                <a:gd name="T6" fmla="*/ 18 w 36"/>
                <a:gd name="T7" fmla="*/ 25 h 25"/>
                <a:gd name="T8" fmla="*/ 32 w 36"/>
                <a:gd name="T9" fmla="*/ 10 h 25"/>
                <a:gd name="T10" fmla="*/ 16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16" y="0"/>
                  </a:moveTo>
                  <a:cubicBezTo>
                    <a:pt x="13" y="0"/>
                    <a:pt x="10" y="1"/>
                    <a:pt x="7" y="5"/>
                  </a:cubicBezTo>
                  <a:cubicBezTo>
                    <a:pt x="7" y="5"/>
                    <a:pt x="0" y="17"/>
                    <a:pt x="11" y="23"/>
                  </a:cubicBezTo>
                  <a:cubicBezTo>
                    <a:pt x="13" y="25"/>
                    <a:pt x="16" y="25"/>
                    <a:pt x="18" y="25"/>
                  </a:cubicBezTo>
                  <a:cubicBezTo>
                    <a:pt x="28" y="25"/>
                    <a:pt x="36" y="18"/>
                    <a:pt x="32" y="10"/>
                  </a:cubicBezTo>
                  <a:cubicBezTo>
                    <a:pt x="28" y="4"/>
                    <a:pt x="22" y="0"/>
                    <a:pt x="1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91">
              <a:extLst>
                <a:ext uri="{FF2B5EF4-FFF2-40B4-BE49-F238E27FC236}">
                  <a16:creationId xmlns:a16="http://schemas.microsoft.com/office/drawing/2014/main" id="{418EEFA2-6D9A-4F4A-B0D1-246C79ABE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728"/>
              <a:ext cx="93" cy="70"/>
            </a:xfrm>
            <a:custGeom>
              <a:avLst/>
              <a:gdLst>
                <a:gd name="T0" fmla="*/ 21 w 35"/>
                <a:gd name="T1" fmla="*/ 0 h 26"/>
                <a:gd name="T2" fmla="*/ 15 w 35"/>
                <a:gd name="T3" fmla="*/ 2 h 26"/>
                <a:gd name="T4" fmla="*/ 8 w 35"/>
                <a:gd name="T5" fmla="*/ 18 h 26"/>
                <a:gd name="T6" fmla="*/ 23 w 35"/>
                <a:gd name="T7" fmla="*/ 26 h 26"/>
                <a:gd name="T8" fmla="*/ 34 w 35"/>
                <a:gd name="T9" fmla="*/ 18 h 26"/>
                <a:gd name="T10" fmla="*/ 21 w 3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2" y="24"/>
                    <a:pt x="18" y="26"/>
                    <a:pt x="23" y="26"/>
                  </a:cubicBezTo>
                  <a:cubicBezTo>
                    <a:pt x="28" y="26"/>
                    <a:pt x="33" y="23"/>
                    <a:pt x="34" y="18"/>
                  </a:cubicBezTo>
                  <a:cubicBezTo>
                    <a:pt x="35" y="11"/>
                    <a:pt x="29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3D66DA8E-5120-4328-8C82-236A8459D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897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4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02A718FE-FE96-4918-A220-33A0D36EE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948"/>
              <a:ext cx="27" cy="6"/>
            </a:xfrm>
            <a:custGeom>
              <a:avLst/>
              <a:gdLst>
                <a:gd name="T0" fmla="*/ 10 w 10"/>
                <a:gd name="T1" fmla="*/ 0 h 2"/>
                <a:gd name="T2" fmla="*/ 0 w 10"/>
                <a:gd name="T3" fmla="*/ 2 h 2"/>
                <a:gd name="T4" fmla="*/ 10 w 10"/>
                <a:gd name="T5" fmla="*/ 1 h 2"/>
                <a:gd name="T6" fmla="*/ 1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1"/>
                    <a:pt x="4" y="2"/>
                    <a:pt x="0" y="2"/>
                  </a:cubicBez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A988D985-58C6-4729-9122-1D28A0F41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889"/>
              <a:ext cx="83" cy="70"/>
            </a:xfrm>
            <a:custGeom>
              <a:avLst/>
              <a:gdLst>
                <a:gd name="T0" fmla="*/ 12 w 31"/>
                <a:gd name="T1" fmla="*/ 0 h 26"/>
                <a:gd name="T2" fmla="*/ 3 w 31"/>
                <a:gd name="T3" fmla="*/ 7 h 26"/>
                <a:gd name="T4" fmla="*/ 7 w 31"/>
                <a:gd name="T5" fmla="*/ 26 h 26"/>
                <a:gd name="T6" fmla="*/ 16 w 31"/>
                <a:gd name="T7" fmla="*/ 24 h 26"/>
                <a:gd name="T8" fmla="*/ 26 w 31"/>
                <a:gd name="T9" fmla="*/ 22 h 26"/>
                <a:gd name="T10" fmla="*/ 27 w 31"/>
                <a:gd name="T11" fmla="*/ 9 h 26"/>
                <a:gd name="T12" fmla="*/ 12 w 3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12" y="0"/>
                  </a:moveTo>
                  <a:cubicBezTo>
                    <a:pt x="9" y="0"/>
                    <a:pt x="6" y="2"/>
                    <a:pt x="3" y="7"/>
                  </a:cubicBezTo>
                  <a:cubicBezTo>
                    <a:pt x="3" y="7"/>
                    <a:pt x="0" y="20"/>
                    <a:pt x="7" y="26"/>
                  </a:cubicBezTo>
                  <a:cubicBezTo>
                    <a:pt x="10" y="25"/>
                    <a:pt x="13" y="25"/>
                    <a:pt x="16" y="24"/>
                  </a:cubicBezTo>
                  <a:cubicBezTo>
                    <a:pt x="20" y="24"/>
                    <a:pt x="23" y="23"/>
                    <a:pt x="26" y="22"/>
                  </a:cubicBezTo>
                  <a:cubicBezTo>
                    <a:pt x="30" y="19"/>
                    <a:pt x="31" y="13"/>
                    <a:pt x="27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5147D260-530F-4975-8F68-3BCFB38F1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951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9 w 19"/>
                <a:gd name="T3" fmla="*/ 1 h 4"/>
                <a:gd name="T4" fmla="*/ 0 w 19"/>
                <a:gd name="T5" fmla="*/ 3 h 4"/>
                <a:gd name="T6" fmla="*/ 2 w 19"/>
                <a:gd name="T7" fmla="*/ 4 h 4"/>
                <a:gd name="T8" fmla="*/ 18 w 19"/>
                <a:gd name="T9" fmla="*/ 1 h 4"/>
                <a:gd name="T10" fmla="*/ 19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1"/>
                    <a:pt x="9" y="1"/>
                  </a:cubicBezTo>
                  <a:cubicBezTo>
                    <a:pt x="6" y="2"/>
                    <a:pt x="3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7" y="3"/>
                    <a:pt x="13" y="2"/>
                    <a:pt x="18" y="1"/>
                  </a:cubicBezTo>
                  <a:cubicBezTo>
                    <a:pt x="18" y="1"/>
                    <a:pt x="19" y="0"/>
                    <a:pt x="19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C0646692-8794-4339-9792-4BC720D70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712"/>
              <a:ext cx="94" cy="75"/>
            </a:xfrm>
            <a:custGeom>
              <a:avLst/>
              <a:gdLst>
                <a:gd name="T0" fmla="*/ 13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3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3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3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F57B0BD0-1BD2-4578-8A5E-14BE777F5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B2423D7E-3ECB-4B38-95A3-47100A921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897"/>
              <a:ext cx="35" cy="11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3 h 4"/>
                <a:gd name="T4" fmla="*/ 0 w 13"/>
                <a:gd name="T5" fmla="*/ 4 h 4"/>
                <a:gd name="T6" fmla="*/ 13 w 13"/>
                <a:gd name="T7" fmla="*/ 2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9">
              <a:extLst>
                <a:ext uri="{FF2B5EF4-FFF2-40B4-BE49-F238E27FC236}">
                  <a16:creationId xmlns:a16="http://schemas.microsoft.com/office/drawing/2014/main" id="{A61BC1A6-1D9A-40EA-BDBC-9AFEB09D5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572"/>
              <a:ext cx="99" cy="333"/>
            </a:xfrm>
            <a:custGeom>
              <a:avLst/>
              <a:gdLst>
                <a:gd name="T0" fmla="*/ 0 w 37"/>
                <a:gd name="T1" fmla="*/ 0 h 124"/>
                <a:gd name="T2" fmla="*/ 17 w 37"/>
                <a:gd name="T3" fmla="*/ 84 h 124"/>
                <a:gd name="T4" fmla="*/ 24 w 37"/>
                <a:gd name="T5" fmla="*/ 124 h 124"/>
                <a:gd name="T6" fmla="*/ 37 w 37"/>
                <a:gd name="T7" fmla="*/ 121 h 124"/>
                <a:gd name="T8" fmla="*/ 34 w 37"/>
                <a:gd name="T9" fmla="*/ 82 h 124"/>
                <a:gd name="T10" fmla="*/ 19 w 37"/>
                <a:gd name="T11" fmla="*/ 1 h 124"/>
                <a:gd name="T12" fmla="*/ 0 w 37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4">
                  <a:moveTo>
                    <a:pt x="0" y="0"/>
                  </a:moveTo>
                  <a:cubicBezTo>
                    <a:pt x="6" y="28"/>
                    <a:pt x="12" y="56"/>
                    <a:pt x="17" y="84"/>
                  </a:cubicBezTo>
                  <a:cubicBezTo>
                    <a:pt x="19" y="96"/>
                    <a:pt x="22" y="110"/>
                    <a:pt x="24" y="124"/>
                  </a:cubicBezTo>
                  <a:cubicBezTo>
                    <a:pt x="29" y="123"/>
                    <a:pt x="33" y="122"/>
                    <a:pt x="37" y="121"/>
                  </a:cubicBezTo>
                  <a:cubicBezTo>
                    <a:pt x="36" y="108"/>
                    <a:pt x="36" y="92"/>
                    <a:pt x="34" y="82"/>
                  </a:cubicBezTo>
                  <a:cubicBezTo>
                    <a:pt x="29" y="55"/>
                    <a:pt x="24" y="28"/>
                    <a:pt x="19" y="1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00">
              <a:extLst>
                <a:ext uri="{FF2B5EF4-FFF2-40B4-BE49-F238E27FC236}">
                  <a16:creationId xmlns:a16="http://schemas.microsoft.com/office/drawing/2014/main" id="{45934295-C7F3-4E64-81B1-666A1DB1E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876"/>
              <a:ext cx="45" cy="8"/>
            </a:xfrm>
            <a:custGeom>
              <a:avLst/>
              <a:gdLst>
                <a:gd name="T0" fmla="*/ 17 w 17"/>
                <a:gd name="T1" fmla="*/ 0 h 3"/>
                <a:gd name="T2" fmla="*/ 0 w 17"/>
                <a:gd name="T3" fmla="*/ 2 h 3"/>
                <a:gd name="T4" fmla="*/ 0 w 17"/>
                <a:gd name="T5" fmla="*/ 3 h 3"/>
                <a:gd name="T6" fmla="*/ 17 w 17"/>
                <a:gd name="T7" fmla="*/ 1 h 3"/>
                <a:gd name="T8" fmla="*/ 17 w 1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1" y="0"/>
                    <a:pt x="5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5" y="2"/>
                    <a:pt x="11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6700A6BB-D521-44AF-A357-7B3F37192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583"/>
              <a:ext cx="72" cy="298"/>
            </a:xfrm>
            <a:custGeom>
              <a:avLst/>
              <a:gdLst>
                <a:gd name="T0" fmla="*/ 0 w 27"/>
                <a:gd name="T1" fmla="*/ 0 h 111"/>
                <a:gd name="T2" fmla="*/ 10 w 27"/>
                <a:gd name="T3" fmla="*/ 111 h 111"/>
                <a:gd name="T4" fmla="*/ 27 w 27"/>
                <a:gd name="T5" fmla="*/ 109 h 111"/>
                <a:gd name="T6" fmla="*/ 17 w 27"/>
                <a:gd name="T7" fmla="*/ 1 h 111"/>
                <a:gd name="T8" fmla="*/ 0 w 27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1">
                  <a:moveTo>
                    <a:pt x="0" y="0"/>
                  </a:moveTo>
                  <a:cubicBezTo>
                    <a:pt x="6" y="37"/>
                    <a:pt x="9" y="74"/>
                    <a:pt x="10" y="111"/>
                  </a:cubicBezTo>
                  <a:cubicBezTo>
                    <a:pt x="15" y="110"/>
                    <a:pt x="21" y="109"/>
                    <a:pt x="27" y="109"/>
                  </a:cubicBezTo>
                  <a:cubicBezTo>
                    <a:pt x="24" y="73"/>
                    <a:pt x="21" y="37"/>
                    <a:pt x="17" y="1"/>
                  </a:cubicBezTo>
                  <a:cubicBezTo>
                    <a:pt x="11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02">
              <a:extLst>
                <a:ext uri="{FF2B5EF4-FFF2-40B4-BE49-F238E27FC236}">
                  <a16:creationId xmlns:a16="http://schemas.microsoft.com/office/drawing/2014/main" id="{8687D93F-42ED-46BA-BF40-B0354F58B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863"/>
              <a:ext cx="59" cy="5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1 h 2"/>
                <a:gd name="T4" fmla="*/ 0 w 22"/>
                <a:gd name="T5" fmla="*/ 2 h 2"/>
                <a:gd name="T6" fmla="*/ 22 w 22"/>
                <a:gd name="T7" fmla="*/ 1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8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8" y="2"/>
                    <a:pt x="15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03">
              <a:extLst>
                <a:ext uri="{FF2B5EF4-FFF2-40B4-BE49-F238E27FC236}">
                  <a16:creationId xmlns:a16="http://schemas.microsoft.com/office/drawing/2014/main" id="{D689C99E-B85E-4213-826D-81C1651C9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591"/>
              <a:ext cx="83" cy="274"/>
            </a:xfrm>
            <a:custGeom>
              <a:avLst/>
              <a:gdLst>
                <a:gd name="T0" fmla="*/ 0 w 31"/>
                <a:gd name="T1" fmla="*/ 0 h 102"/>
                <a:gd name="T2" fmla="*/ 4 w 31"/>
                <a:gd name="T3" fmla="*/ 32 h 102"/>
                <a:gd name="T4" fmla="*/ 9 w 31"/>
                <a:gd name="T5" fmla="*/ 96 h 102"/>
                <a:gd name="T6" fmla="*/ 9 w 31"/>
                <a:gd name="T7" fmla="*/ 102 h 102"/>
                <a:gd name="T8" fmla="*/ 31 w 31"/>
                <a:gd name="T9" fmla="*/ 101 h 102"/>
                <a:gd name="T10" fmla="*/ 22 w 31"/>
                <a:gd name="T11" fmla="*/ 49 h 102"/>
                <a:gd name="T12" fmla="*/ 18 w 31"/>
                <a:gd name="T13" fmla="*/ 1 h 102"/>
                <a:gd name="T14" fmla="*/ 0 w 3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2">
                  <a:moveTo>
                    <a:pt x="0" y="0"/>
                  </a:moveTo>
                  <a:cubicBezTo>
                    <a:pt x="1" y="11"/>
                    <a:pt x="3" y="22"/>
                    <a:pt x="4" y="32"/>
                  </a:cubicBezTo>
                  <a:cubicBezTo>
                    <a:pt x="5" y="53"/>
                    <a:pt x="7" y="74"/>
                    <a:pt x="9" y="96"/>
                  </a:cubicBezTo>
                  <a:cubicBezTo>
                    <a:pt x="9" y="98"/>
                    <a:pt x="9" y="100"/>
                    <a:pt x="9" y="102"/>
                  </a:cubicBezTo>
                  <a:cubicBezTo>
                    <a:pt x="17" y="101"/>
                    <a:pt x="24" y="101"/>
                    <a:pt x="31" y="101"/>
                  </a:cubicBezTo>
                  <a:cubicBezTo>
                    <a:pt x="29" y="83"/>
                    <a:pt x="24" y="65"/>
                    <a:pt x="22" y="49"/>
                  </a:cubicBezTo>
                  <a:cubicBezTo>
                    <a:pt x="20" y="33"/>
                    <a:pt x="19" y="17"/>
                    <a:pt x="18" y="1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04">
              <a:extLst>
                <a:ext uri="{FF2B5EF4-FFF2-40B4-BE49-F238E27FC236}">
                  <a16:creationId xmlns:a16="http://schemas.microsoft.com/office/drawing/2014/main" id="{62E8721C-340F-4674-8959-B1B07BF69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865"/>
              <a:ext cx="48" cy="8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1 h 3"/>
                <a:gd name="T4" fmla="*/ 18 w 18"/>
                <a:gd name="T5" fmla="*/ 3 h 3"/>
                <a:gd name="T6" fmla="*/ 18 w 18"/>
                <a:gd name="T7" fmla="*/ 2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"/>
                    <a:pt x="12" y="2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05">
              <a:extLst>
                <a:ext uri="{FF2B5EF4-FFF2-40B4-BE49-F238E27FC236}">
                  <a16:creationId xmlns:a16="http://schemas.microsoft.com/office/drawing/2014/main" id="{A78A8D5B-A401-41C5-AE57-A27C03410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597"/>
              <a:ext cx="80" cy="274"/>
            </a:xfrm>
            <a:custGeom>
              <a:avLst/>
              <a:gdLst>
                <a:gd name="T0" fmla="*/ 0 w 30"/>
                <a:gd name="T1" fmla="*/ 0 h 102"/>
                <a:gd name="T2" fmla="*/ 12 w 30"/>
                <a:gd name="T3" fmla="*/ 100 h 102"/>
                <a:gd name="T4" fmla="*/ 30 w 30"/>
                <a:gd name="T5" fmla="*/ 102 h 102"/>
                <a:gd name="T6" fmla="*/ 18 w 30"/>
                <a:gd name="T7" fmla="*/ 0 h 102"/>
                <a:gd name="T8" fmla="*/ 0 w 3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0" y="0"/>
                  </a:moveTo>
                  <a:cubicBezTo>
                    <a:pt x="4" y="33"/>
                    <a:pt x="9" y="66"/>
                    <a:pt x="12" y="100"/>
                  </a:cubicBezTo>
                  <a:cubicBezTo>
                    <a:pt x="18" y="100"/>
                    <a:pt x="24" y="101"/>
                    <a:pt x="30" y="102"/>
                  </a:cubicBezTo>
                  <a:cubicBezTo>
                    <a:pt x="27" y="68"/>
                    <a:pt x="22" y="34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06">
              <a:extLst>
                <a:ext uri="{FF2B5EF4-FFF2-40B4-BE49-F238E27FC236}">
                  <a16:creationId xmlns:a16="http://schemas.microsoft.com/office/drawing/2014/main" id="{31216EC2-E589-4186-B5DA-049391CBA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578"/>
              <a:ext cx="94" cy="53"/>
            </a:xfrm>
            <a:custGeom>
              <a:avLst/>
              <a:gdLst>
                <a:gd name="T0" fmla="*/ 5 w 35"/>
                <a:gd name="T1" fmla="*/ 0 h 20"/>
                <a:gd name="T2" fmla="*/ 9 w 35"/>
                <a:gd name="T3" fmla="*/ 18 h 20"/>
                <a:gd name="T4" fmla="*/ 17 w 35"/>
                <a:gd name="T5" fmla="*/ 20 h 20"/>
                <a:gd name="T6" fmla="*/ 30 w 35"/>
                <a:gd name="T7" fmla="*/ 5 h 20"/>
                <a:gd name="T8" fmla="*/ 27 w 35"/>
                <a:gd name="T9" fmla="*/ 1 h 20"/>
                <a:gd name="T10" fmla="*/ 5 w 3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0">
                  <a:moveTo>
                    <a:pt x="5" y="0"/>
                  </a:moveTo>
                  <a:cubicBezTo>
                    <a:pt x="4" y="3"/>
                    <a:pt x="0" y="13"/>
                    <a:pt x="9" y="18"/>
                  </a:cubicBezTo>
                  <a:cubicBezTo>
                    <a:pt x="12" y="19"/>
                    <a:pt x="14" y="20"/>
                    <a:pt x="17" y="20"/>
                  </a:cubicBezTo>
                  <a:cubicBezTo>
                    <a:pt x="26" y="20"/>
                    <a:pt x="35" y="12"/>
                    <a:pt x="30" y="5"/>
                  </a:cubicBezTo>
                  <a:cubicBezTo>
                    <a:pt x="29" y="4"/>
                    <a:pt x="29" y="3"/>
                    <a:pt x="27" y="1"/>
                  </a:cubicBezTo>
                  <a:cubicBezTo>
                    <a:pt x="20" y="1"/>
                    <a:pt x="13" y="1"/>
                    <a:pt x="5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07">
              <a:extLst>
                <a:ext uri="{FF2B5EF4-FFF2-40B4-BE49-F238E27FC236}">
                  <a16:creationId xmlns:a16="http://schemas.microsoft.com/office/drawing/2014/main" id="{DA661838-117D-4406-A69E-E5554E800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707"/>
              <a:ext cx="91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0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3"/>
                    <a:pt x="17" y="26"/>
                    <a:pt x="22" y="26"/>
                  </a:cubicBezTo>
                  <a:cubicBezTo>
                    <a:pt x="28" y="26"/>
                    <a:pt x="33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08">
              <a:extLst>
                <a:ext uri="{FF2B5EF4-FFF2-40B4-BE49-F238E27FC236}">
                  <a16:creationId xmlns:a16="http://schemas.microsoft.com/office/drawing/2014/main" id="{7DBF4CEE-ADBF-4092-BE4E-349933015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87"/>
              <a:ext cx="56" cy="10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3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89CA7B48-23ED-4D3C-9D1A-638C9AC40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73"/>
              <a:ext cx="53" cy="22"/>
            </a:xfrm>
            <a:custGeom>
              <a:avLst/>
              <a:gdLst>
                <a:gd name="T0" fmla="*/ 10 w 20"/>
                <a:gd name="T1" fmla="*/ 0 h 8"/>
                <a:gd name="T2" fmla="*/ 0 w 20"/>
                <a:gd name="T3" fmla="*/ 7 h 8"/>
                <a:gd name="T4" fmla="*/ 0 w 20"/>
                <a:gd name="T5" fmla="*/ 8 h 8"/>
                <a:gd name="T6" fmla="*/ 20 w 20"/>
                <a:gd name="T7" fmla="*/ 5 h 8"/>
                <a:gd name="T8" fmla="*/ 1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cubicBezTo>
                    <a:pt x="7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7"/>
                    <a:pt x="13" y="6"/>
                    <a:pt x="20" y="5"/>
                  </a:cubicBezTo>
                  <a:cubicBezTo>
                    <a:pt x="17" y="2"/>
                    <a:pt x="13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EDD4FFF1-E40D-40E2-820F-991E7D73C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691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0AF8D086-6351-401C-BC96-5BBD31BFA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594"/>
              <a:ext cx="69" cy="24"/>
            </a:xfrm>
            <a:custGeom>
              <a:avLst/>
              <a:gdLst>
                <a:gd name="T0" fmla="*/ 0 w 26"/>
                <a:gd name="T1" fmla="*/ 0 h 9"/>
                <a:gd name="T2" fmla="*/ 9 w 26"/>
                <a:gd name="T3" fmla="*/ 8 h 9"/>
                <a:gd name="T4" fmla="*/ 12 w 26"/>
                <a:gd name="T5" fmla="*/ 9 h 9"/>
                <a:gd name="T6" fmla="*/ 26 w 26"/>
                <a:gd name="T7" fmla="*/ 1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1" y="4"/>
                    <a:pt x="4" y="7"/>
                    <a:pt x="9" y="8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8" y="9"/>
                    <a:pt x="24" y="5"/>
                    <a:pt x="26" y="1"/>
                  </a:cubicBezTo>
                  <a:cubicBezTo>
                    <a:pt x="17" y="0"/>
                    <a:pt x="9" y="0"/>
                    <a:pt x="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12">
              <a:extLst>
                <a:ext uri="{FF2B5EF4-FFF2-40B4-BE49-F238E27FC236}">
                  <a16:creationId xmlns:a16="http://schemas.microsoft.com/office/drawing/2014/main" id="{54EAD238-F3DE-449B-9E07-F311451A6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887"/>
              <a:ext cx="40" cy="13"/>
            </a:xfrm>
            <a:custGeom>
              <a:avLst/>
              <a:gdLst>
                <a:gd name="T0" fmla="*/ 0 w 15"/>
                <a:gd name="T1" fmla="*/ 0 h 5"/>
                <a:gd name="T2" fmla="*/ 1 w 15"/>
                <a:gd name="T3" fmla="*/ 2 h 5"/>
                <a:gd name="T4" fmla="*/ 15 w 15"/>
                <a:gd name="T5" fmla="*/ 5 h 5"/>
                <a:gd name="T6" fmla="*/ 15 w 15"/>
                <a:gd name="T7" fmla="*/ 4 h 5"/>
                <a:gd name="T8" fmla="*/ 0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5" y="3"/>
                    <a:pt x="9" y="4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9" y="3"/>
                    <a:pt x="4" y="1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13">
              <a:extLst>
                <a:ext uri="{FF2B5EF4-FFF2-40B4-BE49-F238E27FC236}">
                  <a16:creationId xmlns:a16="http://schemas.microsoft.com/office/drawing/2014/main" id="{875EE036-6E6F-4A77-B85C-2475C044D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594"/>
              <a:ext cx="96" cy="303"/>
            </a:xfrm>
            <a:custGeom>
              <a:avLst/>
              <a:gdLst>
                <a:gd name="T0" fmla="*/ 18 w 36"/>
                <a:gd name="T1" fmla="*/ 0 h 113"/>
                <a:gd name="T2" fmla="*/ 0 w 36"/>
                <a:gd name="T3" fmla="*/ 0 h 113"/>
                <a:gd name="T4" fmla="*/ 16 w 36"/>
                <a:gd name="T5" fmla="*/ 79 h 113"/>
                <a:gd name="T6" fmla="*/ 21 w 36"/>
                <a:gd name="T7" fmla="*/ 109 h 113"/>
                <a:gd name="T8" fmla="*/ 36 w 36"/>
                <a:gd name="T9" fmla="*/ 113 h 113"/>
                <a:gd name="T10" fmla="*/ 33 w 36"/>
                <a:gd name="T11" fmla="*/ 77 h 113"/>
                <a:gd name="T12" fmla="*/ 18 w 3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3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5" y="27"/>
                    <a:pt x="11" y="53"/>
                    <a:pt x="16" y="79"/>
                  </a:cubicBezTo>
                  <a:cubicBezTo>
                    <a:pt x="17" y="89"/>
                    <a:pt x="20" y="99"/>
                    <a:pt x="21" y="109"/>
                  </a:cubicBezTo>
                  <a:cubicBezTo>
                    <a:pt x="25" y="110"/>
                    <a:pt x="30" y="112"/>
                    <a:pt x="36" y="113"/>
                  </a:cubicBezTo>
                  <a:cubicBezTo>
                    <a:pt x="34" y="100"/>
                    <a:pt x="35" y="87"/>
                    <a:pt x="33" y="77"/>
                  </a:cubicBezTo>
                  <a:cubicBezTo>
                    <a:pt x="28" y="51"/>
                    <a:pt x="23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14">
              <a:extLst>
                <a:ext uri="{FF2B5EF4-FFF2-40B4-BE49-F238E27FC236}">
                  <a16:creationId xmlns:a16="http://schemas.microsoft.com/office/drawing/2014/main" id="{5DF23715-718A-4C06-A21D-AD24D3BD0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930"/>
              <a:ext cx="48" cy="16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1 h 6"/>
                <a:gd name="T4" fmla="*/ 18 w 18"/>
                <a:gd name="T5" fmla="*/ 6 h 6"/>
                <a:gd name="T6" fmla="*/ 18 w 18"/>
                <a:gd name="T7" fmla="*/ 4 h 6"/>
                <a:gd name="T8" fmla="*/ 0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3"/>
                    <a:pt x="12" y="4"/>
                    <a:pt x="18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2" y="3"/>
                    <a:pt x="6" y="2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15">
              <a:extLst>
                <a:ext uri="{FF2B5EF4-FFF2-40B4-BE49-F238E27FC236}">
                  <a16:creationId xmlns:a16="http://schemas.microsoft.com/office/drawing/2014/main" id="{E32E2BB9-FE89-4A23-B19B-80DBC3C9E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583"/>
              <a:ext cx="75" cy="357"/>
            </a:xfrm>
            <a:custGeom>
              <a:avLst/>
              <a:gdLst>
                <a:gd name="T0" fmla="*/ 16 w 28"/>
                <a:gd name="T1" fmla="*/ 0 h 133"/>
                <a:gd name="T2" fmla="*/ 0 w 28"/>
                <a:gd name="T3" fmla="*/ 1 h 133"/>
                <a:gd name="T4" fmla="*/ 10 w 28"/>
                <a:gd name="T5" fmla="*/ 129 h 133"/>
                <a:gd name="T6" fmla="*/ 28 w 28"/>
                <a:gd name="T7" fmla="*/ 133 h 133"/>
                <a:gd name="T8" fmla="*/ 16 w 2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3">
                  <a:moveTo>
                    <a:pt x="16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6" y="44"/>
                    <a:pt x="10" y="87"/>
                    <a:pt x="10" y="129"/>
                  </a:cubicBezTo>
                  <a:cubicBezTo>
                    <a:pt x="16" y="131"/>
                    <a:pt x="22" y="132"/>
                    <a:pt x="28" y="133"/>
                  </a:cubicBezTo>
                  <a:cubicBezTo>
                    <a:pt x="25" y="89"/>
                    <a:pt x="22" y="45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6">
              <a:extLst>
                <a:ext uri="{FF2B5EF4-FFF2-40B4-BE49-F238E27FC236}">
                  <a16:creationId xmlns:a16="http://schemas.microsoft.com/office/drawing/2014/main" id="{8C1DC1F3-EB1D-46B7-90AA-BE6F0F245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7">
              <a:extLst>
                <a:ext uri="{FF2B5EF4-FFF2-40B4-BE49-F238E27FC236}">
                  <a16:creationId xmlns:a16="http://schemas.microsoft.com/office/drawing/2014/main" id="{9E961BFB-75E7-4E9A-AECE-B291A89E0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578"/>
              <a:ext cx="99" cy="395"/>
            </a:xfrm>
            <a:custGeom>
              <a:avLst/>
              <a:gdLst>
                <a:gd name="T0" fmla="*/ 16 w 37"/>
                <a:gd name="T1" fmla="*/ 0 h 147"/>
                <a:gd name="T2" fmla="*/ 0 w 37"/>
                <a:gd name="T3" fmla="*/ 0 h 147"/>
                <a:gd name="T4" fmla="*/ 4 w 37"/>
                <a:gd name="T5" fmla="*/ 41 h 147"/>
                <a:gd name="T6" fmla="*/ 10 w 37"/>
                <a:gd name="T7" fmla="*/ 104 h 147"/>
                <a:gd name="T8" fmla="*/ 13 w 37"/>
                <a:gd name="T9" fmla="*/ 145 h 147"/>
                <a:gd name="T10" fmla="*/ 15 w 37"/>
                <a:gd name="T11" fmla="*/ 145 h 147"/>
                <a:gd name="T12" fmla="*/ 32 w 37"/>
                <a:gd name="T13" fmla="*/ 147 h 147"/>
                <a:gd name="T14" fmla="*/ 23 w 37"/>
                <a:gd name="T15" fmla="*/ 57 h 147"/>
                <a:gd name="T16" fmla="*/ 18 w 37"/>
                <a:gd name="T17" fmla="*/ 0 h 147"/>
                <a:gd name="T18" fmla="*/ 16 w 37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47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4"/>
                    <a:pt x="3" y="28"/>
                    <a:pt x="4" y="41"/>
                  </a:cubicBezTo>
                  <a:cubicBezTo>
                    <a:pt x="6" y="62"/>
                    <a:pt x="8" y="83"/>
                    <a:pt x="10" y="104"/>
                  </a:cubicBezTo>
                  <a:cubicBezTo>
                    <a:pt x="11" y="117"/>
                    <a:pt x="10" y="132"/>
                    <a:pt x="13" y="145"/>
                  </a:cubicBezTo>
                  <a:cubicBezTo>
                    <a:pt x="13" y="145"/>
                    <a:pt x="14" y="145"/>
                    <a:pt x="15" y="145"/>
                  </a:cubicBezTo>
                  <a:cubicBezTo>
                    <a:pt x="21" y="146"/>
                    <a:pt x="26" y="146"/>
                    <a:pt x="32" y="147"/>
                  </a:cubicBezTo>
                  <a:cubicBezTo>
                    <a:pt x="37" y="118"/>
                    <a:pt x="27" y="85"/>
                    <a:pt x="23" y="57"/>
                  </a:cubicBezTo>
                  <a:cubicBezTo>
                    <a:pt x="21" y="39"/>
                    <a:pt x="20" y="2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8">
              <a:extLst>
                <a:ext uri="{FF2B5EF4-FFF2-40B4-BE49-F238E27FC236}">
                  <a16:creationId xmlns:a16="http://schemas.microsoft.com/office/drawing/2014/main" id="{CE735432-92D7-42BB-A8B3-99F225BA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1" cy="11"/>
            </a:xfrm>
            <a:custGeom>
              <a:avLst/>
              <a:gdLst>
                <a:gd name="T0" fmla="*/ 0 w 19"/>
                <a:gd name="T1" fmla="*/ 0 h 4"/>
                <a:gd name="T2" fmla="*/ 0 w 19"/>
                <a:gd name="T3" fmla="*/ 1 h 4"/>
                <a:gd name="T4" fmla="*/ 19 w 19"/>
                <a:gd name="T5" fmla="*/ 4 h 4"/>
                <a:gd name="T6" fmla="*/ 19 w 19"/>
                <a:gd name="T7" fmla="*/ 2 h 4"/>
                <a:gd name="T8" fmla="*/ 2 w 19"/>
                <a:gd name="T9" fmla="*/ 0 h 4"/>
                <a:gd name="T10" fmla="*/ 0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13" y="3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3" y="1"/>
                    <a:pt x="8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9">
              <a:extLst>
                <a:ext uri="{FF2B5EF4-FFF2-40B4-BE49-F238E27FC236}">
                  <a16:creationId xmlns:a16="http://schemas.microsoft.com/office/drawing/2014/main" id="{DDCA5873-5119-4327-AE9C-54915EC95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580"/>
              <a:ext cx="91" cy="393"/>
            </a:xfrm>
            <a:custGeom>
              <a:avLst/>
              <a:gdLst>
                <a:gd name="T0" fmla="*/ 0 w 34"/>
                <a:gd name="T1" fmla="*/ 0 h 146"/>
                <a:gd name="T2" fmla="*/ 15 w 34"/>
                <a:gd name="T3" fmla="*/ 146 h 146"/>
                <a:gd name="T4" fmla="*/ 25 w 34"/>
                <a:gd name="T5" fmla="*/ 145 h 146"/>
                <a:gd name="T6" fmla="*/ 34 w 34"/>
                <a:gd name="T7" fmla="*/ 145 h 146"/>
                <a:gd name="T8" fmla="*/ 17 w 34"/>
                <a:gd name="T9" fmla="*/ 2 h 146"/>
                <a:gd name="T10" fmla="*/ 0 w 34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6">
                  <a:moveTo>
                    <a:pt x="0" y="0"/>
                  </a:moveTo>
                  <a:cubicBezTo>
                    <a:pt x="5" y="49"/>
                    <a:pt x="14" y="97"/>
                    <a:pt x="15" y="146"/>
                  </a:cubicBezTo>
                  <a:cubicBezTo>
                    <a:pt x="18" y="146"/>
                    <a:pt x="21" y="146"/>
                    <a:pt x="25" y="145"/>
                  </a:cubicBezTo>
                  <a:cubicBezTo>
                    <a:pt x="28" y="145"/>
                    <a:pt x="31" y="145"/>
                    <a:pt x="34" y="145"/>
                  </a:cubicBezTo>
                  <a:cubicBezTo>
                    <a:pt x="31" y="97"/>
                    <a:pt x="24" y="49"/>
                    <a:pt x="17" y="2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49CDC064-62A0-473A-BCEA-A1C0EABCE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986"/>
              <a:ext cx="48" cy="3"/>
            </a:xfrm>
            <a:custGeom>
              <a:avLst/>
              <a:gdLst>
                <a:gd name="T0" fmla="*/ 0 w 18"/>
                <a:gd name="T1" fmla="*/ 0 h 1"/>
                <a:gd name="T2" fmla="*/ 0 w 18"/>
                <a:gd name="T3" fmla="*/ 1 h 1"/>
                <a:gd name="T4" fmla="*/ 16 w 18"/>
                <a:gd name="T5" fmla="*/ 1 h 1"/>
                <a:gd name="T6" fmla="*/ 17 w 18"/>
                <a:gd name="T7" fmla="*/ 1 h 1"/>
                <a:gd name="T8" fmla="*/ 18 w 18"/>
                <a:gd name="T9" fmla="*/ 0 h 1"/>
                <a:gd name="T10" fmla="*/ 16 w 18"/>
                <a:gd name="T11" fmla="*/ 0 h 1"/>
                <a:gd name="T12" fmla="*/ 0 w 1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21">
              <a:extLst>
                <a:ext uri="{FF2B5EF4-FFF2-40B4-BE49-F238E27FC236}">
                  <a16:creationId xmlns:a16="http://schemas.microsoft.com/office/drawing/2014/main" id="{E07C636E-0554-45BC-83EC-30A4EEA23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8"/>
              <a:ext cx="51" cy="8"/>
            </a:xfrm>
            <a:custGeom>
              <a:avLst/>
              <a:gdLst>
                <a:gd name="T0" fmla="*/ 19 w 19"/>
                <a:gd name="T1" fmla="*/ 0 h 3"/>
                <a:gd name="T2" fmla="*/ 0 w 19"/>
                <a:gd name="T3" fmla="*/ 1 h 3"/>
                <a:gd name="T4" fmla="*/ 1 w 19"/>
                <a:gd name="T5" fmla="*/ 3 h 3"/>
                <a:gd name="T6" fmla="*/ 17 w 19"/>
                <a:gd name="T7" fmla="*/ 3 h 3"/>
                <a:gd name="T8" fmla="*/ 19 w 19"/>
                <a:gd name="T9" fmla="*/ 3 h 3"/>
                <a:gd name="T10" fmla="*/ 19 w 19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cubicBezTo>
                    <a:pt x="13" y="0"/>
                    <a:pt x="6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6" y="3"/>
                    <a:pt x="12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22">
              <a:extLst>
                <a:ext uri="{FF2B5EF4-FFF2-40B4-BE49-F238E27FC236}">
                  <a16:creationId xmlns:a16="http://schemas.microsoft.com/office/drawing/2014/main" id="{FAAE50D8-F9F7-4622-9516-005308F47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0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10 w 19"/>
                <a:gd name="T3" fmla="*/ 0 h 4"/>
                <a:gd name="T4" fmla="*/ 0 w 19"/>
                <a:gd name="T5" fmla="*/ 1 h 4"/>
                <a:gd name="T6" fmla="*/ 0 w 19"/>
                <a:gd name="T7" fmla="*/ 2 h 4"/>
                <a:gd name="T8" fmla="*/ 0 w 19"/>
                <a:gd name="T9" fmla="*/ 4 h 4"/>
                <a:gd name="T10" fmla="*/ 19 w 19"/>
                <a:gd name="T11" fmla="*/ 3 h 4"/>
                <a:gd name="T12" fmla="*/ 19 w 19"/>
                <a:gd name="T13" fmla="*/ 2 h 4"/>
                <a:gd name="T14" fmla="*/ 19 w 19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0"/>
                    <a:pt x="10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6" y="4"/>
                    <a:pt x="13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9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23">
              <a:extLst>
                <a:ext uri="{FF2B5EF4-FFF2-40B4-BE49-F238E27FC236}">
                  <a16:creationId xmlns:a16="http://schemas.microsoft.com/office/drawing/2014/main" id="{F7AD4CDF-E5B0-46A9-A958-70A7F7743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588"/>
              <a:ext cx="91" cy="54"/>
            </a:xfrm>
            <a:custGeom>
              <a:avLst/>
              <a:gdLst>
                <a:gd name="T0" fmla="*/ 26 w 34"/>
                <a:gd name="T1" fmla="*/ 0 h 20"/>
                <a:gd name="T2" fmla="*/ 3 w 34"/>
                <a:gd name="T3" fmla="*/ 2 h 20"/>
                <a:gd name="T4" fmla="*/ 8 w 34"/>
                <a:gd name="T5" fmla="*/ 18 h 20"/>
                <a:gd name="T6" fmla="*/ 16 w 34"/>
                <a:gd name="T7" fmla="*/ 20 h 20"/>
                <a:gd name="T8" fmla="*/ 29 w 34"/>
                <a:gd name="T9" fmla="*/ 5 h 20"/>
                <a:gd name="T10" fmla="*/ 26 w 3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0">
                  <a:moveTo>
                    <a:pt x="26" y="0"/>
                  </a:moveTo>
                  <a:cubicBezTo>
                    <a:pt x="18" y="1"/>
                    <a:pt x="10" y="1"/>
                    <a:pt x="3" y="2"/>
                  </a:cubicBezTo>
                  <a:cubicBezTo>
                    <a:pt x="2" y="6"/>
                    <a:pt x="0" y="13"/>
                    <a:pt x="8" y="18"/>
                  </a:cubicBezTo>
                  <a:cubicBezTo>
                    <a:pt x="10" y="19"/>
                    <a:pt x="13" y="20"/>
                    <a:pt x="16" y="20"/>
                  </a:cubicBezTo>
                  <a:cubicBezTo>
                    <a:pt x="25" y="20"/>
                    <a:pt x="34" y="12"/>
                    <a:pt x="29" y="5"/>
                  </a:cubicBezTo>
                  <a:cubicBezTo>
                    <a:pt x="28" y="3"/>
                    <a:pt x="27" y="2"/>
                    <a:pt x="2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24">
              <a:extLst>
                <a:ext uri="{FF2B5EF4-FFF2-40B4-BE49-F238E27FC236}">
                  <a16:creationId xmlns:a16="http://schemas.microsoft.com/office/drawing/2014/main" id="{2662A2C5-8E13-4A12-BE20-BFA9C27A2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715"/>
              <a:ext cx="90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3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3"/>
                  </a:cubicBezTo>
                  <a:cubicBezTo>
                    <a:pt x="15" y="3"/>
                    <a:pt x="0" y="5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25">
              <a:extLst>
                <a:ext uri="{FF2B5EF4-FFF2-40B4-BE49-F238E27FC236}">
                  <a16:creationId xmlns:a16="http://schemas.microsoft.com/office/drawing/2014/main" id="{CB459546-8CAF-444E-A1BA-1CE8F46F7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905"/>
              <a:ext cx="72" cy="22"/>
            </a:xfrm>
            <a:custGeom>
              <a:avLst/>
              <a:gdLst>
                <a:gd name="T0" fmla="*/ 0 w 27"/>
                <a:gd name="T1" fmla="*/ 0 h 8"/>
                <a:gd name="T2" fmla="*/ 0 w 27"/>
                <a:gd name="T3" fmla="*/ 1 h 8"/>
                <a:gd name="T4" fmla="*/ 27 w 27"/>
                <a:gd name="T5" fmla="*/ 8 h 8"/>
                <a:gd name="T6" fmla="*/ 27 w 27"/>
                <a:gd name="T7" fmla="*/ 6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8" y="3"/>
                    <a:pt x="17" y="5"/>
                    <a:pt x="27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17" y="4"/>
                    <a:pt x="8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26">
              <a:extLst>
                <a:ext uri="{FF2B5EF4-FFF2-40B4-BE49-F238E27FC236}">
                  <a16:creationId xmlns:a16="http://schemas.microsoft.com/office/drawing/2014/main" id="{202F2B1B-CFF0-47E2-A9FA-A7E1BE2FC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884"/>
              <a:ext cx="72" cy="38"/>
            </a:xfrm>
            <a:custGeom>
              <a:avLst/>
              <a:gdLst>
                <a:gd name="T0" fmla="*/ 10 w 27"/>
                <a:gd name="T1" fmla="*/ 0 h 14"/>
                <a:gd name="T2" fmla="*/ 0 w 27"/>
                <a:gd name="T3" fmla="*/ 7 h 14"/>
                <a:gd name="T4" fmla="*/ 0 w 27"/>
                <a:gd name="T5" fmla="*/ 8 h 14"/>
                <a:gd name="T6" fmla="*/ 27 w 27"/>
                <a:gd name="T7" fmla="*/ 14 h 14"/>
                <a:gd name="T8" fmla="*/ 24 w 27"/>
                <a:gd name="T9" fmla="*/ 9 h 14"/>
                <a:gd name="T10" fmla="*/ 10 w 2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10" y="0"/>
                  </a:moveTo>
                  <a:cubicBezTo>
                    <a:pt x="6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0"/>
                    <a:pt x="17" y="12"/>
                    <a:pt x="27" y="14"/>
                  </a:cubicBezTo>
                  <a:cubicBezTo>
                    <a:pt x="27" y="13"/>
                    <a:pt x="26" y="11"/>
                    <a:pt x="24" y="9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27">
              <a:extLst>
                <a:ext uri="{FF2B5EF4-FFF2-40B4-BE49-F238E27FC236}">
                  <a16:creationId xmlns:a16="http://schemas.microsoft.com/office/drawing/2014/main" id="{1E98C031-F6E2-4150-B276-8B169722C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876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28">
              <a:extLst>
                <a:ext uri="{FF2B5EF4-FFF2-40B4-BE49-F238E27FC236}">
                  <a16:creationId xmlns:a16="http://schemas.microsoft.com/office/drawing/2014/main" id="{550E6774-8188-4512-8537-C7EA93F79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701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1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7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29">
              <a:extLst>
                <a:ext uri="{FF2B5EF4-FFF2-40B4-BE49-F238E27FC236}">
                  <a16:creationId xmlns:a16="http://schemas.microsoft.com/office/drawing/2014/main" id="{585F8224-240E-4D0F-9054-1E2D9F2F3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578"/>
              <a:ext cx="83" cy="48"/>
            </a:xfrm>
            <a:custGeom>
              <a:avLst/>
              <a:gdLst>
                <a:gd name="T0" fmla="*/ 1 w 31"/>
                <a:gd name="T1" fmla="*/ 0 h 18"/>
                <a:gd name="T2" fmla="*/ 9 w 31"/>
                <a:gd name="T3" fmla="*/ 18 h 18"/>
                <a:gd name="T4" fmla="*/ 13 w 31"/>
                <a:gd name="T5" fmla="*/ 18 h 18"/>
                <a:gd name="T6" fmla="*/ 26 w 31"/>
                <a:gd name="T7" fmla="*/ 1 h 18"/>
                <a:gd name="T8" fmla="*/ 1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1" y="0"/>
                  </a:moveTo>
                  <a:cubicBezTo>
                    <a:pt x="0" y="5"/>
                    <a:pt x="0" y="16"/>
                    <a:pt x="9" y="18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23" y="18"/>
                    <a:pt x="31" y="9"/>
                    <a:pt x="26" y="1"/>
                  </a:cubicBezTo>
                  <a:cubicBezTo>
                    <a:pt x="18" y="1"/>
                    <a:pt x="9" y="0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30">
              <a:extLst>
                <a:ext uri="{FF2B5EF4-FFF2-40B4-BE49-F238E27FC236}">
                  <a16:creationId xmlns:a16="http://schemas.microsoft.com/office/drawing/2014/main" id="{6CF4A2F7-AC7C-4124-B6F7-89EC4E1FA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599"/>
              <a:ext cx="102" cy="349"/>
            </a:xfrm>
            <a:custGeom>
              <a:avLst/>
              <a:gdLst>
                <a:gd name="T0" fmla="*/ 0 w 38"/>
                <a:gd name="T1" fmla="*/ 0 h 130"/>
                <a:gd name="T2" fmla="*/ 17 w 38"/>
                <a:gd name="T3" fmla="*/ 88 h 130"/>
                <a:gd name="T4" fmla="*/ 25 w 38"/>
                <a:gd name="T5" fmla="*/ 130 h 130"/>
                <a:gd name="T6" fmla="*/ 38 w 38"/>
                <a:gd name="T7" fmla="*/ 125 h 130"/>
                <a:gd name="T8" fmla="*/ 34 w 38"/>
                <a:gd name="T9" fmla="*/ 86 h 130"/>
                <a:gd name="T10" fmla="*/ 19 w 38"/>
                <a:gd name="T11" fmla="*/ 4 h 130"/>
                <a:gd name="T12" fmla="*/ 0 w 38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30">
                  <a:moveTo>
                    <a:pt x="0" y="0"/>
                  </a:moveTo>
                  <a:cubicBezTo>
                    <a:pt x="6" y="29"/>
                    <a:pt x="12" y="59"/>
                    <a:pt x="17" y="88"/>
                  </a:cubicBezTo>
                  <a:cubicBezTo>
                    <a:pt x="20" y="101"/>
                    <a:pt x="23" y="116"/>
                    <a:pt x="25" y="130"/>
                  </a:cubicBezTo>
                  <a:cubicBezTo>
                    <a:pt x="29" y="129"/>
                    <a:pt x="33" y="127"/>
                    <a:pt x="38" y="125"/>
                  </a:cubicBezTo>
                  <a:cubicBezTo>
                    <a:pt x="36" y="112"/>
                    <a:pt x="36" y="96"/>
                    <a:pt x="34" y="86"/>
                  </a:cubicBezTo>
                  <a:cubicBezTo>
                    <a:pt x="29" y="59"/>
                    <a:pt x="24" y="31"/>
                    <a:pt x="19" y="4"/>
                  </a:cubicBezTo>
                  <a:cubicBezTo>
                    <a:pt x="13" y="2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31">
              <a:extLst>
                <a:ext uri="{FF2B5EF4-FFF2-40B4-BE49-F238E27FC236}">
                  <a16:creationId xmlns:a16="http://schemas.microsoft.com/office/drawing/2014/main" id="{F96FC3D6-2121-4F23-96BA-ADF031F0B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967"/>
              <a:ext cx="37" cy="14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4 w 14"/>
                <a:gd name="T7" fmla="*/ 1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9" y="1"/>
                    <a:pt x="5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5" y="4"/>
                    <a:pt x="10" y="3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32">
              <a:extLst>
                <a:ext uri="{FF2B5EF4-FFF2-40B4-BE49-F238E27FC236}">
                  <a16:creationId xmlns:a16="http://schemas.microsoft.com/office/drawing/2014/main" id="{4222F352-7714-4CDF-B0D3-C8B193C5C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43"/>
              <a:ext cx="40" cy="35"/>
            </a:xfrm>
            <a:custGeom>
              <a:avLst/>
              <a:gdLst>
                <a:gd name="T0" fmla="*/ 13 w 15"/>
                <a:gd name="T1" fmla="*/ 0 h 13"/>
                <a:gd name="T2" fmla="*/ 0 w 15"/>
                <a:gd name="T3" fmla="*/ 5 h 13"/>
                <a:gd name="T4" fmla="*/ 1 w 15"/>
                <a:gd name="T5" fmla="*/ 13 h 13"/>
                <a:gd name="T6" fmla="*/ 15 w 15"/>
                <a:gd name="T7" fmla="*/ 9 h 13"/>
                <a:gd name="T8" fmla="*/ 13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3" y="0"/>
                  </a:moveTo>
                  <a:cubicBezTo>
                    <a:pt x="9" y="2"/>
                    <a:pt x="5" y="4"/>
                    <a:pt x="0" y="5"/>
                  </a:cubicBezTo>
                  <a:cubicBezTo>
                    <a:pt x="0" y="8"/>
                    <a:pt x="1" y="10"/>
                    <a:pt x="1" y="13"/>
                  </a:cubicBezTo>
                  <a:cubicBezTo>
                    <a:pt x="6" y="12"/>
                    <a:pt x="10" y="10"/>
                    <a:pt x="15" y="9"/>
                  </a:cubicBezTo>
                  <a:cubicBezTo>
                    <a:pt x="14" y="6"/>
                    <a:pt x="13" y="3"/>
                    <a:pt x="13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33">
              <a:extLst>
                <a:ext uri="{FF2B5EF4-FFF2-40B4-BE49-F238E27FC236}">
                  <a16:creationId xmlns:a16="http://schemas.microsoft.com/office/drawing/2014/main" id="{BCC62022-129F-48DE-A425-5C9D7840F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35"/>
              <a:ext cx="35" cy="22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5 h 8"/>
                <a:gd name="T4" fmla="*/ 0 w 13"/>
                <a:gd name="T5" fmla="*/ 8 h 8"/>
                <a:gd name="T6" fmla="*/ 13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2"/>
                    <a:pt x="4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5" y="7"/>
                    <a:pt x="9" y="5"/>
                    <a:pt x="13" y="3"/>
                  </a:cubicBezTo>
                  <a:cubicBezTo>
                    <a:pt x="13" y="2"/>
                    <a:pt x="13" y="1"/>
                    <a:pt x="13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34">
              <a:extLst>
                <a:ext uri="{FF2B5EF4-FFF2-40B4-BE49-F238E27FC236}">
                  <a16:creationId xmlns:a16="http://schemas.microsoft.com/office/drawing/2014/main" id="{308CB7D2-B81F-4271-B859-0ED62152C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629"/>
              <a:ext cx="64" cy="40"/>
            </a:xfrm>
            <a:custGeom>
              <a:avLst/>
              <a:gdLst>
                <a:gd name="T0" fmla="*/ 1 w 24"/>
                <a:gd name="T1" fmla="*/ 0 h 15"/>
                <a:gd name="T2" fmla="*/ 7 w 24"/>
                <a:gd name="T3" fmla="*/ 13 h 15"/>
                <a:gd name="T4" fmla="*/ 15 w 24"/>
                <a:gd name="T5" fmla="*/ 15 h 15"/>
                <a:gd name="T6" fmla="*/ 24 w 24"/>
                <a:gd name="T7" fmla="*/ 13 h 15"/>
                <a:gd name="T8" fmla="*/ 1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0" y="4"/>
                    <a:pt x="1" y="10"/>
                    <a:pt x="7" y="13"/>
                  </a:cubicBezTo>
                  <a:cubicBezTo>
                    <a:pt x="9" y="15"/>
                    <a:pt x="12" y="15"/>
                    <a:pt x="15" y="15"/>
                  </a:cubicBezTo>
                  <a:cubicBezTo>
                    <a:pt x="18" y="15"/>
                    <a:pt x="21" y="14"/>
                    <a:pt x="24" y="13"/>
                  </a:cubicBezTo>
                  <a:cubicBezTo>
                    <a:pt x="17" y="8"/>
                    <a:pt x="10" y="3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35">
              <a:extLst>
                <a:ext uri="{FF2B5EF4-FFF2-40B4-BE49-F238E27FC236}">
                  <a16:creationId xmlns:a16="http://schemas.microsoft.com/office/drawing/2014/main" id="{E321B23D-8855-4C17-A3E6-8D9FCD929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744"/>
              <a:ext cx="90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36">
              <a:extLst>
                <a:ext uri="{FF2B5EF4-FFF2-40B4-BE49-F238E27FC236}">
                  <a16:creationId xmlns:a16="http://schemas.microsoft.com/office/drawing/2014/main" id="{FCD4EFFB-4F79-4345-9C06-65A100245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" y="924"/>
              <a:ext cx="53" cy="35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12 h 13"/>
                <a:gd name="T4" fmla="*/ 0 w 20"/>
                <a:gd name="T5" fmla="*/ 13 h 13"/>
                <a:gd name="T6" fmla="*/ 20 w 20"/>
                <a:gd name="T7" fmla="*/ 0 h 13"/>
                <a:gd name="T8" fmla="*/ 19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4" y="5"/>
                    <a:pt x="7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8" y="10"/>
                    <a:pt x="14" y="6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37">
              <a:extLst>
                <a:ext uri="{FF2B5EF4-FFF2-40B4-BE49-F238E27FC236}">
                  <a16:creationId xmlns:a16="http://schemas.microsoft.com/office/drawing/2014/main" id="{FF5ECCF5-331A-4D8F-968E-26A191CB0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914"/>
              <a:ext cx="53" cy="43"/>
            </a:xfrm>
            <a:custGeom>
              <a:avLst/>
              <a:gdLst>
                <a:gd name="T0" fmla="*/ 11 w 20"/>
                <a:gd name="T1" fmla="*/ 0 h 16"/>
                <a:gd name="T2" fmla="*/ 1 w 20"/>
                <a:gd name="T3" fmla="*/ 7 h 16"/>
                <a:gd name="T4" fmla="*/ 1 w 20"/>
                <a:gd name="T5" fmla="*/ 16 h 16"/>
                <a:gd name="T6" fmla="*/ 20 w 20"/>
                <a:gd name="T7" fmla="*/ 4 h 16"/>
                <a:gd name="T8" fmla="*/ 11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1" y="0"/>
                  </a:moveTo>
                  <a:cubicBezTo>
                    <a:pt x="7" y="0"/>
                    <a:pt x="4" y="2"/>
                    <a:pt x="1" y="7"/>
                  </a:cubicBezTo>
                  <a:cubicBezTo>
                    <a:pt x="1" y="7"/>
                    <a:pt x="0" y="11"/>
                    <a:pt x="1" y="16"/>
                  </a:cubicBezTo>
                  <a:cubicBezTo>
                    <a:pt x="8" y="13"/>
                    <a:pt x="15" y="9"/>
                    <a:pt x="20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8" name="文本框 137">
            <a:extLst>
              <a:ext uri="{FF2B5EF4-FFF2-40B4-BE49-F238E27FC236}">
                <a16:creationId xmlns:a16="http://schemas.microsoft.com/office/drawing/2014/main" id="{CF11F814-2A81-4DFB-8A3C-ECFCEFA39AB0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CA4A4174-BD80-46B3-9CB1-435EBB8CCBE8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CC555ADA-0C42-4D76-87A9-9A02F1AB6BE8}"/>
              </a:ext>
            </a:extLst>
          </p:cNvPr>
          <p:cNvGrpSpPr/>
          <p:nvPr/>
        </p:nvGrpSpPr>
        <p:grpSpPr>
          <a:xfrm>
            <a:off x="2696515" y="2185477"/>
            <a:ext cx="7132468" cy="1747852"/>
            <a:chOff x="5654598" y="2135234"/>
            <a:chExt cx="7132468" cy="1747852"/>
          </a:xfrm>
        </p:grpSpPr>
        <p:sp>
          <p:nvSpPr>
            <p:cNvPr id="141" name="文本框 140">
              <a:extLst>
                <a:ext uri="{FF2B5EF4-FFF2-40B4-BE49-F238E27FC236}">
                  <a16:creationId xmlns:a16="http://schemas.microsoft.com/office/drawing/2014/main" id="{2613C699-CF2A-48FB-9708-CDE9B1CAA863}"/>
                </a:ext>
              </a:extLst>
            </p:cNvPr>
            <p:cNvSpPr txBox="1"/>
            <p:nvPr/>
          </p:nvSpPr>
          <p:spPr>
            <a:xfrm>
              <a:off x="5654598" y="2135234"/>
              <a:ext cx="20697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ctr">
                <a:buFont typeface="Wingdings" panose="05000000000000000000" pitchFamily="2" charset="2"/>
                <a:buChar char="ü"/>
              </a:pPr>
              <a:r>
                <a:rPr lang="zh-CN" altLang="en-US" sz="20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  <p:sp>
          <p:nvSpPr>
            <p:cNvPr id="142" name="文本框 141">
              <a:extLst>
                <a:ext uri="{FF2B5EF4-FFF2-40B4-BE49-F238E27FC236}">
                  <a16:creationId xmlns:a16="http://schemas.microsoft.com/office/drawing/2014/main" id="{878ED426-B2F4-4E71-A7DC-8A06CFB85AA6}"/>
                </a:ext>
              </a:extLst>
            </p:cNvPr>
            <p:cNvSpPr txBox="1"/>
            <p:nvPr/>
          </p:nvSpPr>
          <p:spPr>
            <a:xfrm>
              <a:off x="6293079" y="2805868"/>
              <a:ext cx="6493987" cy="107721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感谢您的使用，您的文字内容添加到此处，文字动画效果不变。感谢您的使用，您的文字内容添加到此处，文字动画效果不变。感谢您的使用，您的文字内容添加到此处，文字动画效果不变。感谢您的使用，您的文字内容添加到此处，文字动画效果不变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24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任意多边形: 形状 1222">
            <a:extLst>
              <a:ext uri="{FF2B5EF4-FFF2-40B4-BE49-F238E27FC236}">
                <a16:creationId xmlns:a16="http://schemas.microsoft.com/office/drawing/2014/main" id="{40911D09-B317-4AD2-82C5-534CCE6BBFAD}"/>
              </a:ext>
            </a:extLst>
          </p:cNvPr>
          <p:cNvSpPr/>
          <p:nvPr/>
        </p:nvSpPr>
        <p:spPr>
          <a:xfrm>
            <a:off x="1214846" y="3156475"/>
            <a:ext cx="9914708" cy="1319368"/>
          </a:xfrm>
          <a:custGeom>
            <a:avLst/>
            <a:gdLst>
              <a:gd name="connsiteX0" fmla="*/ 0 w 9914708"/>
              <a:gd name="connsiteY0" fmla="*/ 1058111 h 1319368"/>
              <a:gd name="connsiteX1" fmla="*/ 535577 w 9914708"/>
              <a:gd name="connsiteY1" fmla="*/ 822979 h 1319368"/>
              <a:gd name="connsiteX2" fmla="*/ 796834 w 9914708"/>
              <a:gd name="connsiteY2" fmla="*/ 339654 h 1319368"/>
              <a:gd name="connsiteX3" fmla="*/ 1280160 w 9914708"/>
              <a:gd name="connsiteY3" fmla="*/ 78396 h 1319368"/>
              <a:gd name="connsiteX4" fmla="*/ 1580605 w 9914708"/>
              <a:gd name="connsiteY4" fmla="*/ 274339 h 1319368"/>
              <a:gd name="connsiteX5" fmla="*/ 2299063 w 9914708"/>
              <a:gd name="connsiteY5" fmla="*/ 548659 h 1319368"/>
              <a:gd name="connsiteX6" fmla="*/ 2899954 w 9914708"/>
              <a:gd name="connsiteY6" fmla="*/ 287402 h 1319368"/>
              <a:gd name="connsiteX7" fmla="*/ 3474720 w 9914708"/>
              <a:gd name="connsiteY7" fmla="*/ 613974 h 1319368"/>
              <a:gd name="connsiteX8" fmla="*/ 3840480 w 9914708"/>
              <a:gd name="connsiteY8" fmla="*/ 992796 h 1319368"/>
              <a:gd name="connsiteX9" fmla="*/ 4545874 w 9914708"/>
              <a:gd name="connsiteY9" fmla="*/ 770728 h 1319368"/>
              <a:gd name="connsiteX10" fmla="*/ 5238205 w 9914708"/>
              <a:gd name="connsiteY10" fmla="*/ 209025 h 1319368"/>
              <a:gd name="connsiteX11" fmla="*/ 5943600 w 9914708"/>
              <a:gd name="connsiteY11" fmla="*/ 19 h 1319368"/>
              <a:gd name="connsiteX12" fmla="*/ 6635931 w 9914708"/>
              <a:gd name="connsiteY12" fmla="*/ 195962 h 1319368"/>
              <a:gd name="connsiteX13" fmla="*/ 7471954 w 9914708"/>
              <a:gd name="connsiteY13" fmla="*/ 104522 h 1319368"/>
              <a:gd name="connsiteX14" fmla="*/ 7876903 w 9914708"/>
              <a:gd name="connsiteY14" fmla="*/ 548659 h 1319368"/>
              <a:gd name="connsiteX15" fmla="*/ 8660674 w 9914708"/>
              <a:gd name="connsiteY15" fmla="*/ 796854 h 1319368"/>
              <a:gd name="connsiteX16" fmla="*/ 9287691 w 9914708"/>
              <a:gd name="connsiteY16" fmla="*/ 744602 h 1319368"/>
              <a:gd name="connsiteX17" fmla="*/ 9914708 w 9914708"/>
              <a:gd name="connsiteY17" fmla="*/ 1319368 h 131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14708" h="1319368">
                <a:moveTo>
                  <a:pt x="0" y="1058111"/>
                </a:moveTo>
                <a:cubicBezTo>
                  <a:pt x="201385" y="1000416"/>
                  <a:pt x="402771" y="942722"/>
                  <a:pt x="535577" y="822979"/>
                </a:cubicBezTo>
                <a:cubicBezTo>
                  <a:pt x="668383" y="703236"/>
                  <a:pt x="672737" y="463751"/>
                  <a:pt x="796834" y="339654"/>
                </a:cubicBezTo>
                <a:cubicBezTo>
                  <a:pt x="920931" y="215557"/>
                  <a:pt x="1149532" y="89282"/>
                  <a:pt x="1280160" y="78396"/>
                </a:cubicBezTo>
                <a:cubicBezTo>
                  <a:pt x="1410788" y="67510"/>
                  <a:pt x="1410788" y="195962"/>
                  <a:pt x="1580605" y="274339"/>
                </a:cubicBezTo>
                <a:cubicBezTo>
                  <a:pt x="1750422" y="352716"/>
                  <a:pt x="2079172" y="546482"/>
                  <a:pt x="2299063" y="548659"/>
                </a:cubicBezTo>
                <a:cubicBezTo>
                  <a:pt x="2518954" y="550836"/>
                  <a:pt x="2704011" y="276516"/>
                  <a:pt x="2899954" y="287402"/>
                </a:cubicBezTo>
                <a:cubicBezTo>
                  <a:pt x="3095897" y="298288"/>
                  <a:pt x="3317966" y="496408"/>
                  <a:pt x="3474720" y="613974"/>
                </a:cubicBezTo>
                <a:cubicBezTo>
                  <a:pt x="3631474" y="731540"/>
                  <a:pt x="3661954" y="966670"/>
                  <a:pt x="3840480" y="992796"/>
                </a:cubicBezTo>
                <a:cubicBezTo>
                  <a:pt x="4019006" y="1018922"/>
                  <a:pt x="4312920" y="901356"/>
                  <a:pt x="4545874" y="770728"/>
                </a:cubicBezTo>
                <a:cubicBezTo>
                  <a:pt x="4778828" y="640099"/>
                  <a:pt x="5005251" y="337476"/>
                  <a:pt x="5238205" y="209025"/>
                </a:cubicBezTo>
                <a:cubicBezTo>
                  <a:pt x="5471159" y="80574"/>
                  <a:pt x="5710646" y="2196"/>
                  <a:pt x="5943600" y="19"/>
                </a:cubicBezTo>
                <a:cubicBezTo>
                  <a:pt x="6176554" y="-2158"/>
                  <a:pt x="6381206" y="178545"/>
                  <a:pt x="6635931" y="195962"/>
                </a:cubicBezTo>
                <a:cubicBezTo>
                  <a:pt x="6890656" y="213379"/>
                  <a:pt x="7265125" y="45739"/>
                  <a:pt x="7471954" y="104522"/>
                </a:cubicBezTo>
                <a:cubicBezTo>
                  <a:pt x="7678783" y="163305"/>
                  <a:pt x="7678783" y="433270"/>
                  <a:pt x="7876903" y="548659"/>
                </a:cubicBezTo>
                <a:cubicBezTo>
                  <a:pt x="8075023" y="664048"/>
                  <a:pt x="8425543" y="764197"/>
                  <a:pt x="8660674" y="796854"/>
                </a:cubicBezTo>
                <a:cubicBezTo>
                  <a:pt x="8895805" y="829511"/>
                  <a:pt x="9078685" y="657516"/>
                  <a:pt x="9287691" y="744602"/>
                </a:cubicBezTo>
                <a:cubicBezTo>
                  <a:pt x="9496697" y="831688"/>
                  <a:pt x="9705702" y="1075528"/>
                  <a:pt x="9914708" y="1319368"/>
                </a:cubicBezTo>
              </a:path>
            </a:pathLst>
          </a:custGeom>
          <a:noFill/>
          <a:ln w="254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4" name="Group 4">
            <a:extLst>
              <a:ext uri="{FF2B5EF4-FFF2-40B4-BE49-F238E27FC236}">
                <a16:creationId xmlns:a16="http://schemas.microsoft.com/office/drawing/2014/main" id="{AC21BBDA-1117-4B8C-9E1D-A8302D97E13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34996" y="184196"/>
            <a:ext cx="5365251" cy="1398459"/>
            <a:chOff x="1541" y="-64"/>
            <a:chExt cx="4577" cy="1193"/>
          </a:xfrm>
        </p:grpSpPr>
        <p:sp>
          <p:nvSpPr>
            <p:cNvPr id="315" name="AutoShape 3">
              <a:extLst>
                <a:ext uri="{FF2B5EF4-FFF2-40B4-BE49-F238E27FC236}">
                  <a16:creationId xmlns:a16="http://schemas.microsoft.com/office/drawing/2014/main" id="{52942863-4FD7-42A1-A066-3733391A61C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73" y="0"/>
              <a:ext cx="453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5">
              <a:extLst>
                <a:ext uri="{FF2B5EF4-FFF2-40B4-BE49-F238E27FC236}">
                  <a16:creationId xmlns:a16="http://schemas.microsoft.com/office/drawing/2014/main" id="{C3435344-9ECC-492A-AB85-15E6C0ED0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489"/>
              <a:ext cx="3177" cy="640"/>
            </a:xfrm>
            <a:custGeom>
              <a:avLst/>
              <a:gdLst>
                <a:gd name="T0" fmla="*/ 67 w 1190"/>
                <a:gd name="T1" fmla="*/ 133 h 238"/>
                <a:gd name="T2" fmla="*/ 172 w 1190"/>
                <a:gd name="T3" fmla="*/ 23 h 238"/>
                <a:gd name="T4" fmla="*/ 401 w 1190"/>
                <a:gd name="T5" fmla="*/ 19 h 238"/>
                <a:gd name="T6" fmla="*/ 874 w 1190"/>
                <a:gd name="T7" fmla="*/ 38 h 238"/>
                <a:gd name="T8" fmla="*/ 1190 w 1190"/>
                <a:gd name="T9" fmla="*/ 119 h 238"/>
                <a:gd name="T10" fmla="*/ 874 w 1190"/>
                <a:gd name="T11" fmla="*/ 148 h 238"/>
                <a:gd name="T12" fmla="*/ 538 w 1190"/>
                <a:gd name="T13" fmla="*/ 171 h 238"/>
                <a:gd name="T14" fmla="*/ 67 w 1190"/>
                <a:gd name="T15" fmla="*/ 13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0" h="238">
                  <a:moveTo>
                    <a:pt x="67" y="133"/>
                  </a:moveTo>
                  <a:cubicBezTo>
                    <a:pt x="0" y="59"/>
                    <a:pt x="134" y="28"/>
                    <a:pt x="172" y="23"/>
                  </a:cubicBezTo>
                  <a:cubicBezTo>
                    <a:pt x="244" y="9"/>
                    <a:pt x="325" y="19"/>
                    <a:pt x="401" y="19"/>
                  </a:cubicBezTo>
                  <a:cubicBezTo>
                    <a:pt x="559" y="23"/>
                    <a:pt x="717" y="43"/>
                    <a:pt x="874" y="38"/>
                  </a:cubicBezTo>
                  <a:cubicBezTo>
                    <a:pt x="946" y="38"/>
                    <a:pt x="1190" y="0"/>
                    <a:pt x="1190" y="119"/>
                  </a:cubicBezTo>
                  <a:cubicBezTo>
                    <a:pt x="1190" y="238"/>
                    <a:pt x="932" y="162"/>
                    <a:pt x="874" y="148"/>
                  </a:cubicBezTo>
                  <a:cubicBezTo>
                    <a:pt x="773" y="126"/>
                    <a:pt x="656" y="149"/>
                    <a:pt x="538" y="171"/>
                  </a:cubicBezTo>
                  <a:cubicBezTo>
                    <a:pt x="367" y="203"/>
                    <a:pt x="194" y="235"/>
                    <a:pt x="67" y="133"/>
                  </a:cubicBezTo>
                </a:path>
              </a:pathLst>
            </a:custGeom>
            <a:solidFill>
              <a:srgbClr val="E6C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Freeform 6">
              <a:extLst>
                <a:ext uri="{FF2B5EF4-FFF2-40B4-BE49-F238E27FC236}">
                  <a16:creationId xmlns:a16="http://schemas.microsoft.com/office/drawing/2014/main" id="{509E82B7-0B14-4C99-BA90-32BBA79D2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-64"/>
              <a:ext cx="881" cy="835"/>
            </a:xfrm>
            <a:custGeom>
              <a:avLst/>
              <a:gdLst>
                <a:gd name="T0" fmla="*/ 179 w 330"/>
                <a:gd name="T1" fmla="*/ 136 h 311"/>
                <a:gd name="T2" fmla="*/ 319 w 330"/>
                <a:gd name="T3" fmla="*/ 115 h 311"/>
                <a:gd name="T4" fmla="*/ 248 w 330"/>
                <a:gd name="T5" fmla="*/ 201 h 311"/>
                <a:gd name="T6" fmla="*/ 253 w 330"/>
                <a:gd name="T7" fmla="*/ 311 h 311"/>
                <a:gd name="T8" fmla="*/ 125 w 330"/>
                <a:gd name="T9" fmla="*/ 261 h 311"/>
                <a:gd name="T10" fmla="*/ 4 w 330"/>
                <a:gd name="T11" fmla="*/ 171 h 311"/>
                <a:gd name="T12" fmla="*/ 85 w 330"/>
                <a:gd name="T13" fmla="*/ 98 h 311"/>
                <a:gd name="T14" fmla="*/ 177 w 330"/>
                <a:gd name="T15" fmla="*/ 167 h 311"/>
                <a:gd name="T16" fmla="*/ 179 w 330"/>
                <a:gd name="T17" fmla="*/ 13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11">
                  <a:moveTo>
                    <a:pt x="179" y="136"/>
                  </a:moveTo>
                  <a:cubicBezTo>
                    <a:pt x="158" y="23"/>
                    <a:pt x="330" y="0"/>
                    <a:pt x="319" y="115"/>
                  </a:cubicBezTo>
                  <a:cubicBezTo>
                    <a:pt x="315" y="165"/>
                    <a:pt x="276" y="165"/>
                    <a:pt x="248" y="201"/>
                  </a:cubicBezTo>
                  <a:cubicBezTo>
                    <a:pt x="221" y="236"/>
                    <a:pt x="234" y="276"/>
                    <a:pt x="253" y="311"/>
                  </a:cubicBezTo>
                  <a:cubicBezTo>
                    <a:pt x="213" y="261"/>
                    <a:pt x="184" y="274"/>
                    <a:pt x="125" y="261"/>
                  </a:cubicBezTo>
                  <a:cubicBezTo>
                    <a:pt x="79" y="251"/>
                    <a:pt x="10" y="228"/>
                    <a:pt x="4" y="171"/>
                  </a:cubicBezTo>
                  <a:cubicBezTo>
                    <a:pt x="0" y="125"/>
                    <a:pt x="44" y="98"/>
                    <a:pt x="85" y="98"/>
                  </a:cubicBezTo>
                  <a:cubicBezTo>
                    <a:pt x="129" y="96"/>
                    <a:pt x="163" y="127"/>
                    <a:pt x="177" y="167"/>
                  </a:cubicBezTo>
                  <a:cubicBezTo>
                    <a:pt x="179" y="136"/>
                    <a:pt x="179" y="136"/>
                    <a:pt x="179" y="136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7">
              <a:extLst>
                <a:ext uri="{FF2B5EF4-FFF2-40B4-BE49-F238E27FC236}">
                  <a16:creationId xmlns:a16="http://schemas.microsoft.com/office/drawing/2014/main" id="{43FC7285-D036-4C9F-9F07-C831B8F6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653"/>
              <a:ext cx="24" cy="5"/>
            </a:xfrm>
            <a:custGeom>
              <a:avLst/>
              <a:gdLst>
                <a:gd name="T0" fmla="*/ 4 w 9"/>
                <a:gd name="T1" fmla="*/ 0 h 2"/>
                <a:gd name="T2" fmla="*/ 0 w 9"/>
                <a:gd name="T3" fmla="*/ 1 h 2"/>
                <a:gd name="T4" fmla="*/ 9 w 9"/>
                <a:gd name="T5" fmla="*/ 2 h 2"/>
                <a:gd name="T6" fmla="*/ 4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4" y="1"/>
                    <a:pt x="7" y="1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8">
              <a:extLst>
                <a:ext uri="{FF2B5EF4-FFF2-40B4-BE49-F238E27FC236}">
                  <a16:creationId xmlns:a16="http://schemas.microsoft.com/office/drawing/2014/main" id="{4D3628B2-4CEE-43F0-AFC5-AA23C1A6F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656"/>
              <a:ext cx="42" cy="37"/>
            </a:xfrm>
            <a:custGeom>
              <a:avLst/>
              <a:gdLst>
                <a:gd name="T0" fmla="*/ 8 w 16"/>
                <a:gd name="T1" fmla="*/ 0 h 14"/>
                <a:gd name="T2" fmla="*/ 0 w 16"/>
                <a:gd name="T3" fmla="*/ 7 h 14"/>
                <a:gd name="T4" fmla="*/ 13 w 16"/>
                <a:gd name="T5" fmla="*/ 14 h 14"/>
                <a:gd name="T6" fmla="*/ 16 w 16"/>
                <a:gd name="T7" fmla="*/ 8 h 14"/>
                <a:gd name="T8" fmla="*/ 8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5" y="9"/>
                    <a:pt x="9" y="11"/>
                    <a:pt x="13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9">
              <a:extLst>
                <a:ext uri="{FF2B5EF4-FFF2-40B4-BE49-F238E27FC236}">
                  <a16:creationId xmlns:a16="http://schemas.microsoft.com/office/drawing/2014/main" id="{EE9A74C8-B8E4-42B2-BF31-9D1E8D4BA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4"/>
              <a:ext cx="46" cy="27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5 h 10"/>
                <a:gd name="T4" fmla="*/ 8 w 17"/>
                <a:gd name="T5" fmla="*/ 10 h 10"/>
                <a:gd name="T6" fmla="*/ 17 w 17"/>
                <a:gd name="T7" fmla="*/ 1 h 10"/>
                <a:gd name="T8" fmla="*/ 17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1" y="1"/>
                    <a:pt x="5" y="3"/>
                    <a:pt x="0" y="5"/>
                  </a:cubicBezTo>
                  <a:cubicBezTo>
                    <a:pt x="1" y="8"/>
                    <a:pt x="4" y="10"/>
                    <a:pt x="8" y="10"/>
                  </a:cubicBezTo>
                  <a:cubicBezTo>
                    <a:pt x="13" y="10"/>
                    <a:pt x="17" y="6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Oval 10">
              <a:extLst>
                <a:ext uri="{FF2B5EF4-FFF2-40B4-BE49-F238E27FC236}">
                  <a16:creationId xmlns:a16="http://schemas.microsoft.com/office/drawing/2014/main" id="{BA9DF3E1-438A-4F9D-A5CC-158042E8B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4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Oval 11">
              <a:extLst>
                <a:ext uri="{FF2B5EF4-FFF2-40B4-BE49-F238E27FC236}">
                  <a16:creationId xmlns:a16="http://schemas.microsoft.com/office/drawing/2014/main" id="{D240A29F-EB6D-4EA6-A978-CFFDCB3D2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365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Oval 12">
              <a:extLst>
                <a:ext uri="{FF2B5EF4-FFF2-40B4-BE49-F238E27FC236}">
                  <a16:creationId xmlns:a16="http://schemas.microsoft.com/office/drawing/2014/main" id="{E4A613CC-1BC3-4F23-833B-A576AFA9B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39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13">
              <a:extLst>
                <a:ext uri="{FF2B5EF4-FFF2-40B4-BE49-F238E27FC236}">
                  <a16:creationId xmlns:a16="http://schemas.microsoft.com/office/drawing/2014/main" id="{CB910EF6-0D2A-4AE1-93F2-B8E3C5D29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0"/>
              <a:ext cx="40" cy="43"/>
            </a:xfrm>
            <a:custGeom>
              <a:avLst/>
              <a:gdLst>
                <a:gd name="T0" fmla="*/ 7 w 15"/>
                <a:gd name="T1" fmla="*/ 0 h 16"/>
                <a:gd name="T2" fmla="*/ 5 w 15"/>
                <a:gd name="T3" fmla="*/ 0 h 16"/>
                <a:gd name="T4" fmla="*/ 0 w 15"/>
                <a:gd name="T5" fmla="*/ 11 h 16"/>
                <a:gd name="T6" fmla="*/ 7 w 15"/>
                <a:gd name="T7" fmla="*/ 16 h 16"/>
                <a:gd name="T8" fmla="*/ 15 w 15"/>
                <a:gd name="T9" fmla="*/ 8 h 16"/>
                <a:gd name="T10" fmla="*/ 7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1" y="14"/>
                    <a:pt x="4" y="16"/>
                    <a:pt x="7" y="16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Oval 14">
              <a:extLst>
                <a:ext uri="{FF2B5EF4-FFF2-40B4-BE49-F238E27FC236}">
                  <a16:creationId xmlns:a16="http://schemas.microsoft.com/office/drawing/2014/main" id="{F1D3B479-EA85-4765-8E29-E13CB88A9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05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15">
              <a:extLst>
                <a:ext uri="{FF2B5EF4-FFF2-40B4-BE49-F238E27FC236}">
                  <a16:creationId xmlns:a16="http://schemas.microsoft.com/office/drawing/2014/main" id="{B5F0343E-0ED7-42D5-87BB-CA5725CDE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9"/>
              <a:ext cx="3" cy="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16">
              <a:extLst>
                <a:ext uri="{FF2B5EF4-FFF2-40B4-BE49-F238E27FC236}">
                  <a16:creationId xmlns:a16="http://schemas.microsoft.com/office/drawing/2014/main" id="{AD45EACD-7066-4CCE-9F52-CA4DB477F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67"/>
              <a:ext cx="37" cy="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5 h 14"/>
                <a:gd name="T4" fmla="*/ 9 w 14"/>
                <a:gd name="T5" fmla="*/ 14 h 14"/>
                <a:gd name="T6" fmla="*/ 14 w 14"/>
                <a:gd name="T7" fmla="*/ 12 h 14"/>
                <a:gd name="T8" fmla="*/ 1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10"/>
                    <a:pt x="4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cubicBezTo>
                    <a:pt x="11" y="8"/>
                    <a:pt x="6" y="4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17">
              <a:extLst>
                <a:ext uri="{FF2B5EF4-FFF2-40B4-BE49-F238E27FC236}">
                  <a16:creationId xmlns:a16="http://schemas.microsoft.com/office/drawing/2014/main" id="{594B1503-1C1C-440C-AB4B-EFE70EF69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59"/>
              <a:ext cx="29" cy="19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3 w 11"/>
                <a:gd name="T5" fmla="*/ 7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10" y="4"/>
                    <a:pt x="1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Oval 18">
              <a:extLst>
                <a:ext uri="{FF2B5EF4-FFF2-40B4-BE49-F238E27FC236}">
                  <a16:creationId xmlns:a16="http://schemas.microsoft.com/office/drawing/2014/main" id="{50F55532-6B4C-4447-B8CE-832225263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134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Oval 19">
              <a:extLst>
                <a:ext uri="{FF2B5EF4-FFF2-40B4-BE49-F238E27FC236}">
                  <a16:creationId xmlns:a16="http://schemas.microsoft.com/office/drawing/2014/main" id="{3A145FB8-BFC9-4087-9051-85465E816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46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20">
              <a:extLst>
                <a:ext uri="{FF2B5EF4-FFF2-40B4-BE49-F238E27FC236}">
                  <a16:creationId xmlns:a16="http://schemas.microsoft.com/office/drawing/2014/main" id="{55B5CB06-7F8F-44D2-8E51-E3B1F3B39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02"/>
              <a:ext cx="43" cy="18"/>
            </a:xfrm>
            <a:custGeom>
              <a:avLst/>
              <a:gdLst>
                <a:gd name="T0" fmla="*/ 0 w 16"/>
                <a:gd name="T1" fmla="*/ 0 h 7"/>
                <a:gd name="T2" fmla="*/ 9 w 16"/>
                <a:gd name="T3" fmla="*/ 7 h 7"/>
                <a:gd name="T4" fmla="*/ 16 w 16"/>
                <a:gd name="T5" fmla="*/ 4 h 7"/>
                <a:gd name="T6" fmla="*/ 0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1" y="4"/>
                    <a:pt x="5" y="7"/>
                    <a:pt x="9" y="7"/>
                  </a:cubicBezTo>
                  <a:cubicBezTo>
                    <a:pt x="12" y="7"/>
                    <a:pt x="14" y="6"/>
                    <a:pt x="16" y="4"/>
                  </a:cubicBezTo>
                  <a:cubicBezTo>
                    <a:pt x="11" y="2"/>
                    <a:pt x="6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Oval 21">
              <a:extLst>
                <a:ext uri="{FF2B5EF4-FFF2-40B4-BE49-F238E27FC236}">
                  <a16:creationId xmlns:a16="http://schemas.microsoft.com/office/drawing/2014/main" id="{A3B3FB6D-8CA6-44A0-952F-266E36EB6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253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Freeform 22">
              <a:extLst>
                <a:ext uri="{FF2B5EF4-FFF2-40B4-BE49-F238E27FC236}">
                  <a16:creationId xmlns:a16="http://schemas.microsoft.com/office/drawing/2014/main" id="{B4AD2178-E479-4158-91E3-7427519A1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18"/>
              <a:ext cx="14" cy="40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12 h 15"/>
                <a:gd name="T4" fmla="*/ 0 w 5"/>
                <a:gd name="T5" fmla="*/ 15 h 15"/>
                <a:gd name="T6" fmla="*/ 5 w 5"/>
                <a:gd name="T7" fmla="*/ 7 h 15"/>
                <a:gd name="T8" fmla="*/ 0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3" y="14"/>
                    <a:pt x="5" y="11"/>
                    <a:pt x="5" y="7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Oval 23">
              <a:extLst>
                <a:ext uri="{FF2B5EF4-FFF2-40B4-BE49-F238E27FC236}">
                  <a16:creationId xmlns:a16="http://schemas.microsoft.com/office/drawing/2014/main" id="{220C65A6-46B8-4006-B7BF-4118AC271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04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24">
              <a:extLst>
                <a:ext uri="{FF2B5EF4-FFF2-40B4-BE49-F238E27FC236}">
                  <a16:creationId xmlns:a16="http://schemas.microsoft.com/office/drawing/2014/main" id="{677DE05E-8157-4608-A19A-AF00F5EED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36"/>
              <a:ext cx="43" cy="41"/>
            </a:xfrm>
            <a:custGeom>
              <a:avLst/>
              <a:gdLst>
                <a:gd name="T0" fmla="*/ 2 w 16"/>
                <a:gd name="T1" fmla="*/ 0 h 15"/>
                <a:gd name="T2" fmla="*/ 0 w 16"/>
                <a:gd name="T3" fmla="*/ 6 h 15"/>
                <a:gd name="T4" fmla="*/ 9 w 16"/>
                <a:gd name="T5" fmla="*/ 15 h 15"/>
                <a:gd name="T6" fmla="*/ 16 w 16"/>
                <a:gd name="T7" fmla="*/ 12 h 15"/>
                <a:gd name="T8" fmla="*/ 2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12" y="15"/>
                    <a:pt x="14" y="13"/>
                    <a:pt x="16" y="12"/>
                  </a:cubicBezTo>
                  <a:cubicBezTo>
                    <a:pt x="11" y="7"/>
                    <a:pt x="7" y="4"/>
                    <a:pt x="2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Oval 25">
              <a:extLst>
                <a:ext uri="{FF2B5EF4-FFF2-40B4-BE49-F238E27FC236}">
                  <a16:creationId xmlns:a16="http://schemas.microsoft.com/office/drawing/2014/main" id="{A7D75504-0317-46BC-81FA-9DD66F63A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10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Oval 26">
              <a:extLst>
                <a:ext uri="{FF2B5EF4-FFF2-40B4-BE49-F238E27FC236}">
                  <a16:creationId xmlns:a16="http://schemas.microsoft.com/office/drawing/2014/main" id="{5CD9A70D-7D32-4676-8D4F-D88D0AB03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172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Oval 27">
              <a:extLst>
                <a:ext uri="{FF2B5EF4-FFF2-40B4-BE49-F238E27FC236}">
                  <a16:creationId xmlns:a16="http://schemas.microsoft.com/office/drawing/2014/main" id="{D53405C3-C8F0-40E3-813E-974EA3362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5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Oval 28">
              <a:extLst>
                <a:ext uri="{FF2B5EF4-FFF2-40B4-BE49-F238E27FC236}">
                  <a16:creationId xmlns:a16="http://schemas.microsoft.com/office/drawing/2014/main" id="{41EA6144-22B4-45FE-8E9F-7A02C13E8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96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Oval 29">
              <a:extLst>
                <a:ext uri="{FF2B5EF4-FFF2-40B4-BE49-F238E27FC236}">
                  <a16:creationId xmlns:a16="http://schemas.microsoft.com/office/drawing/2014/main" id="{84E5652C-6A90-474E-AAD3-38C1C425B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66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Oval 30">
              <a:extLst>
                <a:ext uri="{FF2B5EF4-FFF2-40B4-BE49-F238E27FC236}">
                  <a16:creationId xmlns:a16="http://schemas.microsoft.com/office/drawing/2014/main" id="{8EC0A653-C5C2-425E-AF2A-ACF1921D2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312"/>
              <a:ext cx="38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Oval 31">
              <a:extLst>
                <a:ext uri="{FF2B5EF4-FFF2-40B4-BE49-F238E27FC236}">
                  <a16:creationId xmlns:a16="http://schemas.microsoft.com/office/drawing/2014/main" id="{F4BE9E4D-208E-4121-ABC5-28BF9E057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87"/>
              <a:ext cx="38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Freeform 32">
              <a:extLst>
                <a:ext uri="{FF2B5EF4-FFF2-40B4-BE49-F238E27FC236}">
                  <a16:creationId xmlns:a16="http://schemas.microsoft.com/office/drawing/2014/main" id="{0C42E611-FC83-456C-942D-6B2589429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17"/>
              <a:ext cx="40" cy="46"/>
            </a:xfrm>
            <a:custGeom>
              <a:avLst/>
              <a:gdLst>
                <a:gd name="T0" fmla="*/ 7 w 15"/>
                <a:gd name="T1" fmla="*/ 0 h 17"/>
                <a:gd name="T2" fmla="*/ 0 w 15"/>
                <a:gd name="T3" fmla="*/ 8 h 17"/>
                <a:gd name="T4" fmla="*/ 9 w 15"/>
                <a:gd name="T5" fmla="*/ 17 h 17"/>
                <a:gd name="T6" fmla="*/ 15 w 15"/>
                <a:gd name="T7" fmla="*/ 15 h 17"/>
                <a:gd name="T8" fmla="*/ 7 w 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1" y="17"/>
                    <a:pt x="13" y="16"/>
                    <a:pt x="15" y="15"/>
                  </a:cubicBezTo>
                  <a:cubicBezTo>
                    <a:pt x="13" y="10"/>
                    <a:pt x="10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Oval 33">
              <a:extLst>
                <a:ext uri="{FF2B5EF4-FFF2-40B4-BE49-F238E27FC236}">
                  <a16:creationId xmlns:a16="http://schemas.microsoft.com/office/drawing/2014/main" id="{BB4925A9-11B4-4816-AD3B-AB1A2AD2D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Oval 34">
              <a:extLst>
                <a:ext uri="{FF2B5EF4-FFF2-40B4-BE49-F238E27FC236}">
                  <a16:creationId xmlns:a16="http://schemas.microsoft.com/office/drawing/2014/main" id="{408DC0BF-AA31-43D8-909C-023A871AD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35">
              <a:extLst>
                <a:ext uri="{FF2B5EF4-FFF2-40B4-BE49-F238E27FC236}">
                  <a16:creationId xmlns:a16="http://schemas.microsoft.com/office/drawing/2014/main" id="{DE1DB504-3476-4C70-BAE2-D07704AC6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28"/>
              <a:ext cx="48" cy="48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6 w 18"/>
                <a:gd name="T5" fmla="*/ 18 h 18"/>
                <a:gd name="T6" fmla="*/ 18 w 18"/>
                <a:gd name="T7" fmla="*/ 8 h 18"/>
                <a:gd name="T8" fmla="*/ 9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3" y="17"/>
                    <a:pt x="6" y="18"/>
                  </a:cubicBezTo>
                  <a:cubicBezTo>
                    <a:pt x="11" y="15"/>
                    <a:pt x="14" y="12"/>
                    <a:pt x="18" y="8"/>
                  </a:cubicBezTo>
                  <a:cubicBezTo>
                    <a:pt x="17" y="4"/>
                    <a:pt x="14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Oval 36">
              <a:extLst>
                <a:ext uri="{FF2B5EF4-FFF2-40B4-BE49-F238E27FC236}">
                  <a16:creationId xmlns:a16="http://schemas.microsoft.com/office/drawing/2014/main" id="{B52AEF4A-5C11-4C13-B56D-337655082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31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Freeform 37">
              <a:extLst>
                <a:ext uri="{FF2B5EF4-FFF2-40B4-BE49-F238E27FC236}">
                  <a16:creationId xmlns:a16="http://schemas.microsoft.com/office/drawing/2014/main" id="{8F637DD8-E168-4A7E-B5BE-32FA9679C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90"/>
              <a:ext cx="40" cy="35"/>
            </a:xfrm>
            <a:custGeom>
              <a:avLst/>
              <a:gdLst>
                <a:gd name="T0" fmla="*/ 8 w 15"/>
                <a:gd name="T1" fmla="*/ 0 h 13"/>
                <a:gd name="T2" fmla="*/ 0 w 15"/>
                <a:gd name="T3" fmla="*/ 8 h 13"/>
                <a:gd name="T4" fmla="*/ 2 w 15"/>
                <a:gd name="T5" fmla="*/ 13 h 13"/>
                <a:gd name="T6" fmla="*/ 15 w 15"/>
                <a:gd name="T7" fmla="*/ 4 h 13"/>
                <a:gd name="T8" fmla="*/ 8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6" y="10"/>
                    <a:pt x="11" y="7"/>
                    <a:pt x="15" y="4"/>
                  </a:cubicBezTo>
                  <a:cubicBezTo>
                    <a:pt x="13" y="1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Oval 38">
              <a:extLst>
                <a:ext uri="{FF2B5EF4-FFF2-40B4-BE49-F238E27FC236}">
                  <a16:creationId xmlns:a16="http://schemas.microsoft.com/office/drawing/2014/main" id="{5C8D48FA-FBC6-49CD-A75C-C887EA1A3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93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Freeform 39">
              <a:extLst>
                <a:ext uri="{FF2B5EF4-FFF2-40B4-BE49-F238E27FC236}">
                  <a16:creationId xmlns:a16="http://schemas.microsoft.com/office/drawing/2014/main" id="{70603BF9-35E8-46D1-9547-A47A6D68A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34"/>
              <a:ext cx="32" cy="46"/>
            </a:xfrm>
            <a:custGeom>
              <a:avLst/>
              <a:gdLst>
                <a:gd name="T0" fmla="*/ 7 w 12"/>
                <a:gd name="T1" fmla="*/ 0 h 17"/>
                <a:gd name="T2" fmla="*/ 0 w 12"/>
                <a:gd name="T3" fmla="*/ 8 h 17"/>
                <a:gd name="T4" fmla="*/ 9 w 12"/>
                <a:gd name="T5" fmla="*/ 17 h 17"/>
                <a:gd name="T6" fmla="*/ 12 w 12"/>
                <a:gd name="T7" fmla="*/ 17 h 17"/>
                <a:gd name="T8" fmla="*/ 7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1" y="11"/>
                    <a:pt x="9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40">
              <a:extLst>
                <a:ext uri="{FF2B5EF4-FFF2-40B4-BE49-F238E27FC236}">
                  <a16:creationId xmlns:a16="http://schemas.microsoft.com/office/drawing/2014/main" id="{90241F5A-E675-4BA7-A7F2-0FAE2581A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-16"/>
              <a:ext cx="918" cy="755"/>
            </a:xfrm>
            <a:custGeom>
              <a:avLst/>
              <a:gdLst>
                <a:gd name="T0" fmla="*/ 193 w 344"/>
                <a:gd name="T1" fmla="*/ 103 h 281"/>
                <a:gd name="T2" fmla="*/ 237 w 344"/>
                <a:gd name="T3" fmla="*/ 14 h 281"/>
                <a:gd name="T4" fmla="*/ 321 w 344"/>
                <a:gd name="T5" fmla="*/ 40 h 281"/>
                <a:gd name="T6" fmla="*/ 326 w 344"/>
                <a:gd name="T7" fmla="*/ 94 h 281"/>
                <a:gd name="T8" fmla="*/ 279 w 344"/>
                <a:gd name="T9" fmla="*/ 146 h 281"/>
                <a:gd name="T10" fmla="*/ 260 w 344"/>
                <a:gd name="T11" fmla="*/ 280 h 281"/>
                <a:gd name="T12" fmla="*/ 266 w 344"/>
                <a:gd name="T13" fmla="*/ 278 h 281"/>
                <a:gd name="T14" fmla="*/ 175 w 344"/>
                <a:gd name="T15" fmla="*/ 233 h 281"/>
                <a:gd name="T16" fmla="*/ 59 w 344"/>
                <a:gd name="T17" fmla="*/ 197 h 281"/>
                <a:gd name="T18" fmla="*/ 48 w 344"/>
                <a:gd name="T19" fmla="*/ 80 h 281"/>
                <a:gd name="T20" fmla="*/ 185 w 344"/>
                <a:gd name="T21" fmla="*/ 136 h 281"/>
                <a:gd name="T22" fmla="*/ 191 w 344"/>
                <a:gd name="T23" fmla="*/ 134 h 281"/>
                <a:gd name="T24" fmla="*/ 86 w 344"/>
                <a:gd name="T25" fmla="*/ 65 h 281"/>
                <a:gd name="T26" fmla="*/ 13 w 344"/>
                <a:gd name="T27" fmla="*/ 149 h 281"/>
                <a:gd name="T28" fmla="*/ 117 w 344"/>
                <a:gd name="T29" fmla="*/ 226 h 281"/>
                <a:gd name="T30" fmla="*/ 190 w 344"/>
                <a:gd name="T31" fmla="*/ 239 h 281"/>
                <a:gd name="T32" fmla="*/ 261 w 344"/>
                <a:gd name="T33" fmla="*/ 280 h 281"/>
                <a:gd name="T34" fmla="*/ 266 w 344"/>
                <a:gd name="T35" fmla="*/ 278 h 281"/>
                <a:gd name="T36" fmla="*/ 258 w 344"/>
                <a:gd name="T37" fmla="*/ 174 h 281"/>
                <a:gd name="T38" fmla="*/ 319 w 344"/>
                <a:gd name="T39" fmla="*/ 119 h 281"/>
                <a:gd name="T40" fmla="*/ 307 w 344"/>
                <a:gd name="T41" fmla="*/ 16 h 281"/>
                <a:gd name="T42" fmla="*/ 228 w 344"/>
                <a:gd name="T43" fmla="*/ 15 h 281"/>
                <a:gd name="T44" fmla="*/ 187 w 344"/>
                <a:gd name="T45" fmla="*/ 104 h 281"/>
                <a:gd name="T46" fmla="*/ 193 w 344"/>
                <a:gd name="T47" fmla="*/ 10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281">
                  <a:moveTo>
                    <a:pt x="193" y="103"/>
                  </a:moveTo>
                  <a:cubicBezTo>
                    <a:pt x="187" y="65"/>
                    <a:pt x="201" y="30"/>
                    <a:pt x="237" y="14"/>
                  </a:cubicBezTo>
                  <a:cubicBezTo>
                    <a:pt x="267" y="1"/>
                    <a:pt x="305" y="10"/>
                    <a:pt x="321" y="40"/>
                  </a:cubicBezTo>
                  <a:cubicBezTo>
                    <a:pt x="329" y="56"/>
                    <a:pt x="329" y="77"/>
                    <a:pt x="326" y="94"/>
                  </a:cubicBezTo>
                  <a:cubicBezTo>
                    <a:pt x="321" y="120"/>
                    <a:pt x="298" y="132"/>
                    <a:pt x="279" y="146"/>
                  </a:cubicBezTo>
                  <a:cubicBezTo>
                    <a:pt x="232" y="182"/>
                    <a:pt x="236" y="232"/>
                    <a:pt x="260" y="280"/>
                  </a:cubicBezTo>
                  <a:cubicBezTo>
                    <a:pt x="262" y="279"/>
                    <a:pt x="264" y="278"/>
                    <a:pt x="266" y="278"/>
                  </a:cubicBezTo>
                  <a:cubicBezTo>
                    <a:pt x="241" y="247"/>
                    <a:pt x="214" y="238"/>
                    <a:pt x="175" y="233"/>
                  </a:cubicBezTo>
                  <a:cubicBezTo>
                    <a:pt x="135" y="228"/>
                    <a:pt x="94" y="219"/>
                    <a:pt x="59" y="197"/>
                  </a:cubicBezTo>
                  <a:cubicBezTo>
                    <a:pt x="15" y="170"/>
                    <a:pt x="0" y="111"/>
                    <a:pt x="48" y="80"/>
                  </a:cubicBezTo>
                  <a:cubicBezTo>
                    <a:pt x="103" y="44"/>
                    <a:pt x="164" y="82"/>
                    <a:pt x="185" y="136"/>
                  </a:cubicBezTo>
                  <a:cubicBezTo>
                    <a:pt x="186" y="137"/>
                    <a:pt x="192" y="136"/>
                    <a:pt x="191" y="134"/>
                  </a:cubicBezTo>
                  <a:cubicBezTo>
                    <a:pt x="173" y="88"/>
                    <a:pt x="136" y="61"/>
                    <a:pt x="86" y="65"/>
                  </a:cubicBezTo>
                  <a:cubicBezTo>
                    <a:pt x="42" y="68"/>
                    <a:pt x="3" y="103"/>
                    <a:pt x="13" y="149"/>
                  </a:cubicBezTo>
                  <a:cubicBezTo>
                    <a:pt x="23" y="195"/>
                    <a:pt x="78" y="215"/>
                    <a:pt x="117" y="226"/>
                  </a:cubicBezTo>
                  <a:cubicBezTo>
                    <a:pt x="141" y="233"/>
                    <a:pt x="166" y="235"/>
                    <a:pt x="190" y="239"/>
                  </a:cubicBezTo>
                  <a:cubicBezTo>
                    <a:pt x="220" y="243"/>
                    <a:pt x="242" y="257"/>
                    <a:pt x="261" y="280"/>
                  </a:cubicBezTo>
                  <a:cubicBezTo>
                    <a:pt x="262" y="281"/>
                    <a:pt x="267" y="280"/>
                    <a:pt x="266" y="278"/>
                  </a:cubicBezTo>
                  <a:cubicBezTo>
                    <a:pt x="249" y="245"/>
                    <a:pt x="238" y="209"/>
                    <a:pt x="258" y="174"/>
                  </a:cubicBezTo>
                  <a:cubicBezTo>
                    <a:pt x="272" y="150"/>
                    <a:pt x="300" y="139"/>
                    <a:pt x="319" y="119"/>
                  </a:cubicBezTo>
                  <a:cubicBezTo>
                    <a:pt x="344" y="91"/>
                    <a:pt x="337" y="37"/>
                    <a:pt x="307" y="16"/>
                  </a:cubicBezTo>
                  <a:cubicBezTo>
                    <a:pt x="284" y="0"/>
                    <a:pt x="252" y="3"/>
                    <a:pt x="228" y="15"/>
                  </a:cubicBezTo>
                  <a:cubicBezTo>
                    <a:pt x="195" y="33"/>
                    <a:pt x="181" y="67"/>
                    <a:pt x="187" y="104"/>
                  </a:cubicBezTo>
                  <a:cubicBezTo>
                    <a:pt x="188" y="106"/>
                    <a:pt x="193" y="105"/>
                    <a:pt x="193" y="10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41">
              <a:extLst>
                <a:ext uri="{FF2B5EF4-FFF2-40B4-BE49-F238E27FC236}">
                  <a16:creationId xmlns:a16="http://schemas.microsoft.com/office/drawing/2014/main" id="{8077A73A-8908-4797-AC15-25644D8AA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314"/>
              <a:ext cx="564" cy="600"/>
            </a:xfrm>
            <a:custGeom>
              <a:avLst/>
              <a:gdLst>
                <a:gd name="T0" fmla="*/ 113 w 211"/>
                <a:gd name="T1" fmla="*/ 81 h 223"/>
                <a:gd name="T2" fmla="*/ 195 w 211"/>
                <a:gd name="T3" fmla="*/ 35 h 223"/>
                <a:gd name="T4" fmla="*/ 211 w 211"/>
                <a:gd name="T5" fmla="*/ 79 h 223"/>
                <a:gd name="T6" fmla="*/ 176 w 211"/>
                <a:gd name="T7" fmla="*/ 119 h 223"/>
                <a:gd name="T8" fmla="*/ 131 w 211"/>
                <a:gd name="T9" fmla="*/ 167 h 223"/>
                <a:gd name="T10" fmla="*/ 86 w 211"/>
                <a:gd name="T11" fmla="*/ 200 h 223"/>
                <a:gd name="T12" fmla="*/ 19 w 211"/>
                <a:gd name="T13" fmla="*/ 35 h 223"/>
                <a:gd name="T14" fmla="*/ 82 w 211"/>
                <a:gd name="T15" fmla="*/ 25 h 223"/>
                <a:gd name="T16" fmla="*/ 109 w 211"/>
                <a:gd name="T17" fmla="*/ 90 h 223"/>
                <a:gd name="T18" fmla="*/ 113 w 211"/>
                <a:gd name="T19" fmla="*/ 8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23">
                  <a:moveTo>
                    <a:pt x="113" y="81"/>
                  </a:moveTo>
                  <a:cubicBezTo>
                    <a:pt x="126" y="48"/>
                    <a:pt x="161" y="0"/>
                    <a:pt x="195" y="35"/>
                  </a:cubicBezTo>
                  <a:cubicBezTo>
                    <a:pt x="203" y="44"/>
                    <a:pt x="211" y="69"/>
                    <a:pt x="211" y="79"/>
                  </a:cubicBezTo>
                  <a:cubicBezTo>
                    <a:pt x="209" y="106"/>
                    <a:pt x="195" y="104"/>
                    <a:pt x="176" y="119"/>
                  </a:cubicBezTo>
                  <a:cubicBezTo>
                    <a:pt x="151" y="137"/>
                    <a:pt x="147" y="142"/>
                    <a:pt x="131" y="167"/>
                  </a:cubicBezTo>
                  <a:cubicBezTo>
                    <a:pt x="116" y="190"/>
                    <a:pt x="115" y="223"/>
                    <a:pt x="86" y="200"/>
                  </a:cubicBezTo>
                  <a:cubicBezTo>
                    <a:pt x="55" y="177"/>
                    <a:pt x="0" y="73"/>
                    <a:pt x="19" y="35"/>
                  </a:cubicBezTo>
                  <a:cubicBezTo>
                    <a:pt x="30" y="10"/>
                    <a:pt x="59" y="8"/>
                    <a:pt x="82" y="25"/>
                  </a:cubicBezTo>
                  <a:cubicBezTo>
                    <a:pt x="105" y="42"/>
                    <a:pt x="94" y="69"/>
                    <a:pt x="109" y="90"/>
                  </a:cubicBezTo>
                  <a:cubicBezTo>
                    <a:pt x="113" y="81"/>
                    <a:pt x="113" y="81"/>
                    <a:pt x="113" y="81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Oval 42">
              <a:extLst>
                <a:ext uri="{FF2B5EF4-FFF2-40B4-BE49-F238E27FC236}">
                  <a16:creationId xmlns:a16="http://schemas.microsoft.com/office/drawing/2014/main" id="{E18F021B-08FD-4AC8-ADAC-11AC09A40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739"/>
              <a:ext cx="37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43">
              <a:extLst>
                <a:ext uri="{FF2B5EF4-FFF2-40B4-BE49-F238E27FC236}">
                  <a16:creationId xmlns:a16="http://schemas.microsoft.com/office/drawing/2014/main" id="{857F6D8E-CA77-4325-9619-AA7331C09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" y="691"/>
              <a:ext cx="26" cy="32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9 h 12"/>
                <a:gd name="T4" fmla="*/ 0 w 10"/>
                <a:gd name="T5" fmla="*/ 12 h 12"/>
                <a:gd name="T6" fmla="*/ 10 w 10"/>
                <a:gd name="T7" fmla="*/ 0 h 12"/>
                <a:gd name="T8" fmla="*/ 9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3" y="7"/>
                    <a:pt x="6" y="4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Oval 44">
              <a:extLst>
                <a:ext uri="{FF2B5EF4-FFF2-40B4-BE49-F238E27FC236}">
                  <a16:creationId xmlns:a16="http://schemas.microsoft.com/office/drawing/2014/main" id="{DA7EF867-4CBE-4D58-9232-100563C2C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" y="669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45">
              <a:extLst>
                <a:ext uri="{FF2B5EF4-FFF2-40B4-BE49-F238E27FC236}">
                  <a16:creationId xmlns:a16="http://schemas.microsoft.com/office/drawing/2014/main" id="{898F6DE8-365D-4433-8219-5E554E6E8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" y="768"/>
              <a:ext cx="40" cy="4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8 w 15"/>
                <a:gd name="T5" fmla="*/ 16 h 16"/>
                <a:gd name="T6" fmla="*/ 9 w 15"/>
                <a:gd name="T7" fmla="*/ 16 h 16"/>
                <a:gd name="T8" fmla="*/ 15 w 15"/>
                <a:gd name="T9" fmla="*/ 4 h 16"/>
                <a:gd name="T10" fmla="*/ 8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1" y="12"/>
                    <a:pt x="13" y="8"/>
                    <a:pt x="15" y="4"/>
                  </a:cubicBezTo>
                  <a:cubicBezTo>
                    <a:pt x="13" y="2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Oval 46">
              <a:extLst>
                <a:ext uri="{FF2B5EF4-FFF2-40B4-BE49-F238E27FC236}">
                  <a16:creationId xmlns:a16="http://schemas.microsoft.com/office/drawing/2014/main" id="{B3405D02-43C8-4C64-AB79-48CA714CA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" y="68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47">
              <a:extLst>
                <a:ext uri="{FF2B5EF4-FFF2-40B4-BE49-F238E27FC236}">
                  <a16:creationId xmlns:a16="http://schemas.microsoft.com/office/drawing/2014/main" id="{6C9ED1FA-B373-48CA-96FD-740EE43F9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836"/>
              <a:ext cx="40" cy="35"/>
            </a:xfrm>
            <a:custGeom>
              <a:avLst/>
              <a:gdLst>
                <a:gd name="T0" fmla="*/ 7 w 15"/>
                <a:gd name="T1" fmla="*/ 0 h 13"/>
                <a:gd name="T2" fmla="*/ 0 w 15"/>
                <a:gd name="T3" fmla="*/ 5 h 13"/>
                <a:gd name="T4" fmla="*/ 1 w 15"/>
                <a:gd name="T5" fmla="*/ 6 h 13"/>
                <a:gd name="T6" fmla="*/ 13 w 15"/>
                <a:gd name="T7" fmla="*/ 13 h 13"/>
                <a:gd name="T8" fmla="*/ 15 w 15"/>
                <a:gd name="T9" fmla="*/ 8 h 13"/>
                <a:gd name="T10" fmla="*/ 7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7" y="0"/>
                  </a:move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6" y="10"/>
                    <a:pt x="10" y="12"/>
                    <a:pt x="13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48">
              <a:extLst>
                <a:ext uri="{FF2B5EF4-FFF2-40B4-BE49-F238E27FC236}">
                  <a16:creationId xmlns:a16="http://schemas.microsoft.com/office/drawing/2014/main" id="{834DA30B-524E-44A6-8A8F-62B21950C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382"/>
              <a:ext cx="35" cy="34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6 h 13"/>
                <a:gd name="T4" fmla="*/ 7 w 13"/>
                <a:gd name="T5" fmla="*/ 13 h 13"/>
                <a:gd name="T6" fmla="*/ 13 w 13"/>
                <a:gd name="T7" fmla="*/ 10 h 13"/>
                <a:gd name="T8" fmla="*/ 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" y="13"/>
                    <a:pt x="11" y="12"/>
                    <a:pt x="13" y="10"/>
                  </a:cubicBezTo>
                  <a:cubicBezTo>
                    <a:pt x="10" y="7"/>
                    <a:pt x="7" y="3"/>
                    <a:pt x="3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49">
              <a:extLst>
                <a:ext uri="{FF2B5EF4-FFF2-40B4-BE49-F238E27FC236}">
                  <a16:creationId xmlns:a16="http://schemas.microsoft.com/office/drawing/2014/main" id="{C01AED20-6A4A-424B-9FB6-B41BEBB33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382"/>
              <a:ext cx="43" cy="48"/>
            </a:xfrm>
            <a:custGeom>
              <a:avLst/>
              <a:gdLst>
                <a:gd name="T0" fmla="*/ 8 w 16"/>
                <a:gd name="T1" fmla="*/ 0 h 18"/>
                <a:gd name="T2" fmla="*/ 1 w 16"/>
                <a:gd name="T3" fmla="*/ 10 h 18"/>
                <a:gd name="T4" fmla="*/ 0 w 16"/>
                <a:gd name="T5" fmla="*/ 14 h 18"/>
                <a:gd name="T6" fmla="*/ 7 w 16"/>
                <a:gd name="T7" fmla="*/ 18 h 18"/>
                <a:gd name="T8" fmla="*/ 16 w 16"/>
                <a:gd name="T9" fmla="*/ 9 h 18"/>
                <a:gd name="T10" fmla="*/ 8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3"/>
                    <a:pt x="3" y="6"/>
                    <a:pt x="1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4" y="18"/>
                    <a:pt x="7" y="18"/>
                  </a:cubicBezTo>
                  <a:cubicBezTo>
                    <a:pt x="12" y="18"/>
                    <a:pt x="16" y="14"/>
                    <a:pt x="16" y="9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Freeform 50">
              <a:extLst>
                <a:ext uri="{FF2B5EF4-FFF2-40B4-BE49-F238E27FC236}">
                  <a16:creationId xmlns:a16="http://schemas.microsoft.com/office/drawing/2014/main" id="{B771EB00-8E6C-4E9C-ACE2-841C8B6E3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79"/>
              <a:ext cx="24" cy="11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2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1"/>
                    <a:pt x="3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5" y="4"/>
                    <a:pt x="7" y="2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51">
              <a:extLst>
                <a:ext uri="{FF2B5EF4-FFF2-40B4-BE49-F238E27FC236}">
                  <a16:creationId xmlns:a16="http://schemas.microsoft.com/office/drawing/2014/main" id="{A2B27727-1B73-42F3-8BAE-6B6A0D9AA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" y="352"/>
              <a:ext cx="43" cy="38"/>
            </a:xfrm>
            <a:custGeom>
              <a:avLst/>
              <a:gdLst>
                <a:gd name="T0" fmla="*/ 5 w 16"/>
                <a:gd name="T1" fmla="*/ 0 h 14"/>
                <a:gd name="T2" fmla="*/ 2 w 16"/>
                <a:gd name="T3" fmla="*/ 0 h 14"/>
                <a:gd name="T4" fmla="*/ 0 w 16"/>
                <a:gd name="T5" fmla="*/ 6 h 14"/>
                <a:gd name="T6" fmla="*/ 8 w 16"/>
                <a:gd name="T7" fmla="*/ 14 h 14"/>
                <a:gd name="T8" fmla="*/ 16 w 16"/>
                <a:gd name="T9" fmla="*/ 6 h 14"/>
                <a:gd name="T10" fmla="*/ 14 w 16"/>
                <a:gd name="T11" fmla="*/ 1 h 14"/>
                <a:gd name="T12" fmla="*/ 5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4"/>
                    <a:pt x="8" y="14"/>
                  </a:cubicBezTo>
                  <a:cubicBezTo>
                    <a:pt x="12" y="14"/>
                    <a:pt x="16" y="10"/>
                    <a:pt x="16" y="6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1" y="0"/>
                    <a:pt x="8" y="0"/>
                    <a:pt x="5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52">
              <a:extLst>
                <a:ext uri="{FF2B5EF4-FFF2-40B4-BE49-F238E27FC236}">
                  <a16:creationId xmlns:a16="http://schemas.microsoft.com/office/drawing/2014/main" id="{2773BE94-4EE3-413D-A2C6-648F69DFF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" y="392"/>
              <a:ext cx="30" cy="2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9 w 11"/>
                <a:gd name="T5" fmla="*/ 10 h 10"/>
                <a:gd name="T6" fmla="*/ 11 w 11"/>
                <a:gd name="T7" fmla="*/ 10 h 10"/>
                <a:gd name="T8" fmla="*/ 8 w 11"/>
                <a:gd name="T9" fmla="*/ 6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0" y="9"/>
                    <a:pt x="9" y="7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53">
              <a:extLst>
                <a:ext uri="{FF2B5EF4-FFF2-40B4-BE49-F238E27FC236}">
                  <a16:creationId xmlns:a16="http://schemas.microsoft.com/office/drawing/2014/main" id="{16514DEF-4BFC-482D-A57D-C3FA1058A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77"/>
              <a:ext cx="567" cy="569"/>
            </a:xfrm>
            <a:custGeom>
              <a:avLst/>
              <a:gdLst>
                <a:gd name="T0" fmla="*/ 107 w 212"/>
                <a:gd name="T1" fmla="*/ 80 h 212"/>
                <a:gd name="T2" fmla="*/ 185 w 212"/>
                <a:gd name="T3" fmla="*/ 39 h 212"/>
                <a:gd name="T4" fmla="*/ 199 w 212"/>
                <a:gd name="T5" fmla="*/ 76 h 212"/>
                <a:gd name="T6" fmla="*/ 177 w 212"/>
                <a:gd name="T7" fmla="*/ 111 h 212"/>
                <a:gd name="T8" fmla="*/ 131 w 212"/>
                <a:gd name="T9" fmla="*/ 150 h 212"/>
                <a:gd name="T10" fmla="*/ 110 w 212"/>
                <a:gd name="T11" fmla="*/ 185 h 212"/>
                <a:gd name="T12" fmla="*/ 80 w 212"/>
                <a:gd name="T13" fmla="*/ 199 h 212"/>
                <a:gd name="T14" fmla="*/ 42 w 212"/>
                <a:gd name="T15" fmla="*/ 151 h 212"/>
                <a:gd name="T16" fmla="*/ 13 w 212"/>
                <a:gd name="T17" fmla="*/ 80 h 212"/>
                <a:gd name="T18" fmla="*/ 51 w 212"/>
                <a:gd name="T19" fmla="*/ 16 h 212"/>
                <a:gd name="T20" fmla="*/ 97 w 212"/>
                <a:gd name="T21" fmla="*/ 90 h 212"/>
                <a:gd name="T22" fmla="*/ 103 w 212"/>
                <a:gd name="T23" fmla="*/ 89 h 212"/>
                <a:gd name="T24" fmla="*/ 86 w 212"/>
                <a:gd name="T25" fmla="*/ 36 h 212"/>
                <a:gd name="T26" fmla="*/ 46 w 212"/>
                <a:gd name="T27" fmla="*/ 13 h 212"/>
                <a:gd name="T28" fmla="*/ 3 w 212"/>
                <a:gd name="T29" fmla="*/ 51 h 212"/>
                <a:gd name="T30" fmla="*/ 34 w 212"/>
                <a:gd name="T31" fmla="*/ 148 h 212"/>
                <a:gd name="T32" fmla="*/ 91 w 212"/>
                <a:gd name="T33" fmla="*/ 209 h 212"/>
                <a:gd name="T34" fmla="*/ 106 w 212"/>
                <a:gd name="T35" fmla="*/ 202 h 212"/>
                <a:gd name="T36" fmla="*/ 131 w 212"/>
                <a:gd name="T37" fmla="*/ 157 h 212"/>
                <a:gd name="T38" fmla="*/ 169 w 212"/>
                <a:gd name="T39" fmla="*/ 118 h 212"/>
                <a:gd name="T40" fmla="*/ 203 w 212"/>
                <a:gd name="T41" fmla="*/ 89 h 212"/>
                <a:gd name="T42" fmla="*/ 161 w 212"/>
                <a:gd name="T43" fmla="*/ 21 h 212"/>
                <a:gd name="T44" fmla="*/ 101 w 212"/>
                <a:gd name="T45" fmla="*/ 82 h 212"/>
                <a:gd name="T46" fmla="*/ 107 w 212"/>
                <a:gd name="T47" fmla="*/ 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212">
                  <a:moveTo>
                    <a:pt x="107" y="80"/>
                  </a:moveTo>
                  <a:cubicBezTo>
                    <a:pt x="118" y="51"/>
                    <a:pt x="153" y="0"/>
                    <a:pt x="185" y="39"/>
                  </a:cubicBezTo>
                  <a:cubicBezTo>
                    <a:pt x="193" y="48"/>
                    <a:pt x="197" y="64"/>
                    <a:pt x="199" y="76"/>
                  </a:cubicBezTo>
                  <a:cubicBezTo>
                    <a:pt x="202" y="93"/>
                    <a:pt x="190" y="103"/>
                    <a:pt x="177" y="111"/>
                  </a:cubicBezTo>
                  <a:cubicBezTo>
                    <a:pt x="159" y="120"/>
                    <a:pt x="143" y="134"/>
                    <a:pt x="131" y="150"/>
                  </a:cubicBezTo>
                  <a:cubicBezTo>
                    <a:pt x="123" y="161"/>
                    <a:pt x="116" y="172"/>
                    <a:pt x="110" y="185"/>
                  </a:cubicBezTo>
                  <a:cubicBezTo>
                    <a:pt x="103" y="200"/>
                    <a:pt x="97" y="212"/>
                    <a:pt x="80" y="199"/>
                  </a:cubicBezTo>
                  <a:cubicBezTo>
                    <a:pt x="63" y="187"/>
                    <a:pt x="52" y="168"/>
                    <a:pt x="42" y="151"/>
                  </a:cubicBezTo>
                  <a:cubicBezTo>
                    <a:pt x="29" y="129"/>
                    <a:pt x="19" y="105"/>
                    <a:pt x="13" y="80"/>
                  </a:cubicBezTo>
                  <a:cubicBezTo>
                    <a:pt x="6" y="53"/>
                    <a:pt x="7" y="7"/>
                    <a:pt x="51" y="16"/>
                  </a:cubicBezTo>
                  <a:cubicBezTo>
                    <a:pt x="90" y="24"/>
                    <a:pt x="81" y="64"/>
                    <a:pt x="97" y="90"/>
                  </a:cubicBezTo>
                  <a:cubicBezTo>
                    <a:pt x="98" y="91"/>
                    <a:pt x="103" y="89"/>
                    <a:pt x="103" y="89"/>
                  </a:cubicBezTo>
                  <a:cubicBezTo>
                    <a:pt x="93" y="72"/>
                    <a:pt x="94" y="53"/>
                    <a:pt x="86" y="36"/>
                  </a:cubicBezTo>
                  <a:cubicBezTo>
                    <a:pt x="80" y="22"/>
                    <a:pt x="60" y="12"/>
                    <a:pt x="46" y="13"/>
                  </a:cubicBezTo>
                  <a:cubicBezTo>
                    <a:pt x="22" y="13"/>
                    <a:pt x="6" y="27"/>
                    <a:pt x="3" y="51"/>
                  </a:cubicBezTo>
                  <a:cubicBezTo>
                    <a:pt x="0" y="83"/>
                    <a:pt x="19" y="120"/>
                    <a:pt x="34" y="148"/>
                  </a:cubicBezTo>
                  <a:cubicBezTo>
                    <a:pt x="44" y="166"/>
                    <a:pt x="66" y="209"/>
                    <a:pt x="91" y="209"/>
                  </a:cubicBezTo>
                  <a:cubicBezTo>
                    <a:pt x="98" y="209"/>
                    <a:pt x="102" y="206"/>
                    <a:pt x="106" y="202"/>
                  </a:cubicBezTo>
                  <a:cubicBezTo>
                    <a:pt x="117" y="190"/>
                    <a:pt x="122" y="170"/>
                    <a:pt x="131" y="157"/>
                  </a:cubicBezTo>
                  <a:cubicBezTo>
                    <a:pt x="141" y="141"/>
                    <a:pt x="154" y="130"/>
                    <a:pt x="169" y="118"/>
                  </a:cubicBezTo>
                  <a:cubicBezTo>
                    <a:pt x="182" y="109"/>
                    <a:pt x="197" y="105"/>
                    <a:pt x="203" y="89"/>
                  </a:cubicBezTo>
                  <a:cubicBezTo>
                    <a:pt x="212" y="65"/>
                    <a:pt x="190" y="18"/>
                    <a:pt x="161" y="21"/>
                  </a:cubicBezTo>
                  <a:cubicBezTo>
                    <a:pt x="130" y="25"/>
                    <a:pt x="112" y="55"/>
                    <a:pt x="101" y="82"/>
                  </a:cubicBezTo>
                  <a:cubicBezTo>
                    <a:pt x="101" y="82"/>
                    <a:pt x="106" y="82"/>
                    <a:pt x="107" y="8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54">
              <a:extLst>
                <a:ext uri="{FF2B5EF4-FFF2-40B4-BE49-F238E27FC236}">
                  <a16:creationId xmlns:a16="http://schemas.microsoft.com/office/drawing/2014/main" id="{23D5EBE4-887F-49C8-82EE-A504E3E65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489"/>
              <a:ext cx="3180" cy="631"/>
            </a:xfrm>
            <a:custGeom>
              <a:avLst/>
              <a:gdLst>
                <a:gd name="T0" fmla="*/ 65 w 1191"/>
                <a:gd name="T1" fmla="*/ 118 h 235"/>
                <a:gd name="T2" fmla="*/ 167 w 1191"/>
                <a:gd name="T3" fmla="*/ 10 h 235"/>
                <a:gd name="T4" fmla="*/ 365 w 1191"/>
                <a:gd name="T5" fmla="*/ 5 h 235"/>
                <a:gd name="T6" fmla="*/ 561 w 1191"/>
                <a:gd name="T7" fmla="*/ 14 h 235"/>
                <a:gd name="T8" fmla="*/ 895 w 1191"/>
                <a:gd name="T9" fmla="*/ 24 h 235"/>
                <a:gd name="T10" fmla="*/ 1096 w 1191"/>
                <a:gd name="T11" fmla="*/ 26 h 235"/>
                <a:gd name="T12" fmla="*/ 1170 w 1191"/>
                <a:gd name="T13" fmla="*/ 65 h 235"/>
                <a:gd name="T14" fmla="*/ 1170 w 1191"/>
                <a:gd name="T15" fmla="*/ 145 h 235"/>
                <a:gd name="T16" fmla="*/ 1082 w 1191"/>
                <a:gd name="T17" fmla="*/ 179 h 235"/>
                <a:gd name="T18" fmla="*/ 979 w 1191"/>
                <a:gd name="T19" fmla="*/ 174 h 235"/>
                <a:gd name="T20" fmla="*/ 794 w 1191"/>
                <a:gd name="T21" fmla="*/ 147 h 235"/>
                <a:gd name="T22" fmla="*/ 515 w 1191"/>
                <a:gd name="T23" fmla="*/ 175 h 235"/>
                <a:gd name="T24" fmla="*/ 65 w 1191"/>
                <a:gd name="T25" fmla="*/ 118 h 235"/>
                <a:gd name="T26" fmla="*/ 60 w 1191"/>
                <a:gd name="T27" fmla="*/ 120 h 235"/>
                <a:gd name="T28" fmla="*/ 578 w 1191"/>
                <a:gd name="T29" fmla="*/ 168 h 235"/>
                <a:gd name="T30" fmla="*/ 864 w 1191"/>
                <a:gd name="T31" fmla="*/ 156 h 235"/>
                <a:gd name="T32" fmla="*/ 1035 w 1191"/>
                <a:gd name="T33" fmla="*/ 182 h 235"/>
                <a:gd name="T34" fmla="*/ 1177 w 1191"/>
                <a:gd name="T35" fmla="*/ 142 h 235"/>
                <a:gd name="T36" fmla="*/ 1182 w 1191"/>
                <a:gd name="T37" fmla="*/ 73 h 235"/>
                <a:gd name="T38" fmla="*/ 1125 w 1191"/>
                <a:gd name="T39" fmla="*/ 30 h 235"/>
                <a:gd name="T40" fmla="*/ 934 w 1191"/>
                <a:gd name="T41" fmla="*/ 19 h 235"/>
                <a:gd name="T42" fmla="*/ 635 w 1191"/>
                <a:gd name="T43" fmla="*/ 16 h 235"/>
                <a:gd name="T44" fmla="*/ 391 w 1191"/>
                <a:gd name="T45" fmla="*/ 3 h 235"/>
                <a:gd name="T46" fmla="*/ 271 w 1191"/>
                <a:gd name="T47" fmla="*/ 0 h 235"/>
                <a:gd name="T48" fmla="*/ 166 w 1191"/>
                <a:gd name="T49" fmla="*/ 8 h 235"/>
                <a:gd name="T50" fmla="*/ 60 w 1191"/>
                <a:gd name="T51" fmla="*/ 120 h 235"/>
                <a:gd name="T52" fmla="*/ 65 w 1191"/>
                <a:gd name="T53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1" h="235">
                  <a:moveTo>
                    <a:pt x="65" y="118"/>
                  </a:moveTo>
                  <a:cubicBezTo>
                    <a:pt x="7" y="50"/>
                    <a:pt x="115" y="17"/>
                    <a:pt x="167" y="10"/>
                  </a:cubicBezTo>
                  <a:cubicBezTo>
                    <a:pt x="234" y="2"/>
                    <a:pt x="298" y="3"/>
                    <a:pt x="365" y="5"/>
                  </a:cubicBezTo>
                  <a:cubicBezTo>
                    <a:pt x="431" y="7"/>
                    <a:pt x="496" y="10"/>
                    <a:pt x="561" y="14"/>
                  </a:cubicBezTo>
                  <a:cubicBezTo>
                    <a:pt x="672" y="21"/>
                    <a:pt x="783" y="30"/>
                    <a:pt x="895" y="24"/>
                  </a:cubicBezTo>
                  <a:cubicBezTo>
                    <a:pt x="961" y="20"/>
                    <a:pt x="1029" y="13"/>
                    <a:pt x="1096" y="26"/>
                  </a:cubicBezTo>
                  <a:cubicBezTo>
                    <a:pt x="1123" y="32"/>
                    <a:pt x="1152" y="42"/>
                    <a:pt x="1170" y="65"/>
                  </a:cubicBezTo>
                  <a:cubicBezTo>
                    <a:pt x="1187" y="87"/>
                    <a:pt x="1187" y="122"/>
                    <a:pt x="1170" y="145"/>
                  </a:cubicBezTo>
                  <a:cubicBezTo>
                    <a:pt x="1151" y="171"/>
                    <a:pt x="1112" y="177"/>
                    <a:pt x="1082" y="179"/>
                  </a:cubicBezTo>
                  <a:cubicBezTo>
                    <a:pt x="1048" y="182"/>
                    <a:pt x="1013" y="179"/>
                    <a:pt x="979" y="174"/>
                  </a:cubicBezTo>
                  <a:cubicBezTo>
                    <a:pt x="917" y="166"/>
                    <a:pt x="858" y="148"/>
                    <a:pt x="794" y="147"/>
                  </a:cubicBezTo>
                  <a:cubicBezTo>
                    <a:pt x="700" y="146"/>
                    <a:pt x="607" y="162"/>
                    <a:pt x="515" y="175"/>
                  </a:cubicBezTo>
                  <a:cubicBezTo>
                    <a:pt x="366" y="196"/>
                    <a:pt x="192" y="218"/>
                    <a:pt x="65" y="118"/>
                  </a:cubicBezTo>
                  <a:cubicBezTo>
                    <a:pt x="64" y="117"/>
                    <a:pt x="59" y="119"/>
                    <a:pt x="60" y="120"/>
                  </a:cubicBezTo>
                  <a:cubicBezTo>
                    <a:pt x="206" y="235"/>
                    <a:pt x="410" y="192"/>
                    <a:pt x="578" y="168"/>
                  </a:cubicBezTo>
                  <a:cubicBezTo>
                    <a:pt x="672" y="155"/>
                    <a:pt x="769" y="141"/>
                    <a:pt x="864" y="156"/>
                  </a:cubicBezTo>
                  <a:cubicBezTo>
                    <a:pt x="921" y="165"/>
                    <a:pt x="976" y="180"/>
                    <a:pt x="1035" y="182"/>
                  </a:cubicBezTo>
                  <a:cubicBezTo>
                    <a:pt x="1081" y="185"/>
                    <a:pt x="1147" y="184"/>
                    <a:pt x="1177" y="142"/>
                  </a:cubicBezTo>
                  <a:cubicBezTo>
                    <a:pt x="1191" y="123"/>
                    <a:pt x="1191" y="94"/>
                    <a:pt x="1182" y="73"/>
                  </a:cubicBezTo>
                  <a:cubicBezTo>
                    <a:pt x="1171" y="51"/>
                    <a:pt x="1148" y="38"/>
                    <a:pt x="1125" y="30"/>
                  </a:cubicBezTo>
                  <a:cubicBezTo>
                    <a:pt x="1065" y="10"/>
                    <a:pt x="996" y="15"/>
                    <a:pt x="934" y="19"/>
                  </a:cubicBezTo>
                  <a:cubicBezTo>
                    <a:pt x="834" y="25"/>
                    <a:pt x="735" y="22"/>
                    <a:pt x="635" y="16"/>
                  </a:cubicBezTo>
                  <a:cubicBezTo>
                    <a:pt x="554" y="11"/>
                    <a:pt x="472" y="3"/>
                    <a:pt x="391" y="3"/>
                  </a:cubicBezTo>
                  <a:cubicBezTo>
                    <a:pt x="351" y="3"/>
                    <a:pt x="311" y="0"/>
                    <a:pt x="271" y="0"/>
                  </a:cubicBezTo>
                  <a:cubicBezTo>
                    <a:pt x="235" y="0"/>
                    <a:pt x="201" y="4"/>
                    <a:pt x="166" y="8"/>
                  </a:cubicBezTo>
                  <a:cubicBezTo>
                    <a:pt x="113" y="15"/>
                    <a:pt x="0" y="50"/>
                    <a:pt x="60" y="120"/>
                  </a:cubicBezTo>
                  <a:cubicBezTo>
                    <a:pt x="61" y="121"/>
                    <a:pt x="66" y="119"/>
                    <a:pt x="65" y="118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Freeform 55">
              <a:extLst>
                <a:ext uri="{FF2B5EF4-FFF2-40B4-BE49-F238E27FC236}">
                  <a16:creationId xmlns:a16="http://schemas.microsoft.com/office/drawing/2014/main" id="{6E6D7B6C-D6D0-48E3-A74C-4B7E82099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621"/>
              <a:ext cx="86" cy="260"/>
            </a:xfrm>
            <a:custGeom>
              <a:avLst/>
              <a:gdLst>
                <a:gd name="T0" fmla="*/ 16 w 32"/>
                <a:gd name="T1" fmla="*/ 0 h 97"/>
                <a:gd name="T2" fmla="*/ 0 w 32"/>
                <a:gd name="T3" fmla="*/ 10 h 97"/>
                <a:gd name="T4" fmla="*/ 13 w 32"/>
                <a:gd name="T5" fmla="*/ 74 h 97"/>
                <a:gd name="T6" fmla="*/ 15 w 32"/>
                <a:gd name="T7" fmla="*/ 87 h 97"/>
                <a:gd name="T8" fmla="*/ 32 w 32"/>
                <a:gd name="T9" fmla="*/ 97 h 97"/>
                <a:gd name="T10" fmla="*/ 30 w 32"/>
                <a:gd name="T11" fmla="*/ 72 h 97"/>
                <a:gd name="T12" fmla="*/ 16 w 3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7">
                  <a:moveTo>
                    <a:pt x="16" y="0"/>
                  </a:moveTo>
                  <a:cubicBezTo>
                    <a:pt x="10" y="3"/>
                    <a:pt x="5" y="6"/>
                    <a:pt x="0" y="10"/>
                  </a:cubicBezTo>
                  <a:cubicBezTo>
                    <a:pt x="4" y="31"/>
                    <a:pt x="9" y="53"/>
                    <a:pt x="13" y="74"/>
                  </a:cubicBezTo>
                  <a:cubicBezTo>
                    <a:pt x="13" y="78"/>
                    <a:pt x="14" y="82"/>
                    <a:pt x="15" y="87"/>
                  </a:cubicBezTo>
                  <a:cubicBezTo>
                    <a:pt x="21" y="90"/>
                    <a:pt x="26" y="93"/>
                    <a:pt x="32" y="97"/>
                  </a:cubicBezTo>
                  <a:cubicBezTo>
                    <a:pt x="31" y="88"/>
                    <a:pt x="31" y="79"/>
                    <a:pt x="30" y="72"/>
                  </a:cubicBezTo>
                  <a:cubicBezTo>
                    <a:pt x="26" y="48"/>
                    <a:pt x="21" y="24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Freeform 56">
              <a:extLst>
                <a:ext uri="{FF2B5EF4-FFF2-40B4-BE49-F238E27FC236}">
                  <a16:creationId xmlns:a16="http://schemas.microsoft.com/office/drawing/2014/main" id="{DA57A903-4D74-48CB-8217-40FABB452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892"/>
              <a:ext cx="40" cy="3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 h 11"/>
                <a:gd name="T4" fmla="*/ 15 w 15"/>
                <a:gd name="T5" fmla="*/ 11 h 11"/>
                <a:gd name="T6" fmla="*/ 15 w 15"/>
                <a:gd name="T7" fmla="*/ 9 h 11"/>
                <a:gd name="T8" fmla="*/ 0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5"/>
                    <a:pt x="10" y="8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0" y="6"/>
                    <a:pt x="5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Freeform 57">
              <a:extLst>
                <a:ext uri="{FF2B5EF4-FFF2-40B4-BE49-F238E27FC236}">
                  <a16:creationId xmlns:a16="http://schemas.microsoft.com/office/drawing/2014/main" id="{E28CB0A9-EB60-440A-9224-4E28264A0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871"/>
              <a:ext cx="45" cy="45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7 w 17"/>
                <a:gd name="T5" fmla="*/ 17 h 17"/>
                <a:gd name="T6" fmla="*/ 16 w 17"/>
                <a:gd name="T7" fmla="*/ 9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1" y="3"/>
                    <a:pt x="1" y="5"/>
                    <a:pt x="2" y="8"/>
                  </a:cubicBezTo>
                  <a:cubicBezTo>
                    <a:pt x="7" y="11"/>
                    <a:pt x="12" y="14"/>
                    <a:pt x="17" y="17"/>
                  </a:cubicBezTo>
                  <a:cubicBezTo>
                    <a:pt x="17" y="15"/>
                    <a:pt x="16" y="12"/>
                    <a:pt x="16" y="9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Freeform 58">
              <a:extLst>
                <a:ext uri="{FF2B5EF4-FFF2-40B4-BE49-F238E27FC236}">
                  <a16:creationId xmlns:a16="http://schemas.microsoft.com/office/drawing/2014/main" id="{FDB100AC-77E9-486D-9DA0-7271AA3D9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854"/>
              <a:ext cx="46" cy="41"/>
            </a:xfrm>
            <a:custGeom>
              <a:avLst/>
              <a:gdLst>
                <a:gd name="T0" fmla="*/ 0 w 17"/>
                <a:gd name="T1" fmla="*/ 0 h 15"/>
                <a:gd name="T2" fmla="*/ 1 w 17"/>
                <a:gd name="T3" fmla="*/ 6 h 15"/>
                <a:gd name="T4" fmla="*/ 17 w 17"/>
                <a:gd name="T5" fmla="*/ 15 h 15"/>
                <a:gd name="T6" fmla="*/ 17 w 17"/>
                <a:gd name="T7" fmla="*/ 10 h 15"/>
                <a:gd name="T8" fmla="*/ 0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7" y="9"/>
                    <a:pt x="12" y="12"/>
                    <a:pt x="17" y="15"/>
                  </a:cubicBezTo>
                  <a:cubicBezTo>
                    <a:pt x="17" y="13"/>
                    <a:pt x="17" y="11"/>
                    <a:pt x="17" y="10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Freeform 59">
              <a:extLst>
                <a:ext uri="{FF2B5EF4-FFF2-40B4-BE49-F238E27FC236}">
                  <a16:creationId xmlns:a16="http://schemas.microsoft.com/office/drawing/2014/main" id="{C639B7CE-0FE0-4988-BD3F-48EBEADE7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562"/>
              <a:ext cx="80" cy="395"/>
            </a:xfrm>
            <a:custGeom>
              <a:avLst/>
              <a:gdLst>
                <a:gd name="T0" fmla="*/ 16 w 30"/>
                <a:gd name="T1" fmla="*/ 0 h 147"/>
                <a:gd name="T2" fmla="*/ 0 w 30"/>
                <a:gd name="T3" fmla="*/ 3 h 147"/>
                <a:gd name="T4" fmla="*/ 12 w 30"/>
                <a:gd name="T5" fmla="*/ 141 h 147"/>
                <a:gd name="T6" fmla="*/ 30 w 30"/>
                <a:gd name="T7" fmla="*/ 147 h 147"/>
                <a:gd name="T8" fmla="*/ 16 w 3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7">
                  <a:moveTo>
                    <a:pt x="16" y="0"/>
                  </a:moveTo>
                  <a:cubicBezTo>
                    <a:pt x="11" y="1"/>
                    <a:pt x="6" y="2"/>
                    <a:pt x="0" y="3"/>
                  </a:cubicBezTo>
                  <a:cubicBezTo>
                    <a:pt x="7" y="49"/>
                    <a:pt x="12" y="95"/>
                    <a:pt x="12" y="141"/>
                  </a:cubicBezTo>
                  <a:cubicBezTo>
                    <a:pt x="18" y="143"/>
                    <a:pt x="24" y="145"/>
                    <a:pt x="30" y="147"/>
                  </a:cubicBezTo>
                  <a:cubicBezTo>
                    <a:pt x="26" y="98"/>
                    <a:pt x="24" y="49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60">
              <a:extLst>
                <a:ext uri="{FF2B5EF4-FFF2-40B4-BE49-F238E27FC236}">
                  <a16:creationId xmlns:a16="http://schemas.microsoft.com/office/drawing/2014/main" id="{380F61C1-A7A4-42CD-BB53-E4C3CBFB9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75"/>
              <a:ext cx="57" cy="22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2 h 8"/>
                <a:gd name="T4" fmla="*/ 21 w 21"/>
                <a:gd name="T5" fmla="*/ 8 h 8"/>
                <a:gd name="T6" fmla="*/ 21 w 21"/>
                <a:gd name="T7" fmla="*/ 7 h 8"/>
                <a:gd name="T8" fmla="*/ 0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7" y="4"/>
                    <a:pt x="14" y="6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4" y="5"/>
                    <a:pt x="7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Freeform 61">
              <a:extLst>
                <a:ext uri="{FF2B5EF4-FFF2-40B4-BE49-F238E27FC236}">
                  <a16:creationId xmlns:a16="http://schemas.microsoft.com/office/drawing/2014/main" id="{C630F12C-3C67-4E21-9FC0-3ECF77420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51"/>
              <a:ext cx="57" cy="43"/>
            </a:xfrm>
            <a:custGeom>
              <a:avLst/>
              <a:gdLst>
                <a:gd name="T0" fmla="*/ 1 w 21"/>
                <a:gd name="T1" fmla="*/ 0 h 16"/>
                <a:gd name="T2" fmla="*/ 0 w 21"/>
                <a:gd name="T3" fmla="*/ 9 h 16"/>
                <a:gd name="T4" fmla="*/ 21 w 21"/>
                <a:gd name="T5" fmla="*/ 16 h 16"/>
                <a:gd name="T6" fmla="*/ 20 w 21"/>
                <a:gd name="T7" fmla="*/ 6 h 16"/>
                <a:gd name="T8" fmla="*/ 1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7" y="12"/>
                    <a:pt x="14" y="14"/>
                    <a:pt x="21" y="16"/>
                  </a:cubicBezTo>
                  <a:cubicBezTo>
                    <a:pt x="20" y="13"/>
                    <a:pt x="20" y="10"/>
                    <a:pt x="20" y="6"/>
                  </a:cubicBezTo>
                  <a:cubicBezTo>
                    <a:pt x="13" y="5"/>
                    <a:pt x="7" y="3"/>
                    <a:pt x="1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62">
              <a:extLst>
                <a:ext uri="{FF2B5EF4-FFF2-40B4-BE49-F238E27FC236}">
                  <a16:creationId xmlns:a16="http://schemas.microsoft.com/office/drawing/2014/main" id="{04817FA9-7E45-49E2-888F-43E29F8F4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40"/>
              <a:ext cx="51" cy="27"/>
            </a:xfrm>
            <a:custGeom>
              <a:avLst/>
              <a:gdLst>
                <a:gd name="T0" fmla="*/ 0 w 19"/>
                <a:gd name="T1" fmla="*/ 0 h 10"/>
                <a:gd name="T2" fmla="*/ 0 w 19"/>
                <a:gd name="T3" fmla="*/ 4 h 10"/>
                <a:gd name="T4" fmla="*/ 19 w 19"/>
                <a:gd name="T5" fmla="*/ 10 h 10"/>
                <a:gd name="T6" fmla="*/ 18 w 19"/>
                <a:gd name="T7" fmla="*/ 6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" y="7"/>
                    <a:pt x="12" y="9"/>
                    <a:pt x="19" y="10"/>
                  </a:cubicBezTo>
                  <a:cubicBezTo>
                    <a:pt x="19" y="9"/>
                    <a:pt x="18" y="8"/>
                    <a:pt x="18" y="6"/>
                  </a:cubicBezTo>
                  <a:cubicBezTo>
                    <a:pt x="12" y="4"/>
                    <a:pt x="6" y="2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Freeform 63">
              <a:extLst>
                <a:ext uri="{FF2B5EF4-FFF2-40B4-BE49-F238E27FC236}">
                  <a16:creationId xmlns:a16="http://schemas.microsoft.com/office/drawing/2014/main" id="{C9D81929-DD14-4DD1-B081-F6F0304E19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" y="537"/>
              <a:ext cx="107" cy="479"/>
            </a:xfrm>
            <a:custGeom>
              <a:avLst/>
              <a:gdLst>
                <a:gd name="T0" fmla="*/ 16 w 40"/>
                <a:gd name="T1" fmla="*/ 172 h 178"/>
                <a:gd name="T2" fmla="*/ 17 w 40"/>
                <a:gd name="T3" fmla="*/ 173 h 178"/>
                <a:gd name="T4" fmla="*/ 26 w 40"/>
                <a:gd name="T5" fmla="*/ 178 h 178"/>
                <a:gd name="T6" fmla="*/ 33 w 40"/>
                <a:gd name="T7" fmla="*/ 174 h 178"/>
                <a:gd name="T8" fmla="*/ 16 w 40"/>
                <a:gd name="T9" fmla="*/ 172 h 178"/>
                <a:gd name="T10" fmla="*/ 18 w 40"/>
                <a:gd name="T11" fmla="*/ 0 h 178"/>
                <a:gd name="T12" fmla="*/ 0 w 40"/>
                <a:gd name="T13" fmla="*/ 1 h 178"/>
                <a:gd name="T14" fmla="*/ 6 w 40"/>
                <a:gd name="T15" fmla="*/ 60 h 178"/>
                <a:gd name="T16" fmla="*/ 12 w 40"/>
                <a:gd name="T17" fmla="*/ 124 h 178"/>
                <a:gd name="T18" fmla="*/ 15 w 40"/>
                <a:gd name="T19" fmla="*/ 168 h 178"/>
                <a:gd name="T20" fmla="*/ 34 w 40"/>
                <a:gd name="T21" fmla="*/ 171 h 178"/>
                <a:gd name="T22" fmla="*/ 25 w 40"/>
                <a:gd name="T23" fmla="*/ 77 h 178"/>
                <a:gd name="T24" fmla="*/ 18 w 40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78">
                  <a:moveTo>
                    <a:pt x="16" y="172"/>
                  </a:moveTo>
                  <a:cubicBezTo>
                    <a:pt x="17" y="172"/>
                    <a:pt x="17" y="172"/>
                    <a:pt x="17" y="173"/>
                  </a:cubicBezTo>
                  <a:cubicBezTo>
                    <a:pt x="18" y="176"/>
                    <a:pt x="22" y="178"/>
                    <a:pt x="26" y="178"/>
                  </a:cubicBezTo>
                  <a:cubicBezTo>
                    <a:pt x="29" y="178"/>
                    <a:pt x="31" y="177"/>
                    <a:pt x="33" y="174"/>
                  </a:cubicBezTo>
                  <a:cubicBezTo>
                    <a:pt x="27" y="173"/>
                    <a:pt x="22" y="173"/>
                    <a:pt x="16" y="172"/>
                  </a:cubicBezTo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1" y="21"/>
                    <a:pt x="5" y="41"/>
                    <a:pt x="6" y="60"/>
                  </a:cubicBezTo>
                  <a:cubicBezTo>
                    <a:pt x="8" y="82"/>
                    <a:pt x="10" y="103"/>
                    <a:pt x="12" y="124"/>
                  </a:cubicBezTo>
                  <a:cubicBezTo>
                    <a:pt x="13" y="138"/>
                    <a:pt x="12" y="154"/>
                    <a:pt x="15" y="168"/>
                  </a:cubicBezTo>
                  <a:cubicBezTo>
                    <a:pt x="21" y="169"/>
                    <a:pt x="27" y="170"/>
                    <a:pt x="34" y="171"/>
                  </a:cubicBezTo>
                  <a:cubicBezTo>
                    <a:pt x="40" y="141"/>
                    <a:pt x="29" y="106"/>
                    <a:pt x="25" y="77"/>
                  </a:cubicBezTo>
                  <a:cubicBezTo>
                    <a:pt x="22" y="52"/>
                    <a:pt x="21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64">
              <a:extLst>
                <a:ext uri="{FF2B5EF4-FFF2-40B4-BE49-F238E27FC236}">
                  <a16:creationId xmlns:a16="http://schemas.microsoft.com/office/drawing/2014/main" id="{1ADBD0EA-4A46-48BB-8272-10D374522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89"/>
              <a:ext cx="51" cy="16"/>
            </a:xfrm>
            <a:custGeom>
              <a:avLst/>
              <a:gdLst>
                <a:gd name="T0" fmla="*/ 0 w 19"/>
                <a:gd name="T1" fmla="*/ 0 h 6"/>
                <a:gd name="T2" fmla="*/ 1 w 19"/>
                <a:gd name="T3" fmla="*/ 4 h 6"/>
                <a:gd name="T4" fmla="*/ 18 w 19"/>
                <a:gd name="T5" fmla="*/ 6 h 6"/>
                <a:gd name="T6" fmla="*/ 18 w 19"/>
                <a:gd name="T7" fmla="*/ 5 h 6"/>
                <a:gd name="T8" fmla="*/ 19 w 19"/>
                <a:gd name="T9" fmla="*/ 3 h 6"/>
                <a:gd name="T10" fmla="*/ 0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7" y="5"/>
                    <a:pt x="12" y="5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4"/>
                    <a:pt x="18" y="3"/>
                    <a:pt x="19" y="3"/>
                  </a:cubicBez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65">
              <a:extLst>
                <a:ext uri="{FF2B5EF4-FFF2-40B4-BE49-F238E27FC236}">
                  <a16:creationId xmlns:a16="http://schemas.microsoft.com/office/drawing/2014/main" id="{A4D2EA93-F3E3-4CE0-BD60-59D8AE308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535"/>
              <a:ext cx="96" cy="473"/>
            </a:xfrm>
            <a:custGeom>
              <a:avLst/>
              <a:gdLst>
                <a:gd name="T0" fmla="*/ 2 w 36"/>
                <a:gd name="T1" fmla="*/ 0 h 176"/>
                <a:gd name="T2" fmla="*/ 0 w 36"/>
                <a:gd name="T3" fmla="*/ 0 h 176"/>
                <a:gd name="T4" fmla="*/ 17 w 36"/>
                <a:gd name="T5" fmla="*/ 169 h 176"/>
                <a:gd name="T6" fmla="*/ 19 w 36"/>
                <a:gd name="T7" fmla="*/ 175 h 176"/>
                <a:gd name="T8" fmla="*/ 34 w 36"/>
                <a:gd name="T9" fmla="*/ 176 h 176"/>
                <a:gd name="T10" fmla="*/ 36 w 36"/>
                <a:gd name="T11" fmla="*/ 169 h 176"/>
                <a:gd name="T12" fmla="*/ 16 w 36"/>
                <a:gd name="T13" fmla="*/ 0 h 176"/>
                <a:gd name="T14" fmla="*/ 2 w 36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76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56"/>
                    <a:pt x="16" y="112"/>
                    <a:pt x="17" y="169"/>
                  </a:cubicBezTo>
                  <a:cubicBezTo>
                    <a:pt x="17" y="172"/>
                    <a:pt x="18" y="174"/>
                    <a:pt x="19" y="175"/>
                  </a:cubicBezTo>
                  <a:cubicBezTo>
                    <a:pt x="24" y="175"/>
                    <a:pt x="29" y="176"/>
                    <a:pt x="34" y="176"/>
                  </a:cubicBezTo>
                  <a:cubicBezTo>
                    <a:pt x="35" y="174"/>
                    <a:pt x="36" y="172"/>
                    <a:pt x="36" y="169"/>
                  </a:cubicBezTo>
                  <a:cubicBezTo>
                    <a:pt x="32" y="112"/>
                    <a:pt x="23" y="56"/>
                    <a:pt x="16" y="0"/>
                  </a:cubicBezTo>
                  <a:cubicBezTo>
                    <a:pt x="12" y="0"/>
                    <a:pt x="7" y="0"/>
                    <a:pt x="2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66">
              <a:extLst>
                <a:ext uri="{FF2B5EF4-FFF2-40B4-BE49-F238E27FC236}">
                  <a16:creationId xmlns:a16="http://schemas.microsoft.com/office/drawing/2014/main" id="{A1D85757-D5B3-4CC0-A07B-DE39E4A34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005"/>
              <a:ext cx="40" cy="8"/>
            </a:xfrm>
            <a:custGeom>
              <a:avLst/>
              <a:gdLst>
                <a:gd name="T0" fmla="*/ 0 w 15"/>
                <a:gd name="T1" fmla="*/ 0 h 3"/>
                <a:gd name="T2" fmla="*/ 8 w 15"/>
                <a:gd name="T3" fmla="*/ 3 h 3"/>
                <a:gd name="T4" fmla="*/ 15 w 15"/>
                <a:gd name="T5" fmla="*/ 1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  <a:cubicBezTo>
                    <a:pt x="10" y="3"/>
                    <a:pt x="13" y="2"/>
                    <a:pt x="15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67">
              <a:extLst>
                <a:ext uri="{FF2B5EF4-FFF2-40B4-BE49-F238E27FC236}">
                  <a16:creationId xmlns:a16="http://schemas.microsoft.com/office/drawing/2014/main" id="{31625DB7-306D-4C7C-A2F5-03CF40A70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588"/>
              <a:ext cx="91" cy="65"/>
            </a:xfrm>
            <a:custGeom>
              <a:avLst/>
              <a:gdLst>
                <a:gd name="T0" fmla="*/ 19 w 34"/>
                <a:gd name="T1" fmla="*/ 0 h 24"/>
                <a:gd name="T2" fmla="*/ 4 w 34"/>
                <a:gd name="T3" fmla="*/ 6 h 24"/>
                <a:gd name="T4" fmla="*/ 8 w 34"/>
                <a:gd name="T5" fmla="*/ 22 h 24"/>
                <a:gd name="T6" fmla="*/ 16 w 34"/>
                <a:gd name="T7" fmla="*/ 24 h 24"/>
                <a:gd name="T8" fmla="*/ 29 w 34"/>
                <a:gd name="T9" fmla="*/ 9 h 24"/>
                <a:gd name="T10" fmla="*/ 19 w 3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4">
                  <a:moveTo>
                    <a:pt x="19" y="0"/>
                  </a:moveTo>
                  <a:cubicBezTo>
                    <a:pt x="14" y="2"/>
                    <a:pt x="9" y="4"/>
                    <a:pt x="4" y="6"/>
                  </a:cubicBezTo>
                  <a:cubicBezTo>
                    <a:pt x="2" y="9"/>
                    <a:pt x="0" y="18"/>
                    <a:pt x="8" y="22"/>
                  </a:cubicBezTo>
                  <a:cubicBezTo>
                    <a:pt x="10" y="24"/>
                    <a:pt x="13" y="24"/>
                    <a:pt x="16" y="24"/>
                  </a:cubicBezTo>
                  <a:cubicBezTo>
                    <a:pt x="25" y="24"/>
                    <a:pt x="34" y="17"/>
                    <a:pt x="29" y="9"/>
                  </a:cubicBezTo>
                  <a:cubicBezTo>
                    <a:pt x="27" y="5"/>
                    <a:pt x="23" y="2"/>
                    <a:pt x="19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68">
              <a:extLst>
                <a:ext uri="{FF2B5EF4-FFF2-40B4-BE49-F238E27FC236}">
                  <a16:creationId xmlns:a16="http://schemas.microsoft.com/office/drawing/2014/main" id="{4B64B8B9-FCAF-426F-A50A-60D8A9698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728"/>
              <a:ext cx="91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2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69">
              <a:extLst>
                <a:ext uri="{FF2B5EF4-FFF2-40B4-BE49-F238E27FC236}">
                  <a16:creationId xmlns:a16="http://schemas.microsoft.com/office/drawing/2014/main" id="{6B4C072E-7288-4A62-A2BF-032736313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897"/>
              <a:ext cx="58" cy="30"/>
            </a:xfrm>
            <a:custGeom>
              <a:avLst/>
              <a:gdLst>
                <a:gd name="T0" fmla="*/ 6 w 22"/>
                <a:gd name="T1" fmla="*/ 0 h 11"/>
                <a:gd name="T2" fmla="*/ 0 w 22"/>
                <a:gd name="T3" fmla="*/ 2 h 11"/>
                <a:gd name="T4" fmla="*/ 22 w 22"/>
                <a:gd name="T5" fmla="*/ 11 h 11"/>
                <a:gd name="T6" fmla="*/ 20 w 22"/>
                <a:gd name="T7" fmla="*/ 9 h 11"/>
                <a:gd name="T8" fmla="*/ 6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6" y="0"/>
                  </a:moveTo>
                  <a:cubicBezTo>
                    <a:pt x="4" y="0"/>
                    <a:pt x="2" y="0"/>
                    <a:pt x="0" y="2"/>
                  </a:cubicBezTo>
                  <a:cubicBezTo>
                    <a:pt x="7" y="5"/>
                    <a:pt x="15" y="8"/>
                    <a:pt x="22" y="11"/>
                  </a:cubicBezTo>
                  <a:cubicBezTo>
                    <a:pt x="22" y="10"/>
                    <a:pt x="21" y="10"/>
                    <a:pt x="20" y="9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Freeform 70">
              <a:extLst>
                <a:ext uri="{FF2B5EF4-FFF2-40B4-BE49-F238E27FC236}">
                  <a16:creationId xmlns:a16="http://schemas.microsoft.com/office/drawing/2014/main" id="{636C8B0E-4F36-4C79-B471-EB003916D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2"/>
              <a:ext cx="61" cy="30"/>
            </a:xfrm>
            <a:custGeom>
              <a:avLst/>
              <a:gdLst>
                <a:gd name="T0" fmla="*/ 0 w 23"/>
                <a:gd name="T1" fmla="*/ 0 h 11"/>
                <a:gd name="T2" fmla="*/ 0 w 23"/>
                <a:gd name="T3" fmla="*/ 1 h 11"/>
                <a:gd name="T4" fmla="*/ 22 w 23"/>
                <a:gd name="T5" fmla="*/ 11 h 11"/>
                <a:gd name="T6" fmla="*/ 23 w 23"/>
                <a:gd name="T7" fmla="*/ 10 h 11"/>
                <a:gd name="T8" fmla="*/ 0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7" y="5"/>
                    <a:pt x="14" y="8"/>
                    <a:pt x="22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15" y="7"/>
                    <a:pt x="7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Freeform 71">
              <a:extLst>
                <a:ext uri="{FF2B5EF4-FFF2-40B4-BE49-F238E27FC236}">
                  <a16:creationId xmlns:a16="http://schemas.microsoft.com/office/drawing/2014/main" id="{3C80E33B-9E8E-48A7-BCAD-4C42C0FB0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11"/>
              <a:ext cx="72" cy="48"/>
            </a:xfrm>
            <a:custGeom>
              <a:avLst/>
              <a:gdLst>
                <a:gd name="T0" fmla="*/ 1 w 27"/>
                <a:gd name="T1" fmla="*/ 0 h 18"/>
                <a:gd name="T2" fmla="*/ 0 w 27"/>
                <a:gd name="T3" fmla="*/ 2 h 18"/>
                <a:gd name="T4" fmla="*/ 0 w 27"/>
                <a:gd name="T5" fmla="*/ 8 h 18"/>
                <a:gd name="T6" fmla="*/ 23 w 27"/>
                <a:gd name="T7" fmla="*/ 18 h 18"/>
                <a:gd name="T8" fmla="*/ 27 w 27"/>
                <a:gd name="T9" fmla="*/ 11 h 18"/>
                <a:gd name="T10" fmla="*/ 1 w 2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7" y="12"/>
                    <a:pt x="15" y="15"/>
                    <a:pt x="23" y="18"/>
                  </a:cubicBezTo>
                  <a:cubicBezTo>
                    <a:pt x="25" y="16"/>
                    <a:pt x="26" y="14"/>
                    <a:pt x="27" y="11"/>
                  </a:cubicBezTo>
                  <a:cubicBezTo>
                    <a:pt x="18" y="8"/>
                    <a:pt x="10" y="4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Freeform 72">
              <a:extLst>
                <a:ext uri="{FF2B5EF4-FFF2-40B4-BE49-F238E27FC236}">
                  <a16:creationId xmlns:a16="http://schemas.microsoft.com/office/drawing/2014/main" id="{5CD31871-C4ED-4D79-B5A9-7870CE16F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903"/>
              <a:ext cx="69" cy="37"/>
            </a:xfrm>
            <a:custGeom>
              <a:avLst/>
              <a:gdLst>
                <a:gd name="T0" fmla="*/ 3 w 26"/>
                <a:gd name="T1" fmla="*/ 0 h 14"/>
                <a:gd name="T2" fmla="*/ 0 w 26"/>
                <a:gd name="T3" fmla="*/ 3 h 14"/>
                <a:gd name="T4" fmla="*/ 26 w 26"/>
                <a:gd name="T5" fmla="*/ 14 h 14"/>
                <a:gd name="T6" fmla="*/ 25 w 26"/>
                <a:gd name="T7" fmla="*/ 9 h 14"/>
                <a:gd name="T8" fmla="*/ 3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9" y="7"/>
                    <a:pt x="17" y="11"/>
                    <a:pt x="26" y="14"/>
                  </a:cubicBezTo>
                  <a:cubicBezTo>
                    <a:pt x="26" y="12"/>
                    <a:pt x="26" y="11"/>
                    <a:pt x="25" y="9"/>
                  </a:cubicBezTo>
                  <a:cubicBezTo>
                    <a:pt x="18" y="6"/>
                    <a:pt x="10" y="3"/>
                    <a:pt x="3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Freeform 73">
              <a:extLst>
                <a:ext uri="{FF2B5EF4-FFF2-40B4-BE49-F238E27FC236}">
                  <a16:creationId xmlns:a16="http://schemas.microsoft.com/office/drawing/2014/main" id="{81AA7B08-AEF0-4B10-9844-A11CC0A5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889"/>
              <a:ext cx="94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Freeform 74">
              <a:extLst>
                <a:ext uri="{FF2B5EF4-FFF2-40B4-BE49-F238E27FC236}">
                  <a16:creationId xmlns:a16="http://schemas.microsoft.com/office/drawing/2014/main" id="{7CF517BF-0870-485D-AD46-3CAC172DB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712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Freeform 75">
              <a:extLst>
                <a:ext uri="{FF2B5EF4-FFF2-40B4-BE49-F238E27FC236}">
                  <a16:creationId xmlns:a16="http://schemas.microsoft.com/office/drawing/2014/main" id="{1FB6F88C-3560-4F94-B5A5-BD4059687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Freeform 76">
              <a:extLst>
                <a:ext uri="{FF2B5EF4-FFF2-40B4-BE49-F238E27FC236}">
                  <a16:creationId xmlns:a16="http://schemas.microsoft.com/office/drawing/2014/main" id="{11A47F17-C42B-4E29-8B90-46A34B2AA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537"/>
              <a:ext cx="134" cy="468"/>
            </a:xfrm>
            <a:custGeom>
              <a:avLst/>
              <a:gdLst>
                <a:gd name="T0" fmla="*/ 0 w 50"/>
                <a:gd name="T1" fmla="*/ 0 h 174"/>
                <a:gd name="T2" fmla="*/ 21 w 50"/>
                <a:gd name="T3" fmla="*/ 105 h 174"/>
                <a:gd name="T4" fmla="*/ 29 w 50"/>
                <a:gd name="T5" fmla="*/ 172 h 174"/>
                <a:gd name="T6" fmla="*/ 30 w 50"/>
                <a:gd name="T7" fmla="*/ 174 h 174"/>
                <a:gd name="T8" fmla="*/ 50 w 50"/>
                <a:gd name="T9" fmla="*/ 173 h 174"/>
                <a:gd name="T10" fmla="*/ 49 w 50"/>
                <a:gd name="T11" fmla="*/ 167 h 174"/>
                <a:gd name="T12" fmla="*/ 38 w 50"/>
                <a:gd name="T13" fmla="*/ 103 h 174"/>
                <a:gd name="T14" fmla="*/ 18 w 50"/>
                <a:gd name="T15" fmla="*/ 1 h 174"/>
                <a:gd name="T16" fmla="*/ 0 w 50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4">
                  <a:moveTo>
                    <a:pt x="0" y="0"/>
                  </a:moveTo>
                  <a:cubicBezTo>
                    <a:pt x="7" y="35"/>
                    <a:pt x="14" y="70"/>
                    <a:pt x="21" y="105"/>
                  </a:cubicBezTo>
                  <a:cubicBezTo>
                    <a:pt x="24" y="126"/>
                    <a:pt x="31" y="151"/>
                    <a:pt x="29" y="172"/>
                  </a:cubicBezTo>
                  <a:cubicBezTo>
                    <a:pt x="29" y="172"/>
                    <a:pt x="30" y="173"/>
                    <a:pt x="30" y="174"/>
                  </a:cubicBezTo>
                  <a:cubicBezTo>
                    <a:pt x="37" y="173"/>
                    <a:pt x="43" y="173"/>
                    <a:pt x="50" y="173"/>
                  </a:cubicBezTo>
                  <a:cubicBezTo>
                    <a:pt x="50" y="171"/>
                    <a:pt x="50" y="169"/>
                    <a:pt x="49" y="167"/>
                  </a:cubicBezTo>
                  <a:cubicBezTo>
                    <a:pt x="38" y="152"/>
                    <a:pt x="41" y="121"/>
                    <a:pt x="38" y="103"/>
                  </a:cubicBezTo>
                  <a:cubicBezTo>
                    <a:pt x="32" y="69"/>
                    <a:pt x="25" y="3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Freeform 77">
              <a:extLst>
                <a:ext uri="{FF2B5EF4-FFF2-40B4-BE49-F238E27FC236}">
                  <a16:creationId xmlns:a16="http://schemas.microsoft.com/office/drawing/2014/main" id="{8BEBDF86-A904-41B0-B9AE-684AAE009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021"/>
              <a:ext cx="24" cy="3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3 w 9"/>
                <a:gd name="T5" fmla="*/ 1 h 1"/>
                <a:gd name="T6" fmla="*/ 3 w 9"/>
                <a:gd name="T7" fmla="*/ 1 h 1"/>
                <a:gd name="T8" fmla="*/ 4 w 9"/>
                <a:gd name="T9" fmla="*/ 1 h 1"/>
                <a:gd name="T10" fmla="*/ 9 w 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0"/>
                    <a:pt x="9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Freeform 78">
              <a:extLst>
                <a:ext uri="{FF2B5EF4-FFF2-40B4-BE49-F238E27FC236}">
                  <a16:creationId xmlns:a16="http://schemas.microsoft.com/office/drawing/2014/main" id="{4A8683EE-1DDE-4BE3-93A9-BA5E5C12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010"/>
              <a:ext cx="48" cy="11"/>
            </a:xfrm>
            <a:custGeom>
              <a:avLst/>
              <a:gdLst>
                <a:gd name="T0" fmla="*/ 18 w 18"/>
                <a:gd name="T1" fmla="*/ 0 h 4"/>
                <a:gd name="T2" fmla="*/ 0 w 18"/>
                <a:gd name="T3" fmla="*/ 1 h 4"/>
                <a:gd name="T4" fmla="*/ 6 w 18"/>
                <a:gd name="T5" fmla="*/ 4 h 4"/>
                <a:gd name="T6" fmla="*/ 15 w 18"/>
                <a:gd name="T7" fmla="*/ 4 h 4"/>
                <a:gd name="T8" fmla="*/ 17 w 18"/>
                <a:gd name="T9" fmla="*/ 1 h 4"/>
                <a:gd name="T10" fmla="*/ 18 w 18"/>
                <a:gd name="T11" fmla="*/ 0 h 4"/>
                <a:gd name="T12" fmla="*/ 18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9" y="4"/>
                    <a:pt x="12" y="4"/>
                    <a:pt x="15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Freeform 79">
              <a:extLst>
                <a:ext uri="{FF2B5EF4-FFF2-40B4-BE49-F238E27FC236}">
                  <a16:creationId xmlns:a16="http://schemas.microsoft.com/office/drawing/2014/main" id="{3C13A02B-BD48-4242-813E-BC3359336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002"/>
              <a:ext cx="54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1 w 20"/>
                <a:gd name="T5" fmla="*/ 4 h 4"/>
                <a:gd name="T6" fmla="*/ 19 w 20"/>
                <a:gd name="T7" fmla="*/ 3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7" y="4"/>
                    <a:pt x="13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Freeform 80">
              <a:extLst>
                <a:ext uri="{FF2B5EF4-FFF2-40B4-BE49-F238E27FC236}">
                  <a16:creationId xmlns:a16="http://schemas.microsoft.com/office/drawing/2014/main" id="{05221D8C-EFEE-4063-9241-EA731C13D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543"/>
              <a:ext cx="88" cy="448"/>
            </a:xfrm>
            <a:custGeom>
              <a:avLst/>
              <a:gdLst>
                <a:gd name="T0" fmla="*/ 0 w 33"/>
                <a:gd name="T1" fmla="*/ 0 h 167"/>
                <a:gd name="T2" fmla="*/ 13 w 33"/>
                <a:gd name="T3" fmla="*/ 167 h 167"/>
                <a:gd name="T4" fmla="*/ 33 w 33"/>
                <a:gd name="T5" fmla="*/ 165 h 167"/>
                <a:gd name="T6" fmla="*/ 17 w 33"/>
                <a:gd name="T7" fmla="*/ 1 h 167"/>
                <a:gd name="T8" fmla="*/ 0 w 33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7">
                  <a:moveTo>
                    <a:pt x="0" y="0"/>
                  </a:moveTo>
                  <a:cubicBezTo>
                    <a:pt x="10" y="55"/>
                    <a:pt x="15" y="112"/>
                    <a:pt x="13" y="167"/>
                  </a:cubicBezTo>
                  <a:cubicBezTo>
                    <a:pt x="20" y="167"/>
                    <a:pt x="26" y="166"/>
                    <a:pt x="33" y="165"/>
                  </a:cubicBezTo>
                  <a:cubicBezTo>
                    <a:pt x="28" y="110"/>
                    <a:pt x="26" y="55"/>
                    <a:pt x="17" y="1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Freeform 81">
              <a:extLst>
                <a:ext uri="{FF2B5EF4-FFF2-40B4-BE49-F238E27FC236}">
                  <a16:creationId xmlns:a16="http://schemas.microsoft.com/office/drawing/2014/main" id="{18E0A9C1-B85A-46A6-86DD-8AD4DA506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7"/>
              <a:ext cx="56" cy="11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Freeform 82">
              <a:extLst>
                <a:ext uri="{FF2B5EF4-FFF2-40B4-BE49-F238E27FC236}">
                  <a16:creationId xmlns:a16="http://schemas.microsoft.com/office/drawing/2014/main" id="{E3F2C6C1-74D3-463F-8897-F5E4CEB3B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4"/>
              <a:ext cx="53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2 h 4"/>
                <a:gd name="T4" fmla="*/ 0 w 20"/>
                <a:gd name="T5" fmla="*/ 4 h 4"/>
                <a:gd name="T6" fmla="*/ 20 w 20"/>
                <a:gd name="T7" fmla="*/ 1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4" y="1"/>
                    <a:pt x="7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7" y="3"/>
                    <a:pt x="14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Freeform 83">
              <a:extLst>
                <a:ext uri="{FF2B5EF4-FFF2-40B4-BE49-F238E27FC236}">
                  <a16:creationId xmlns:a16="http://schemas.microsoft.com/office/drawing/2014/main" id="{BC207E86-0FAE-4D92-8CF0-8C0DC1808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86"/>
              <a:ext cx="53" cy="14"/>
            </a:xfrm>
            <a:custGeom>
              <a:avLst/>
              <a:gdLst>
                <a:gd name="T0" fmla="*/ 20 w 20"/>
                <a:gd name="T1" fmla="*/ 0 h 5"/>
                <a:gd name="T2" fmla="*/ 0 w 20"/>
                <a:gd name="T3" fmla="*/ 2 h 5"/>
                <a:gd name="T4" fmla="*/ 0 w 20"/>
                <a:gd name="T5" fmla="*/ 5 h 5"/>
                <a:gd name="T6" fmla="*/ 20 w 20"/>
                <a:gd name="T7" fmla="*/ 3 h 5"/>
                <a:gd name="T8" fmla="*/ 20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20" y="0"/>
                  </a:moveTo>
                  <a:cubicBezTo>
                    <a:pt x="13" y="1"/>
                    <a:pt x="7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7" y="5"/>
                    <a:pt x="14" y="4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Freeform 84">
              <a:extLst>
                <a:ext uri="{FF2B5EF4-FFF2-40B4-BE49-F238E27FC236}">
                  <a16:creationId xmlns:a16="http://schemas.microsoft.com/office/drawing/2014/main" id="{A54604D6-5297-4338-B4BC-97A07B482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551"/>
              <a:ext cx="98" cy="419"/>
            </a:xfrm>
            <a:custGeom>
              <a:avLst/>
              <a:gdLst>
                <a:gd name="T0" fmla="*/ 0 w 37"/>
                <a:gd name="T1" fmla="*/ 0 h 156"/>
                <a:gd name="T2" fmla="*/ 6 w 37"/>
                <a:gd name="T3" fmla="*/ 55 h 156"/>
                <a:gd name="T4" fmla="*/ 12 w 37"/>
                <a:gd name="T5" fmla="*/ 119 h 156"/>
                <a:gd name="T6" fmla="*/ 14 w 37"/>
                <a:gd name="T7" fmla="*/ 156 h 156"/>
                <a:gd name="T8" fmla="*/ 35 w 37"/>
                <a:gd name="T9" fmla="*/ 153 h 156"/>
                <a:gd name="T10" fmla="*/ 25 w 37"/>
                <a:gd name="T11" fmla="*/ 72 h 156"/>
                <a:gd name="T12" fmla="*/ 18 w 37"/>
                <a:gd name="T13" fmla="*/ 1 h 156"/>
                <a:gd name="T14" fmla="*/ 0 w 37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56">
                  <a:moveTo>
                    <a:pt x="0" y="0"/>
                  </a:moveTo>
                  <a:cubicBezTo>
                    <a:pt x="2" y="19"/>
                    <a:pt x="5" y="38"/>
                    <a:pt x="6" y="55"/>
                  </a:cubicBezTo>
                  <a:cubicBezTo>
                    <a:pt x="8" y="77"/>
                    <a:pt x="10" y="98"/>
                    <a:pt x="12" y="119"/>
                  </a:cubicBezTo>
                  <a:cubicBezTo>
                    <a:pt x="13" y="131"/>
                    <a:pt x="12" y="144"/>
                    <a:pt x="14" y="156"/>
                  </a:cubicBezTo>
                  <a:cubicBezTo>
                    <a:pt x="21" y="155"/>
                    <a:pt x="28" y="154"/>
                    <a:pt x="35" y="153"/>
                  </a:cubicBezTo>
                  <a:cubicBezTo>
                    <a:pt x="37" y="127"/>
                    <a:pt x="28" y="97"/>
                    <a:pt x="25" y="72"/>
                  </a:cubicBezTo>
                  <a:cubicBezTo>
                    <a:pt x="22" y="49"/>
                    <a:pt x="21" y="2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85">
              <a:extLst>
                <a:ext uri="{FF2B5EF4-FFF2-40B4-BE49-F238E27FC236}">
                  <a16:creationId xmlns:a16="http://schemas.microsoft.com/office/drawing/2014/main" id="{13312D07-66E3-4933-BB20-B289CF1C3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75"/>
              <a:ext cx="13" cy="3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86">
              <a:extLst>
                <a:ext uri="{FF2B5EF4-FFF2-40B4-BE49-F238E27FC236}">
                  <a16:creationId xmlns:a16="http://schemas.microsoft.com/office/drawing/2014/main" id="{C0010792-B2DF-4B6B-9F61-78F602B4A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62"/>
              <a:ext cx="56" cy="16"/>
            </a:xfrm>
            <a:custGeom>
              <a:avLst/>
              <a:gdLst>
                <a:gd name="T0" fmla="*/ 21 w 21"/>
                <a:gd name="T1" fmla="*/ 0 h 6"/>
                <a:gd name="T2" fmla="*/ 0 w 21"/>
                <a:gd name="T3" fmla="*/ 3 h 6"/>
                <a:gd name="T4" fmla="*/ 0 w 21"/>
                <a:gd name="T5" fmla="*/ 6 h 6"/>
                <a:gd name="T6" fmla="*/ 5 w 21"/>
                <a:gd name="T7" fmla="*/ 5 h 6"/>
                <a:gd name="T8" fmla="*/ 21 w 21"/>
                <a:gd name="T9" fmla="*/ 2 h 6"/>
                <a:gd name="T10" fmla="*/ 21 w 2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10" y="4"/>
                    <a:pt x="16" y="3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87">
              <a:extLst>
                <a:ext uri="{FF2B5EF4-FFF2-40B4-BE49-F238E27FC236}">
                  <a16:creationId xmlns:a16="http://schemas.microsoft.com/office/drawing/2014/main" id="{2BBB9922-F699-4BA5-A506-3CB377E06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35"/>
              <a:ext cx="51" cy="11"/>
            </a:xfrm>
            <a:custGeom>
              <a:avLst/>
              <a:gdLst>
                <a:gd name="T0" fmla="*/ 18 w 19"/>
                <a:gd name="T1" fmla="*/ 0 h 4"/>
                <a:gd name="T2" fmla="*/ 0 w 19"/>
                <a:gd name="T3" fmla="*/ 3 h 4"/>
                <a:gd name="T4" fmla="*/ 0 w 19"/>
                <a:gd name="T5" fmla="*/ 4 h 4"/>
                <a:gd name="T6" fmla="*/ 7 w 19"/>
                <a:gd name="T7" fmla="*/ 3 h 4"/>
                <a:gd name="T8" fmla="*/ 19 w 19"/>
                <a:gd name="T9" fmla="*/ 1 h 4"/>
                <a:gd name="T10" fmla="*/ 18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8" y="0"/>
                  </a:moveTo>
                  <a:cubicBezTo>
                    <a:pt x="12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11" y="3"/>
                    <a:pt x="15" y="2"/>
                    <a:pt x="19" y="1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88">
              <a:extLst>
                <a:ext uri="{FF2B5EF4-FFF2-40B4-BE49-F238E27FC236}">
                  <a16:creationId xmlns:a16="http://schemas.microsoft.com/office/drawing/2014/main" id="{E55F723B-780C-4473-BC3B-A6D9338A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559"/>
              <a:ext cx="88" cy="384"/>
            </a:xfrm>
            <a:custGeom>
              <a:avLst/>
              <a:gdLst>
                <a:gd name="T0" fmla="*/ 0 w 33"/>
                <a:gd name="T1" fmla="*/ 0 h 143"/>
                <a:gd name="T2" fmla="*/ 15 w 33"/>
                <a:gd name="T3" fmla="*/ 143 h 143"/>
                <a:gd name="T4" fmla="*/ 33 w 33"/>
                <a:gd name="T5" fmla="*/ 140 h 143"/>
                <a:gd name="T6" fmla="*/ 17 w 33"/>
                <a:gd name="T7" fmla="*/ 1 h 143"/>
                <a:gd name="T8" fmla="*/ 0 w 33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3">
                  <a:moveTo>
                    <a:pt x="0" y="0"/>
                  </a:moveTo>
                  <a:cubicBezTo>
                    <a:pt x="3" y="48"/>
                    <a:pt x="12" y="96"/>
                    <a:pt x="15" y="143"/>
                  </a:cubicBezTo>
                  <a:cubicBezTo>
                    <a:pt x="21" y="142"/>
                    <a:pt x="27" y="141"/>
                    <a:pt x="33" y="140"/>
                  </a:cubicBezTo>
                  <a:cubicBezTo>
                    <a:pt x="29" y="94"/>
                    <a:pt x="22" y="47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Freeform 89">
              <a:extLst>
                <a:ext uri="{FF2B5EF4-FFF2-40B4-BE49-F238E27FC236}">
                  <a16:creationId xmlns:a16="http://schemas.microsoft.com/office/drawing/2014/main" id="{4699B221-B2C0-4E7B-918D-39B6C5678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43"/>
              <a:ext cx="19" cy="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1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Freeform 90">
              <a:extLst>
                <a:ext uri="{FF2B5EF4-FFF2-40B4-BE49-F238E27FC236}">
                  <a16:creationId xmlns:a16="http://schemas.microsoft.com/office/drawing/2014/main" id="{8019FDB8-6F09-4E4A-9991-94AF5653E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586"/>
              <a:ext cx="96" cy="67"/>
            </a:xfrm>
            <a:custGeom>
              <a:avLst/>
              <a:gdLst>
                <a:gd name="T0" fmla="*/ 16 w 36"/>
                <a:gd name="T1" fmla="*/ 0 h 25"/>
                <a:gd name="T2" fmla="*/ 7 w 36"/>
                <a:gd name="T3" fmla="*/ 5 h 25"/>
                <a:gd name="T4" fmla="*/ 11 w 36"/>
                <a:gd name="T5" fmla="*/ 23 h 25"/>
                <a:gd name="T6" fmla="*/ 18 w 36"/>
                <a:gd name="T7" fmla="*/ 25 h 25"/>
                <a:gd name="T8" fmla="*/ 32 w 36"/>
                <a:gd name="T9" fmla="*/ 10 h 25"/>
                <a:gd name="T10" fmla="*/ 16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16" y="0"/>
                  </a:moveTo>
                  <a:cubicBezTo>
                    <a:pt x="13" y="0"/>
                    <a:pt x="10" y="1"/>
                    <a:pt x="7" y="5"/>
                  </a:cubicBezTo>
                  <a:cubicBezTo>
                    <a:pt x="7" y="5"/>
                    <a:pt x="0" y="17"/>
                    <a:pt x="11" y="23"/>
                  </a:cubicBezTo>
                  <a:cubicBezTo>
                    <a:pt x="13" y="25"/>
                    <a:pt x="16" y="25"/>
                    <a:pt x="18" y="25"/>
                  </a:cubicBezTo>
                  <a:cubicBezTo>
                    <a:pt x="28" y="25"/>
                    <a:pt x="36" y="18"/>
                    <a:pt x="32" y="10"/>
                  </a:cubicBezTo>
                  <a:cubicBezTo>
                    <a:pt x="28" y="4"/>
                    <a:pt x="22" y="0"/>
                    <a:pt x="1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Freeform 91">
              <a:extLst>
                <a:ext uri="{FF2B5EF4-FFF2-40B4-BE49-F238E27FC236}">
                  <a16:creationId xmlns:a16="http://schemas.microsoft.com/office/drawing/2014/main" id="{71E3C6D0-A5AE-475F-A26C-A23BE7774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728"/>
              <a:ext cx="93" cy="70"/>
            </a:xfrm>
            <a:custGeom>
              <a:avLst/>
              <a:gdLst>
                <a:gd name="T0" fmla="*/ 21 w 35"/>
                <a:gd name="T1" fmla="*/ 0 h 26"/>
                <a:gd name="T2" fmla="*/ 15 w 35"/>
                <a:gd name="T3" fmla="*/ 2 h 26"/>
                <a:gd name="T4" fmla="*/ 8 w 35"/>
                <a:gd name="T5" fmla="*/ 18 h 26"/>
                <a:gd name="T6" fmla="*/ 23 w 35"/>
                <a:gd name="T7" fmla="*/ 26 h 26"/>
                <a:gd name="T8" fmla="*/ 34 w 35"/>
                <a:gd name="T9" fmla="*/ 18 h 26"/>
                <a:gd name="T10" fmla="*/ 21 w 3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2" y="24"/>
                    <a:pt x="18" y="26"/>
                    <a:pt x="23" y="26"/>
                  </a:cubicBezTo>
                  <a:cubicBezTo>
                    <a:pt x="28" y="26"/>
                    <a:pt x="33" y="23"/>
                    <a:pt x="34" y="18"/>
                  </a:cubicBezTo>
                  <a:cubicBezTo>
                    <a:pt x="35" y="11"/>
                    <a:pt x="29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Freeform 92">
              <a:extLst>
                <a:ext uri="{FF2B5EF4-FFF2-40B4-BE49-F238E27FC236}">
                  <a16:creationId xmlns:a16="http://schemas.microsoft.com/office/drawing/2014/main" id="{A6D90858-B77D-4443-938B-D4EA338D5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897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4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93">
              <a:extLst>
                <a:ext uri="{FF2B5EF4-FFF2-40B4-BE49-F238E27FC236}">
                  <a16:creationId xmlns:a16="http://schemas.microsoft.com/office/drawing/2014/main" id="{431F9BF2-5503-469A-9D85-88763DF8F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948"/>
              <a:ext cx="27" cy="6"/>
            </a:xfrm>
            <a:custGeom>
              <a:avLst/>
              <a:gdLst>
                <a:gd name="T0" fmla="*/ 10 w 10"/>
                <a:gd name="T1" fmla="*/ 0 h 2"/>
                <a:gd name="T2" fmla="*/ 0 w 10"/>
                <a:gd name="T3" fmla="*/ 2 h 2"/>
                <a:gd name="T4" fmla="*/ 10 w 10"/>
                <a:gd name="T5" fmla="*/ 1 h 2"/>
                <a:gd name="T6" fmla="*/ 1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1"/>
                    <a:pt x="4" y="2"/>
                    <a:pt x="0" y="2"/>
                  </a:cubicBez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94">
              <a:extLst>
                <a:ext uri="{FF2B5EF4-FFF2-40B4-BE49-F238E27FC236}">
                  <a16:creationId xmlns:a16="http://schemas.microsoft.com/office/drawing/2014/main" id="{CC09475B-9745-4AEC-98E7-05DC9BBE1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889"/>
              <a:ext cx="83" cy="70"/>
            </a:xfrm>
            <a:custGeom>
              <a:avLst/>
              <a:gdLst>
                <a:gd name="T0" fmla="*/ 12 w 31"/>
                <a:gd name="T1" fmla="*/ 0 h 26"/>
                <a:gd name="T2" fmla="*/ 3 w 31"/>
                <a:gd name="T3" fmla="*/ 7 h 26"/>
                <a:gd name="T4" fmla="*/ 7 w 31"/>
                <a:gd name="T5" fmla="*/ 26 h 26"/>
                <a:gd name="T6" fmla="*/ 16 w 31"/>
                <a:gd name="T7" fmla="*/ 24 h 26"/>
                <a:gd name="T8" fmla="*/ 26 w 31"/>
                <a:gd name="T9" fmla="*/ 22 h 26"/>
                <a:gd name="T10" fmla="*/ 27 w 31"/>
                <a:gd name="T11" fmla="*/ 9 h 26"/>
                <a:gd name="T12" fmla="*/ 12 w 3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12" y="0"/>
                  </a:moveTo>
                  <a:cubicBezTo>
                    <a:pt x="9" y="0"/>
                    <a:pt x="6" y="2"/>
                    <a:pt x="3" y="7"/>
                  </a:cubicBezTo>
                  <a:cubicBezTo>
                    <a:pt x="3" y="7"/>
                    <a:pt x="0" y="20"/>
                    <a:pt x="7" y="26"/>
                  </a:cubicBezTo>
                  <a:cubicBezTo>
                    <a:pt x="10" y="25"/>
                    <a:pt x="13" y="25"/>
                    <a:pt x="16" y="24"/>
                  </a:cubicBezTo>
                  <a:cubicBezTo>
                    <a:pt x="20" y="24"/>
                    <a:pt x="23" y="23"/>
                    <a:pt x="26" y="22"/>
                  </a:cubicBezTo>
                  <a:cubicBezTo>
                    <a:pt x="30" y="19"/>
                    <a:pt x="31" y="13"/>
                    <a:pt x="27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95">
              <a:extLst>
                <a:ext uri="{FF2B5EF4-FFF2-40B4-BE49-F238E27FC236}">
                  <a16:creationId xmlns:a16="http://schemas.microsoft.com/office/drawing/2014/main" id="{E77E7CBF-8FA8-4E44-92D6-FFA172F3D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951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9 w 19"/>
                <a:gd name="T3" fmla="*/ 1 h 4"/>
                <a:gd name="T4" fmla="*/ 0 w 19"/>
                <a:gd name="T5" fmla="*/ 3 h 4"/>
                <a:gd name="T6" fmla="*/ 2 w 19"/>
                <a:gd name="T7" fmla="*/ 4 h 4"/>
                <a:gd name="T8" fmla="*/ 18 w 19"/>
                <a:gd name="T9" fmla="*/ 1 h 4"/>
                <a:gd name="T10" fmla="*/ 19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1"/>
                    <a:pt x="9" y="1"/>
                  </a:cubicBezTo>
                  <a:cubicBezTo>
                    <a:pt x="6" y="2"/>
                    <a:pt x="3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7" y="3"/>
                    <a:pt x="13" y="2"/>
                    <a:pt x="18" y="1"/>
                  </a:cubicBezTo>
                  <a:cubicBezTo>
                    <a:pt x="18" y="1"/>
                    <a:pt x="19" y="0"/>
                    <a:pt x="19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96">
              <a:extLst>
                <a:ext uri="{FF2B5EF4-FFF2-40B4-BE49-F238E27FC236}">
                  <a16:creationId xmlns:a16="http://schemas.microsoft.com/office/drawing/2014/main" id="{F5190386-F48C-4246-80AC-F2CD4D170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712"/>
              <a:ext cx="94" cy="75"/>
            </a:xfrm>
            <a:custGeom>
              <a:avLst/>
              <a:gdLst>
                <a:gd name="T0" fmla="*/ 13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3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3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3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97">
              <a:extLst>
                <a:ext uri="{FF2B5EF4-FFF2-40B4-BE49-F238E27FC236}">
                  <a16:creationId xmlns:a16="http://schemas.microsoft.com/office/drawing/2014/main" id="{29D7735A-1A6F-41B2-A219-16413A684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98">
              <a:extLst>
                <a:ext uri="{FF2B5EF4-FFF2-40B4-BE49-F238E27FC236}">
                  <a16:creationId xmlns:a16="http://schemas.microsoft.com/office/drawing/2014/main" id="{AE866799-8B00-4164-BE48-0B8002B0F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897"/>
              <a:ext cx="35" cy="11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3 h 4"/>
                <a:gd name="T4" fmla="*/ 0 w 13"/>
                <a:gd name="T5" fmla="*/ 4 h 4"/>
                <a:gd name="T6" fmla="*/ 13 w 13"/>
                <a:gd name="T7" fmla="*/ 2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99">
              <a:extLst>
                <a:ext uri="{FF2B5EF4-FFF2-40B4-BE49-F238E27FC236}">
                  <a16:creationId xmlns:a16="http://schemas.microsoft.com/office/drawing/2014/main" id="{C308D131-5D52-42F3-8514-A2003947B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572"/>
              <a:ext cx="99" cy="333"/>
            </a:xfrm>
            <a:custGeom>
              <a:avLst/>
              <a:gdLst>
                <a:gd name="T0" fmla="*/ 0 w 37"/>
                <a:gd name="T1" fmla="*/ 0 h 124"/>
                <a:gd name="T2" fmla="*/ 17 w 37"/>
                <a:gd name="T3" fmla="*/ 84 h 124"/>
                <a:gd name="T4" fmla="*/ 24 w 37"/>
                <a:gd name="T5" fmla="*/ 124 h 124"/>
                <a:gd name="T6" fmla="*/ 37 w 37"/>
                <a:gd name="T7" fmla="*/ 121 h 124"/>
                <a:gd name="T8" fmla="*/ 34 w 37"/>
                <a:gd name="T9" fmla="*/ 82 h 124"/>
                <a:gd name="T10" fmla="*/ 19 w 37"/>
                <a:gd name="T11" fmla="*/ 1 h 124"/>
                <a:gd name="T12" fmla="*/ 0 w 37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4">
                  <a:moveTo>
                    <a:pt x="0" y="0"/>
                  </a:moveTo>
                  <a:cubicBezTo>
                    <a:pt x="6" y="28"/>
                    <a:pt x="12" y="56"/>
                    <a:pt x="17" y="84"/>
                  </a:cubicBezTo>
                  <a:cubicBezTo>
                    <a:pt x="19" y="96"/>
                    <a:pt x="22" y="110"/>
                    <a:pt x="24" y="124"/>
                  </a:cubicBezTo>
                  <a:cubicBezTo>
                    <a:pt x="29" y="123"/>
                    <a:pt x="33" y="122"/>
                    <a:pt x="37" y="121"/>
                  </a:cubicBezTo>
                  <a:cubicBezTo>
                    <a:pt x="36" y="108"/>
                    <a:pt x="36" y="92"/>
                    <a:pt x="34" y="82"/>
                  </a:cubicBezTo>
                  <a:cubicBezTo>
                    <a:pt x="29" y="55"/>
                    <a:pt x="24" y="28"/>
                    <a:pt x="19" y="1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100">
              <a:extLst>
                <a:ext uri="{FF2B5EF4-FFF2-40B4-BE49-F238E27FC236}">
                  <a16:creationId xmlns:a16="http://schemas.microsoft.com/office/drawing/2014/main" id="{BC0CDD7B-D0A5-4400-B043-58429E29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876"/>
              <a:ext cx="45" cy="8"/>
            </a:xfrm>
            <a:custGeom>
              <a:avLst/>
              <a:gdLst>
                <a:gd name="T0" fmla="*/ 17 w 17"/>
                <a:gd name="T1" fmla="*/ 0 h 3"/>
                <a:gd name="T2" fmla="*/ 0 w 17"/>
                <a:gd name="T3" fmla="*/ 2 h 3"/>
                <a:gd name="T4" fmla="*/ 0 w 17"/>
                <a:gd name="T5" fmla="*/ 3 h 3"/>
                <a:gd name="T6" fmla="*/ 17 w 17"/>
                <a:gd name="T7" fmla="*/ 1 h 3"/>
                <a:gd name="T8" fmla="*/ 17 w 1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1" y="0"/>
                    <a:pt x="5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5" y="2"/>
                    <a:pt x="11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101">
              <a:extLst>
                <a:ext uri="{FF2B5EF4-FFF2-40B4-BE49-F238E27FC236}">
                  <a16:creationId xmlns:a16="http://schemas.microsoft.com/office/drawing/2014/main" id="{E30B9E26-80AC-445C-AA80-4DF08F70A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583"/>
              <a:ext cx="72" cy="298"/>
            </a:xfrm>
            <a:custGeom>
              <a:avLst/>
              <a:gdLst>
                <a:gd name="T0" fmla="*/ 0 w 27"/>
                <a:gd name="T1" fmla="*/ 0 h 111"/>
                <a:gd name="T2" fmla="*/ 10 w 27"/>
                <a:gd name="T3" fmla="*/ 111 h 111"/>
                <a:gd name="T4" fmla="*/ 27 w 27"/>
                <a:gd name="T5" fmla="*/ 109 h 111"/>
                <a:gd name="T6" fmla="*/ 17 w 27"/>
                <a:gd name="T7" fmla="*/ 1 h 111"/>
                <a:gd name="T8" fmla="*/ 0 w 27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1">
                  <a:moveTo>
                    <a:pt x="0" y="0"/>
                  </a:moveTo>
                  <a:cubicBezTo>
                    <a:pt x="6" y="37"/>
                    <a:pt x="9" y="74"/>
                    <a:pt x="10" y="111"/>
                  </a:cubicBezTo>
                  <a:cubicBezTo>
                    <a:pt x="15" y="110"/>
                    <a:pt x="21" y="109"/>
                    <a:pt x="27" y="109"/>
                  </a:cubicBezTo>
                  <a:cubicBezTo>
                    <a:pt x="24" y="73"/>
                    <a:pt x="21" y="37"/>
                    <a:pt x="17" y="1"/>
                  </a:cubicBezTo>
                  <a:cubicBezTo>
                    <a:pt x="11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102">
              <a:extLst>
                <a:ext uri="{FF2B5EF4-FFF2-40B4-BE49-F238E27FC236}">
                  <a16:creationId xmlns:a16="http://schemas.microsoft.com/office/drawing/2014/main" id="{80BF7511-8299-4CC0-A205-63F23893D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863"/>
              <a:ext cx="59" cy="5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1 h 2"/>
                <a:gd name="T4" fmla="*/ 0 w 22"/>
                <a:gd name="T5" fmla="*/ 2 h 2"/>
                <a:gd name="T6" fmla="*/ 22 w 22"/>
                <a:gd name="T7" fmla="*/ 1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8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8" y="2"/>
                    <a:pt x="15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103">
              <a:extLst>
                <a:ext uri="{FF2B5EF4-FFF2-40B4-BE49-F238E27FC236}">
                  <a16:creationId xmlns:a16="http://schemas.microsoft.com/office/drawing/2014/main" id="{2715F3B9-0D9D-418A-A939-CE92335C4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591"/>
              <a:ext cx="83" cy="274"/>
            </a:xfrm>
            <a:custGeom>
              <a:avLst/>
              <a:gdLst>
                <a:gd name="T0" fmla="*/ 0 w 31"/>
                <a:gd name="T1" fmla="*/ 0 h 102"/>
                <a:gd name="T2" fmla="*/ 4 w 31"/>
                <a:gd name="T3" fmla="*/ 32 h 102"/>
                <a:gd name="T4" fmla="*/ 9 w 31"/>
                <a:gd name="T5" fmla="*/ 96 h 102"/>
                <a:gd name="T6" fmla="*/ 9 w 31"/>
                <a:gd name="T7" fmla="*/ 102 h 102"/>
                <a:gd name="T8" fmla="*/ 31 w 31"/>
                <a:gd name="T9" fmla="*/ 101 h 102"/>
                <a:gd name="T10" fmla="*/ 22 w 31"/>
                <a:gd name="T11" fmla="*/ 49 h 102"/>
                <a:gd name="T12" fmla="*/ 18 w 31"/>
                <a:gd name="T13" fmla="*/ 1 h 102"/>
                <a:gd name="T14" fmla="*/ 0 w 3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2">
                  <a:moveTo>
                    <a:pt x="0" y="0"/>
                  </a:moveTo>
                  <a:cubicBezTo>
                    <a:pt x="1" y="11"/>
                    <a:pt x="3" y="22"/>
                    <a:pt x="4" y="32"/>
                  </a:cubicBezTo>
                  <a:cubicBezTo>
                    <a:pt x="5" y="53"/>
                    <a:pt x="7" y="74"/>
                    <a:pt x="9" y="96"/>
                  </a:cubicBezTo>
                  <a:cubicBezTo>
                    <a:pt x="9" y="98"/>
                    <a:pt x="9" y="100"/>
                    <a:pt x="9" y="102"/>
                  </a:cubicBezTo>
                  <a:cubicBezTo>
                    <a:pt x="17" y="101"/>
                    <a:pt x="24" y="101"/>
                    <a:pt x="31" y="101"/>
                  </a:cubicBezTo>
                  <a:cubicBezTo>
                    <a:pt x="29" y="83"/>
                    <a:pt x="24" y="65"/>
                    <a:pt x="22" y="49"/>
                  </a:cubicBezTo>
                  <a:cubicBezTo>
                    <a:pt x="20" y="33"/>
                    <a:pt x="19" y="17"/>
                    <a:pt x="18" y="1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104">
              <a:extLst>
                <a:ext uri="{FF2B5EF4-FFF2-40B4-BE49-F238E27FC236}">
                  <a16:creationId xmlns:a16="http://schemas.microsoft.com/office/drawing/2014/main" id="{C78EFEAC-21DE-481B-8855-3C1814A0E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865"/>
              <a:ext cx="48" cy="8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1 h 3"/>
                <a:gd name="T4" fmla="*/ 18 w 18"/>
                <a:gd name="T5" fmla="*/ 3 h 3"/>
                <a:gd name="T6" fmla="*/ 18 w 18"/>
                <a:gd name="T7" fmla="*/ 2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"/>
                    <a:pt x="12" y="2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105">
              <a:extLst>
                <a:ext uri="{FF2B5EF4-FFF2-40B4-BE49-F238E27FC236}">
                  <a16:creationId xmlns:a16="http://schemas.microsoft.com/office/drawing/2014/main" id="{5F5DE758-5CE6-433D-86CF-0F0EB6EF6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597"/>
              <a:ext cx="80" cy="274"/>
            </a:xfrm>
            <a:custGeom>
              <a:avLst/>
              <a:gdLst>
                <a:gd name="T0" fmla="*/ 0 w 30"/>
                <a:gd name="T1" fmla="*/ 0 h 102"/>
                <a:gd name="T2" fmla="*/ 12 w 30"/>
                <a:gd name="T3" fmla="*/ 100 h 102"/>
                <a:gd name="T4" fmla="*/ 30 w 30"/>
                <a:gd name="T5" fmla="*/ 102 h 102"/>
                <a:gd name="T6" fmla="*/ 18 w 30"/>
                <a:gd name="T7" fmla="*/ 0 h 102"/>
                <a:gd name="T8" fmla="*/ 0 w 3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0" y="0"/>
                  </a:moveTo>
                  <a:cubicBezTo>
                    <a:pt x="4" y="33"/>
                    <a:pt x="9" y="66"/>
                    <a:pt x="12" y="100"/>
                  </a:cubicBezTo>
                  <a:cubicBezTo>
                    <a:pt x="18" y="100"/>
                    <a:pt x="24" y="101"/>
                    <a:pt x="30" y="102"/>
                  </a:cubicBezTo>
                  <a:cubicBezTo>
                    <a:pt x="27" y="68"/>
                    <a:pt x="22" y="34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106">
              <a:extLst>
                <a:ext uri="{FF2B5EF4-FFF2-40B4-BE49-F238E27FC236}">
                  <a16:creationId xmlns:a16="http://schemas.microsoft.com/office/drawing/2014/main" id="{EFDC7344-F17E-4B18-8E53-2E28E73F5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578"/>
              <a:ext cx="94" cy="53"/>
            </a:xfrm>
            <a:custGeom>
              <a:avLst/>
              <a:gdLst>
                <a:gd name="T0" fmla="*/ 5 w 35"/>
                <a:gd name="T1" fmla="*/ 0 h 20"/>
                <a:gd name="T2" fmla="*/ 9 w 35"/>
                <a:gd name="T3" fmla="*/ 18 h 20"/>
                <a:gd name="T4" fmla="*/ 17 w 35"/>
                <a:gd name="T5" fmla="*/ 20 h 20"/>
                <a:gd name="T6" fmla="*/ 30 w 35"/>
                <a:gd name="T7" fmla="*/ 5 h 20"/>
                <a:gd name="T8" fmla="*/ 27 w 35"/>
                <a:gd name="T9" fmla="*/ 1 h 20"/>
                <a:gd name="T10" fmla="*/ 5 w 3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0">
                  <a:moveTo>
                    <a:pt x="5" y="0"/>
                  </a:moveTo>
                  <a:cubicBezTo>
                    <a:pt x="4" y="3"/>
                    <a:pt x="0" y="13"/>
                    <a:pt x="9" y="18"/>
                  </a:cubicBezTo>
                  <a:cubicBezTo>
                    <a:pt x="12" y="19"/>
                    <a:pt x="14" y="20"/>
                    <a:pt x="17" y="20"/>
                  </a:cubicBezTo>
                  <a:cubicBezTo>
                    <a:pt x="26" y="20"/>
                    <a:pt x="35" y="12"/>
                    <a:pt x="30" y="5"/>
                  </a:cubicBezTo>
                  <a:cubicBezTo>
                    <a:pt x="29" y="4"/>
                    <a:pt x="29" y="3"/>
                    <a:pt x="27" y="1"/>
                  </a:cubicBezTo>
                  <a:cubicBezTo>
                    <a:pt x="20" y="1"/>
                    <a:pt x="13" y="1"/>
                    <a:pt x="5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Freeform 107">
              <a:extLst>
                <a:ext uri="{FF2B5EF4-FFF2-40B4-BE49-F238E27FC236}">
                  <a16:creationId xmlns:a16="http://schemas.microsoft.com/office/drawing/2014/main" id="{BF794504-60D8-4A1F-AD20-6E07584BD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707"/>
              <a:ext cx="91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0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3"/>
                    <a:pt x="17" y="26"/>
                    <a:pt x="22" y="26"/>
                  </a:cubicBezTo>
                  <a:cubicBezTo>
                    <a:pt x="28" y="26"/>
                    <a:pt x="33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108">
              <a:extLst>
                <a:ext uri="{FF2B5EF4-FFF2-40B4-BE49-F238E27FC236}">
                  <a16:creationId xmlns:a16="http://schemas.microsoft.com/office/drawing/2014/main" id="{E2050DB8-DCFE-4C90-8A25-CF78D3379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87"/>
              <a:ext cx="56" cy="10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3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109">
              <a:extLst>
                <a:ext uri="{FF2B5EF4-FFF2-40B4-BE49-F238E27FC236}">
                  <a16:creationId xmlns:a16="http://schemas.microsoft.com/office/drawing/2014/main" id="{412C2C79-F226-4790-A679-F2EECA3CB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73"/>
              <a:ext cx="53" cy="22"/>
            </a:xfrm>
            <a:custGeom>
              <a:avLst/>
              <a:gdLst>
                <a:gd name="T0" fmla="*/ 10 w 20"/>
                <a:gd name="T1" fmla="*/ 0 h 8"/>
                <a:gd name="T2" fmla="*/ 0 w 20"/>
                <a:gd name="T3" fmla="*/ 7 h 8"/>
                <a:gd name="T4" fmla="*/ 0 w 20"/>
                <a:gd name="T5" fmla="*/ 8 h 8"/>
                <a:gd name="T6" fmla="*/ 20 w 20"/>
                <a:gd name="T7" fmla="*/ 5 h 8"/>
                <a:gd name="T8" fmla="*/ 1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cubicBezTo>
                    <a:pt x="7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7"/>
                    <a:pt x="13" y="6"/>
                    <a:pt x="20" y="5"/>
                  </a:cubicBezTo>
                  <a:cubicBezTo>
                    <a:pt x="17" y="2"/>
                    <a:pt x="13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Freeform 110">
              <a:extLst>
                <a:ext uri="{FF2B5EF4-FFF2-40B4-BE49-F238E27FC236}">
                  <a16:creationId xmlns:a16="http://schemas.microsoft.com/office/drawing/2014/main" id="{0BCBA14C-C6FF-4775-849D-CDDB47A7E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691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111">
              <a:extLst>
                <a:ext uri="{FF2B5EF4-FFF2-40B4-BE49-F238E27FC236}">
                  <a16:creationId xmlns:a16="http://schemas.microsoft.com/office/drawing/2014/main" id="{D1B9A795-844D-4CBC-ABA1-16923A9C2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594"/>
              <a:ext cx="69" cy="24"/>
            </a:xfrm>
            <a:custGeom>
              <a:avLst/>
              <a:gdLst>
                <a:gd name="T0" fmla="*/ 0 w 26"/>
                <a:gd name="T1" fmla="*/ 0 h 9"/>
                <a:gd name="T2" fmla="*/ 9 w 26"/>
                <a:gd name="T3" fmla="*/ 8 h 9"/>
                <a:gd name="T4" fmla="*/ 12 w 26"/>
                <a:gd name="T5" fmla="*/ 9 h 9"/>
                <a:gd name="T6" fmla="*/ 26 w 26"/>
                <a:gd name="T7" fmla="*/ 1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1" y="4"/>
                    <a:pt x="4" y="7"/>
                    <a:pt x="9" y="8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8" y="9"/>
                    <a:pt x="24" y="5"/>
                    <a:pt x="26" y="1"/>
                  </a:cubicBezTo>
                  <a:cubicBezTo>
                    <a:pt x="17" y="0"/>
                    <a:pt x="9" y="0"/>
                    <a:pt x="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112">
              <a:extLst>
                <a:ext uri="{FF2B5EF4-FFF2-40B4-BE49-F238E27FC236}">
                  <a16:creationId xmlns:a16="http://schemas.microsoft.com/office/drawing/2014/main" id="{09534504-B8F5-4046-9608-69DDA5B0B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887"/>
              <a:ext cx="40" cy="13"/>
            </a:xfrm>
            <a:custGeom>
              <a:avLst/>
              <a:gdLst>
                <a:gd name="T0" fmla="*/ 0 w 15"/>
                <a:gd name="T1" fmla="*/ 0 h 5"/>
                <a:gd name="T2" fmla="*/ 1 w 15"/>
                <a:gd name="T3" fmla="*/ 2 h 5"/>
                <a:gd name="T4" fmla="*/ 15 w 15"/>
                <a:gd name="T5" fmla="*/ 5 h 5"/>
                <a:gd name="T6" fmla="*/ 15 w 15"/>
                <a:gd name="T7" fmla="*/ 4 h 5"/>
                <a:gd name="T8" fmla="*/ 0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5" y="3"/>
                    <a:pt x="9" y="4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9" y="3"/>
                    <a:pt x="4" y="1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Freeform 113">
              <a:extLst>
                <a:ext uri="{FF2B5EF4-FFF2-40B4-BE49-F238E27FC236}">
                  <a16:creationId xmlns:a16="http://schemas.microsoft.com/office/drawing/2014/main" id="{1A8F3BC1-3E69-4BD0-BABC-F62BB971B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594"/>
              <a:ext cx="96" cy="303"/>
            </a:xfrm>
            <a:custGeom>
              <a:avLst/>
              <a:gdLst>
                <a:gd name="T0" fmla="*/ 18 w 36"/>
                <a:gd name="T1" fmla="*/ 0 h 113"/>
                <a:gd name="T2" fmla="*/ 0 w 36"/>
                <a:gd name="T3" fmla="*/ 0 h 113"/>
                <a:gd name="T4" fmla="*/ 16 w 36"/>
                <a:gd name="T5" fmla="*/ 79 h 113"/>
                <a:gd name="T6" fmla="*/ 21 w 36"/>
                <a:gd name="T7" fmla="*/ 109 h 113"/>
                <a:gd name="T8" fmla="*/ 36 w 36"/>
                <a:gd name="T9" fmla="*/ 113 h 113"/>
                <a:gd name="T10" fmla="*/ 33 w 36"/>
                <a:gd name="T11" fmla="*/ 77 h 113"/>
                <a:gd name="T12" fmla="*/ 18 w 3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3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5" y="27"/>
                    <a:pt x="11" y="53"/>
                    <a:pt x="16" y="79"/>
                  </a:cubicBezTo>
                  <a:cubicBezTo>
                    <a:pt x="17" y="89"/>
                    <a:pt x="20" y="99"/>
                    <a:pt x="21" y="109"/>
                  </a:cubicBezTo>
                  <a:cubicBezTo>
                    <a:pt x="25" y="110"/>
                    <a:pt x="30" y="112"/>
                    <a:pt x="36" y="113"/>
                  </a:cubicBezTo>
                  <a:cubicBezTo>
                    <a:pt x="34" y="100"/>
                    <a:pt x="35" y="87"/>
                    <a:pt x="33" y="77"/>
                  </a:cubicBezTo>
                  <a:cubicBezTo>
                    <a:pt x="28" y="51"/>
                    <a:pt x="23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Freeform 114">
              <a:extLst>
                <a:ext uri="{FF2B5EF4-FFF2-40B4-BE49-F238E27FC236}">
                  <a16:creationId xmlns:a16="http://schemas.microsoft.com/office/drawing/2014/main" id="{6E7915F7-5EC1-4238-BF28-34BAFFD4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930"/>
              <a:ext cx="48" cy="16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1 h 6"/>
                <a:gd name="T4" fmla="*/ 18 w 18"/>
                <a:gd name="T5" fmla="*/ 6 h 6"/>
                <a:gd name="T6" fmla="*/ 18 w 18"/>
                <a:gd name="T7" fmla="*/ 4 h 6"/>
                <a:gd name="T8" fmla="*/ 0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3"/>
                    <a:pt x="12" y="4"/>
                    <a:pt x="18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2" y="3"/>
                    <a:pt x="6" y="2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115">
              <a:extLst>
                <a:ext uri="{FF2B5EF4-FFF2-40B4-BE49-F238E27FC236}">
                  <a16:creationId xmlns:a16="http://schemas.microsoft.com/office/drawing/2014/main" id="{4F0D04C7-30B0-4A36-A3A2-151CA1FF6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583"/>
              <a:ext cx="75" cy="357"/>
            </a:xfrm>
            <a:custGeom>
              <a:avLst/>
              <a:gdLst>
                <a:gd name="T0" fmla="*/ 16 w 28"/>
                <a:gd name="T1" fmla="*/ 0 h 133"/>
                <a:gd name="T2" fmla="*/ 0 w 28"/>
                <a:gd name="T3" fmla="*/ 1 h 133"/>
                <a:gd name="T4" fmla="*/ 10 w 28"/>
                <a:gd name="T5" fmla="*/ 129 h 133"/>
                <a:gd name="T6" fmla="*/ 28 w 28"/>
                <a:gd name="T7" fmla="*/ 133 h 133"/>
                <a:gd name="T8" fmla="*/ 16 w 2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3">
                  <a:moveTo>
                    <a:pt x="16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6" y="44"/>
                    <a:pt x="10" y="87"/>
                    <a:pt x="10" y="129"/>
                  </a:cubicBezTo>
                  <a:cubicBezTo>
                    <a:pt x="16" y="131"/>
                    <a:pt x="22" y="132"/>
                    <a:pt x="28" y="133"/>
                  </a:cubicBezTo>
                  <a:cubicBezTo>
                    <a:pt x="25" y="89"/>
                    <a:pt x="22" y="45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116">
              <a:extLst>
                <a:ext uri="{FF2B5EF4-FFF2-40B4-BE49-F238E27FC236}">
                  <a16:creationId xmlns:a16="http://schemas.microsoft.com/office/drawing/2014/main" id="{2D52BF74-EBB6-485C-8E7F-2D9FC9A04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117">
              <a:extLst>
                <a:ext uri="{FF2B5EF4-FFF2-40B4-BE49-F238E27FC236}">
                  <a16:creationId xmlns:a16="http://schemas.microsoft.com/office/drawing/2014/main" id="{CD77B13A-1559-4408-9F08-9863C8DD6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578"/>
              <a:ext cx="99" cy="395"/>
            </a:xfrm>
            <a:custGeom>
              <a:avLst/>
              <a:gdLst>
                <a:gd name="T0" fmla="*/ 16 w 37"/>
                <a:gd name="T1" fmla="*/ 0 h 147"/>
                <a:gd name="T2" fmla="*/ 0 w 37"/>
                <a:gd name="T3" fmla="*/ 0 h 147"/>
                <a:gd name="T4" fmla="*/ 4 w 37"/>
                <a:gd name="T5" fmla="*/ 41 h 147"/>
                <a:gd name="T6" fmla="*/ 10 w 37"/>
                <a:gd name="T7" fmla="*/ 104 h 147"/>
                <a:gd name="T8" fmla="*/ 13 w 37"/>
                <a:gd name="T9" fmla="*/ 145 h 147"/>
                <a:gd name="T10" fmla="*/ 15 w 37"/>
                <a:gd name="T11" fmla="*/ 145 h 147"/>
                <a:gd name="T12" fmla="*/ 32 w 37"/>
                <a:gd name="T13" fmla="*/ 147 h 147"/>
                <a:gd name="T14" fmla="*/ 23 w 37"/>
                <a:gd name="T15" fmla="*/ 57 h 147"/>
                <a:gd name="T16" fmla="*/ 18 w 37"/>
                <a:gd name="T17" fmla="*/ 0 h 147"/>
                <a:gd name="T18" fmla="*/ 16 w 37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47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4"/>
                    <a:pt x="3" y="28"/>
                    <a:pt x="4" y="41"/>
                  </a:cubicBezTo>
                  <a:cubicBezTo>
                    <a:pt x="6" y="62"/>
                    <a:pt x="8" y="83"/>
                    <a:pt x="10" y="104"/>
                  </a:cubicBezTo>
                  <a:cubicBezTo>
                    <a:pt x="11" y="117"/>
                    <a:pt x="10" y="132"/>
                    <a:pt x="13" y="145"/>
                  </a:cubicBezTo>
                  <a:cubicBezTo>
                    <a:pt x="13" y="145"/>
                    <a:pt x="14" y="145"/>
                    <a:pt x="15" y="145"/>
                  </a:cubicBezTo>
                  <a:cubicBezTo>
                    <a:pt x="21" y="146"/>
                    <a:pt x="26" y="146"/>
                    <a:pt x="32" y="147"/>
                  </a:cubicBezTo>
                  <a:cubicBezTo>
                    <a:pt x="37" y="118"/>
                    <a:pt x="27" y="85"/>
                    <a:pt x="23" y="57"/>
                  </a:cubicBezTo>
                  <a:cubicBezTo>
                    <a:pt x="21" y="39"/>
                    <a:pt x="20" y="2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118">
              <a:extLst>
                <a:ext uri="{FF2B5EF4-FFF2-40B4-BE49-F238E27FC236}">
                  <a16:creationId xmlns:a16="http://schemas.microsoft.com/office/drawing/2014/main" id="{91B36F7E-F3AE-4E2B-AB57-CB102085F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1" cy="11"/>
            </a:xfrm>
            <a:custGeom>
              <a:avLst/>
              <a:gdLst>
                <a:gd name="T0" fmla="*/ 0 w 19"/>
                <a:gd name="T1" fmla="*/ 0 h 4"/>
                <a:gd name="T2" fmla="*/ 0 w 19"/>
                <a:gd name="T3" fmla="*/ 1 h 4"/>
                <a:gd name="T4" fmla="*/ 19 w 19"/>
                <a:gd name="T5" fmla="*/ 4 h 4"/>
                <a:gd name="T6" fmla="*/ 19 w 19"/>
                <a:gd name="T7" fmla="*/ 2 h 4"/>
                <a:gd name="T8" fmla="*/ 2 w 19"/>
                <a:gd name="T9" fmla="*/ 0 h 4"/>
                <a:gd name="T10" fmla="*/ 0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13" y="3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3" y="1"/>
                    <a:pt x="8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119">
              <a:extLst>
                <a:ext uri="{FF2B5EF4-FFF2-40B4-BE49-F238E27FC236}">
                  <a16:creationId xmlns:a16="http://schemas.microsoft.com/office/drawing/2014/main" id="{13F92696-BBE1-4C52-9049-52E308826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580"/>
              <a:ext cx="91" cy="393"/>
            </a:xfrm>
            <a:custGeom>
              <a:avLst/>
              <a:gdLst>
                <a:gd name="T0" fmla="*/ 0 w 34"/>
                <a:gd name="T1" fmla="*/ 0 h 146"/>
                <a:gd name="T2" fmla="*/ 15 w 34"/>
                <a:gd name="T3" fmla="*/ 146 h 146"/>
                <a:gd name="T4" fmla="*/ 25 w 34"/>
                <a:gd name="T5" fmla="*/ 145 h 146"/>
                <a:gd name="T6" fmla="*/ 34 w 34"/>
                <a:gd name="T7" fmla="*/ 145 h 146"/>
                <a:gd name="T8" fmla="*/ 17 w 34"/>
                <a:gd name="T9" fmla="*/ 2 h 146"/>
                <a:gd name="T10" fmla="*/ 0 w 34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6">
                  <a:moveTo>
                    <a:pt x="0" y="0"/>
                  </a:moveTo>
                  <a:cubicBezTo>
                    <a:pt x="5" y="49"/>
                    <a:pt x="14" y="97"/>
                    <a:pt x="15" y="146"/>
                  </a:cubicBezTo>
                  <a:cubicBezTo>
                    <a:pt x="18" y="146"/>
                    <a:pt x="21" y="146"/>
                    <a:pt x="25" y="145"/>
                  </a:cubicBezTo>
                  <a:cubicBezTo>
                    <a:pt x="28" y="145"/>
                    <a:pt x="31" y="145"/>
                    <a:pt x="34" y="145"/>
                  </a:cubicBezTo>
                  <a:cubicBezTo>
                    <a:pt x="31" y="97"/>
                    <a:pt x="24" y="49"/>
                    <a:pt x="17" y="2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120">
              <a:extLst>
                <a:ext uri="{FF2B5EF4-FFF2-40B4-BE49-F238E27FC236}">
                  <a16:creationId xmlns:a16="http://schemas.microsoft.com/office/drawing/2014/main" id="{5F55C5D2-7C0A-49E6-8E22-F19D929B6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986"/>
              <a:ext cx="48" cy="3"/>
            </a:xfrm>
            <a:custGeom>
              <a:avLst/>
              <a:gdLst>
                <a:gd name="T0" fmla="*/ 0 w 18"/>
                <a:gd name="T1" fmla="*/ 0 h 1"/>
                <a:gd name="T2" fmla="*/ 0 w 18"/>
                <a:gd name="T3" fmla="*/ 1 h 1"/>
                <a:gd name="T4" fmla="*/ 16 w 18"/>
                <a:gd name="T5" fmla="*/ 1 h 1"/>
                <a:gd name="T6" fmla="*/ 17 w 18"/>
                <a:gd name="T7" fmla="*/ 1 h 1"/>
                <a:gd name="T8" fmla="*/ 18 w 18"/>
                <a:gd name="T9" fmla="*/ 0 h 1"/>
                <a:gd name="T10" fmla="*/ 16 w 18"/>
                <a:gd name="T11" fmla="*/ 0 h 1"/>
                <a:gd name="T12" fmla="*/ 0 w 1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121">
              <a:extLst>
                <a:ext uri="{FF2B5EF4-FFF2-40B4-BE49-F238E27FC236}">
                  <a16:creationId xmlns:a16="http://schemas.microsoft.com/office/drawing/2014/main" id="{ED55F925-29E5-4EF4-B485-CC69C7141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8"/>
              <a:ext cx="51" cy="8"/>
            </a:xfrm>
            <a:custGeom>
              <a:avLst/>
              <a:gdLst>
                <a:gd name="T0" fmla="*/ 19 w 19"/>
                <a:gd name="T1" fmla="*/ 0 h 3"/>
                <a:gd name="T2" fmla="*/ 0 w 19"/>
                <a:gd name="T3" fmla="*/ 1 h 3"/>
                <a:gd name="T4" fmla="*/ 1 w 19"/>
                <a:gd name="T5" fmla="*/ 3 h 3"/>
                <a:gd name="T6" fmla="*/ 17 w 19"/>
                <a:gd name="T7" fmla="*/ 3 h 3"/>
                <a:gd name="T8" fmla="*/ 19 w 19"/>
                <a:gd name="T9" fmla="*/ 3 h 3"/>
                <a:gd name="T10" fmla="*/ 19 w 19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cubicBezTo>
                    <a:pt x="13" y="0"/>
                    <a:pt x="6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6" y="3"/>
                    <a:pt x="12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122">
              <a:extLst>
                <a:ext uri="{FF2B5EF4-FFF2-40B4-BE49-F238E27FC236}">
                  <a16:creationId xmlns:a16="http://schemas.microsoft.com/office/drawing/2014/main" id="{D69C7442-F326-4160-8BFD-DE715B7C0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0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10 w 19"/>
                <a:gd name="T3" fmla="*/ 0 h 4"/>
                <a:gd name="T4" fmla="*/ 0 w 19"/>
                <a:gd name="T5" fmla="*/ 1 h 4"/>
                <a:gd name="T6" fmla="*/ 0 w 19"/>
                <a:gd name="T7" fmla="*/ 2 h 4"/>
                <a:gd name="T8" fmla="*/ 0 w 19"/>
                <a:gd name="T9" fmla="*/ 4 h 4"/>
                <a:gd name="T10" fmla="*/ 19 w 19"/>
                <a:gd name="T11" fmla="*/ 3 h 4"/>
                <a:gd name="T12" fmla="*/ 19 w 19"/>
                <a:gd name="T13" fmla="*/ 2 h 4"/>
                <a:gd name="T14" fmla="*/ 19 w 19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0"/>
                    <a:pt x="10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6" y="4"/>
                    <a:pt x="13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9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123">
              <a:extLst>
                <a:ext uri="{FF2B5EF4-FFF2-40B4-BE49-F238E27FC236}">
                  <a16:creationId xmlns:a16="http://schemas.microsoft.com/office/drawing/2014/main" id="{78645902-4A00-4469-B6A6-3F14ABAE8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588"/>
              <a:ext cx="91" cy="54"/>
            </a:xfrm>
            <a:custGeom>
              <a:avLst/>
              <a:gdLst>
                <a:gd name="T0" fmla="*/ 26 w 34"/>
                <a:gd name="T1" fmla="*/ 0 h 20"/>
                <a:gd name="T2" fmla="*/ 3 w 34"/>
                <a:gd name="T3" fmla="*/ 2 h 20"/>
                <a:gd name="T4" fmla="*/ 8 w 34"/>
                <a:gd name="T5" fmla="*/ 18 h 20"/>
                <a:gd name="T6" fmla="*/ 16 w 34"/>
                <a:gd name="T7" fmla="*/ 20 h 20"/>
                <a:gd name="T8" fmla="*/ 29 w 34"/>
                <a:gd name="T9" fmla="*/ 5 h 20"/>
                <a:gd name="T10" fmla="*/ 26 w 3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0">
                  <a:moveTo>
                    <a:pt x="26" y="0"/>
                  </a:moveTo>
                  <a:cubicBezTo>
                    <a:pt x="18" y="1"/>
                    <a:pt x="10" y="1"/>
                    <a:pt x="3" y="2"/>
                  </a:cubicBezTo>
                  <a:cubicBezTo>
                    <a:pt x="2" y="6"/>
                    <a:pt x="0" y="13"/>
                    <a:pt x="8" y="18"/>
                  </a:cubicBezTo>
                  <a:cubicBezTo>
                    <a:pt x="10" y="19"/>
                    <a:pt x="13" y="20"/>
                    <a:pt x="16" y="20"/>
                  </a:cubicBezTo>
                  <a:cubicBezTo>
                    <a:pt x="25" y="20"/>
                    <a:pt x="34" y="12"/>
                    <a:pt x="29" y="5"/>
                  </a:cubicBezTo>
                  <a:cubicBezTo>
                    <a:pt x="28" y="3"/>
                    <a:pt x="27" y="2"/>
                    <a:pt x="2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124">
              <a:extLst>
                <a:ext uri="{FF2B5EF4-FFF2-40B4-BE49-F238E27FC236}">
                  <a16:creationId xmlns:a16="http://schemas.microsoft.com/office/drawing/2014/main" id="{767856B3-D4B8-4D17-AAF8-5B53B2401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715"/>
              <a:ext cx="90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3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3"/>
                  </a:cubicBezTo>
                  <a:cubicBezTo>
                    <a:pt x="15" y="3"/>
                    <a:pt x="0" y="5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125">
              <a:extLst>
                <a:ext uri="{FF2B5EF4-FFF2-40B4-BE49-F238E27FC236}">
                  <a16:creationId xmlns:a16="http://schemas.microsoft.com/office/drawing/2014/main" id="{1A331852-D87E-422C-A60C-DE30BDCA7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905"/>
              <a:ext cx="72" cy="22"/>
            </a:xfrm>
            <a:custGeom>
              <a:avLst/>
              <a:gdLst>
                <a:gd name="T0" fmla="*/ 0 w 27"/>
                <a:gd name="T1" fmla="*/ 0 h 8"/>
                <a:gd name="T2" fmla="*/ 0 w 27"/>
                <a:gd name="T3" fmla="*/ 1 h 8"/>
                <a:gd name="T4" fmla="*/ 27 w 27"/>
                <a:gd name="T5" fmla="*/ 8 h 8"/>
                <a:gd name="T6" fmla="*/ 27 w 27"/>
                <a:gd name="T7" fmla="*/ 6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8" y="3"/>
                    <a:pt x="17" y="5"/>
                    <a:pt x="27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17" y="4"/>
                    <a:pt x="8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126">
              <a:extLst>
                <a:ext uri="{FF2B5EF4-FFF2-40B4-BE49-F238E27FC236}">
                  <a16:creationId xmlns:a16="http://schemas.microsoft.com/office/drawing/2014/main" id="{B9D4FFC4-587F-4A92-803D-A9E101DC4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884"/>
              <a:ext cx="72" cy="38"/>
            </a:xfrm>
            <a:custGeom>
              <a:avLst/>
              <a:gdLst>
                <a:gd name="T0" fmla="*/ 10 w 27"/>
                <a:gd name="T1" fmla="*/ 0 h 14"/>
                <a:gd name="T2" fmla="*/ 0 w 27"/>
                <a:gd name="T3" fmla="*/ 7 h 14"/>
                <a:gd name="T4" fmla="*/ 0 w 27"/>
                <a:gd name="T5" fmla="*/ 8 h 14"/>
                <a:gd name="T6" fmla="*/ 27 w 27"/>
                <a:gd name="T7" fmla="*/ 14 h 14"/>
                <a:gd name="T8" fmla="*/ 24 w 27"/>
                <a:gd name="T9" fmla="*/ 9 h 14"/>
                <a:gd name="T10" fmla="*/ 10 w 2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10" y="0"/>
                  </a:moveTo>
                  <a:cubicBezTo>
                    <a:pt x="6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0"/>
                    <a:pt x="17" y="12"/>
                    <a:pt x="27" y="14"/>
                  </a:cubicBezTo>
                  <a:cubicBezTo>
                    <a:pt x="27" y="13"/>
                    <a:pt x="26" y="11"/>
                    <a:pt x="24" y="9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127">
              <a:extLst>
                <a:ext uri="{FF2B5EF4-FFF2-40B4-BE49-F238E27FC236}">
                  <a16:creationId xmlns:a16="http://schemas.microsoft.com/office/drawing/2014/main" id="{A51A4D96-8909-4592-BCA7-114F8F301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876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128">
              <a:extLst>
                <a:ext uri="{FF2B5EF4-FFF2-40B4-BE49-F238E27FC236}">
                  <a16:creationId xmlns:a16="http://schemas.microsoft.com/office/drawing/2014/main" id="{E5D74655-9475-4CCD-B630-92FDD6167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701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1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7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129">
              <a:extLst>
                <a:ext uri="{FF2B5EF4-FFF2-40B4-BE49-F238E27FC236}">
                  <a16:creationId xmlns:a16="http://schemas.microsoft.com/office/drawing/2014/main" id="{B824C5FB-EAAC-4B1E-B7B2-F88079862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578"/>
              <a:ext cx="83" cy="48"/>
            </a:xfrm>
            <a:custGeom>
              <a:avLst/>
              <a:gdLst>
                <a:gd name="T0" fmla="*/ 1 w 31"/>
                <a:gd name="T1" fmla="*/ 0 h 18"/>
                <a:gd name="T2" fmla="*/ 9 w 31"/>
                <a:gd name="T3" fmla="*/ 18 h 18"/>
                <a:gd name="T4" fmla="*/ 13 w 31"/>
                <a:gd name="T5" fmla="*/ 18 h 18"/>
                <a:gd name="T6" fmla="*/ 26 w 31"/>
                <a:gd name="T7" fmla="*/ 1 h 18"/>
                <a:gd name="T8" fmla="*/ 1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1" y="0"/>
                  </a:moveTo>
                  <a:cubicBezTo>
                    <a:pt x="0" y="5"/>
                    <a:pt x="0" y="16"/>
                    <a:pt x="9" y="18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23" y="18"/>
                    <a:pt x="31" y="9"/>
                    <a:pt x="26" y="1"/>
                  </a:cubicBezTo>
                  <a:cubicBezTo>
                    <a:pt x="18" y="1"/>
                    <a:pt x="9" y="0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130">
              <a:extLst>
                <a:ext uri="{FF2B5EF4-FFF2-40B4-BE49-F238E27FC236}">
                  <a16:creationId xmlns:a16="http://schemas.microsoft.com/office/drawing/2014/main" id="{11AB190B-34BD-4014-9F04-07B41C7BF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599"/>
              <a:ext cx="102" cy="349"/>
            </a:xfrm>
            <a:custGeom>
              <a:avLst/>
              <a:gdLst>
                <a:gd name="T0" fmla="*/ 0 w 38"/>
                <a:gd name="T1" fmla="*/ 0 h 130"/>
                <a:gd name="T2" fmla="*/ 17 w 38"/>
                <a:gd name="T3" fmla="*/ 88 h 130"/>
                <a:gd name="T4" fmla="*/ 25 w 38"/>
                <a:gd name="T5" fmla="*/ 130 h 130"/>
                <a:gd name="T6" fmla="*/ 38 w 38"/>
                <a:gd name="T7" fmla="*/ 125 h 130"/>
                <a:gd name="T8" fmla="*/ 34 w 38"/>
                <a:gd name="T9" fmla="*/ 86 h 130"/>
                <a:gd name="T10" fmla="*/ 19 w 38"/>
                <a:gd name="T11" fmla="*/ 4 h 130"/>
                <a:gd name="T12" fmla="*/ 0 w 38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30">
                  <a:moveTo>
                    <a:pt x="0" y="0"/>
                  </a:moveTo>
                  <a:cubicBezTo>
                    <a:pt x="6" y="29"/>
                    <a:pt x="12" y="59"/>
                    <a:pt x="17" y="88"/>
                  </a:cubicBezTo>
                  <a:cubicBezTo>
                    <a:pt x="20" y="101"/>
                    <a:pt x="23" y="116"/>
                    <a:pt x="25" y="130"/>
                  </a:cubicBezTo>
                  <a:cubicBezTo>
                    <a:pt x="29" y="129"/>
                    <a:pt x="33" y="127"/>
                    <a:pt x="38" y="125"/>
                  </a:cubicBezTo>
                  <a:cubicBezTo>
                    <a:pt x="36" y="112"/>
                    <a:pt x="36" y="96"/>
                    <a:pt x="34" y="86"/>
                  </a:cubicBezTo>
                  <a:cubicBezTo>
                    <a:pt x="29" y="59"/>
                    <a:pt x="24" y="31"/>
                    <a:pt x="19" y="4"/>
                  </a:cubicBezTo>
                  <a:cubicBezTo>
                    <a:pt x="13" y="2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131">
              <a:extLst>
                <a:ext uri="{FF2B5EF4-FFF2-40B4-BE49-F238E27FC236}">
                  <a16:creationId xmlns:a16="http://schemas.microsoft.com/office/drawing/2014/main" id="{707A6DF8-70CF-4646-AC74-B6BBBCEED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967"/>
              <a:ext cx="37" cy="14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4 w 14"/>
                <a:gd name="T7" fmla="*/ 1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9" y="1"/>
                    <a:pt x="5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5" y="4"/>
                    <a:pt x="10" y="3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132">
              <a:extLst>
                <a:ext uri="{FF2B5EF4-FFF2-40B4-BE49-F238E27FC236}">
                  <a16:creationId xmlns:a16="http://schemas.microsoft.com/office/drawing/2014/main" id="{DEB92534-2B45-4095-BBA6-528059F70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43"/>
              <a:ext cx="40" cy="35"/>
            </a:xfrm>
            <a:custGeom>
              <a:avLst/>
              <a:gdLst>
                <a:gd name="T0" fmla="*/ 13 w 15"/>
                <a:gd name="T1" fmla="*/ 0 h 13"/>
                <a:gd name="T2" fmla="*/ 0 w 15"/>
                <a:gd name="T3" fmla="*/ 5 h 13"/>
                <a:gd name="T4" fmla="*/ 1 w 15"/>
                <a:gd name="T5" fmla="*/ 13 h 13"/>
                <a:gd name="T6" fmla="*/ 15 w 15"/>
                <a:gd name="T7" fmla="*/ 9 h 13"/>
                <a:gd name="T8" fmla="*/ 13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3" y="0"/>
                  </a:moveTo>
                  <a:cubicBezTo>
                    <a:pt x="9" y="2"/>
                    <a:pt x="5" y="4"/>
                    <a:pt x="0" y="5"/>
                  </a:cubicBezTo>
                  <a:cubicBezTo>
                    <a:pt x="0" y="8"/>
                    <a:pt x="1" y="10"/>
                    <a:pt x="1" y="13"/>
                  </a:cubicBezTo>
                  <a:cubicBezTo>
                    <a:pt x="6" y="12"/>
                    <a:pt x="10" y="10"/>
                    <a:pt x="15" y="9"/>
                  </a:cubicBezTo>
                  <a:cubicBezTo>
                    <a:pt x="14" y="6"/>
                    <a:pt x="13" y="3"/>
                    <a:pt x="13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133">
              <a:extLst>
                <a:ext uri="{FF2B5EF4-FFF2-40B4-BE49-F238E27FC236}">
                  <a16:creationId xmlns:a16="http://schemas.microsoft.com/office/drawing/2014/main" id="{A39BBD1E-BDFC-4CD7-B908-E252E60C7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35"/>
              <a:ext cx="35" cy="22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5 h 8"/>
                <a:gd name="T4" fmla="*/ 0 w 13"/>
                <a:gd name="T5" fmla="*/ 8 h 8"/>
                <a:gd name="T6" fmla="*/ 13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2"/>
                    <a:pt x="4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5" y="7"/>
                    <a:pt x="9" y="5"/>
                    <a:pt x="13" y="3"/>
                  </a:cubicBezTo>
                  <a:cubicBezTo>
                    <a:pt x="13" y="2"/>
                    <a:pt x="13" y="1"/>
                    <a:pt x="13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134">
              <a:extLst>
                <a:ext uri="{FF2B5EF4-FFF2-40B4-BE49-F238E27FC236}">
                  <a16:creationId xmlns:a16="http://schemas.microsoft.com/office/drawing/2014/main" id="{E601EA85-E384-4F3F-9705-0A4D255FA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629"/>
              <a:ext cx="64" cy="40"/>
            </a:xfrm>
            <a:custGeom>
              <a:avLst/>
              <a:gdLst>
                <a:gd name="T0" fmla="*/ 1 w 24"/>
                <a:gd name="T1" fmla="*/ 0 h 15"/>
                <a:gd name="T2" fmla="*/ 7 w 24"/>
                <a:gd name="T3" fmla="*/ 13 h 15"/>
                <a:gd name="T4" fmla="*/ 15 w 24"/>
                <a:gd name="T5" fmla="*/ 15 h 15"/>
                <a:gd name="T6" fmla="*/ 24 w 24"/>
                <a:gd name="T7" fmla="*/ 13 h 15"/>
                <a:gd name="T8" fmla="*/ 1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0" y="4"/>
                    <a:pt x="1" y="10"/>
                    <a:pt x="7" y="13"/>
                  </a:cubicBezTo>
                  <a:cubicBezTo>
                    <a:pt x="9" y="15"/>
                    <a:pt x="12" y="15"/>
                    <a:pt x="15" y="15"/>
                  </a:cubicBezTo>
                  <a:cubicBezTo>
                    <a:pt x="18" y="15"/>
                    <a:pt x="21" y="14"/>
                    <a:pt x="24" y="13"/>
                  </a:cubicBezTo>
                  <a:cubicBezTo>
                    <a:pt x="17" y="8"/>
                    <a:pt x="10" y="3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135">
              <a:extLst>
                <a:ext uri="{FF2B5EF4-FFF2-40B4-BE49-F238E27FC236}">
                  <a16:creationId xmlns:a16="http://schemas.microsoft.com/office/drawing/2014/main" id="{7F6BEF63-7131-44C5-83C2-7F6B5C895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744"/>
              <a:ext cx="90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136">
              <a:extLst>
                <a:ext uri="{FF2B5EF4-FFF2-40B4-BE49-F238E27FC236}">
                  <a16:creationId xmlns:a16="http://schemas.microsoft.com/office/drawing/2014/main" id="{4AFC8371-1A5B-4FE3-86BE-D6D1129CE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" y="924"/>
              <a:ext cx="53" cy="35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12 h 13"/>
                <a:gd name="T4" fmla="*/ 0 w 20"/>
                <a:gd name="T5" fmla="*/ 13 h 13"/>
                <a:gd name="T6" fmla="*/ 20 w 20"/>
                <a:gd name="T7" fmla="*/ 0 h 13"/>
                <a:gd name="T8" fmla="*/ 19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4" y="5"/>
                    <a:pt x="7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8" y="10"/>
                    <a:pt x="14" y="6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137">
              <a:extLst>
                <a:ext uri="{FF2B5EF4-FFF2-40B4-BE49-F238E27FC236}">
                  <a16:creationId xmlns:a16="http://schemas.microsoft.com/office/drawing/2014/main" id="{56C944D2-F306-4E11-8BFA-90A1B0531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914"/>
              <a:ext cx="53" cy="43"/>
            </a:xfrm>
            <a:custGeom>
              <a:avLst/>
              <a:gdLst>
                <a:gd name="T0" fmla="*/ 11 w 20"/>
                <a:gd name="T1" fmla="*/ 0 h 16"/>
                <a:gd name="T2" fmla="*/ 1 w 20"/>
                <a:gd name="T3" fmla="*/ 7 h 16"/>
                <a:gd name="T4" fmla="*/ 1 w 20"/>
                <a:gd name="T5" fmla="*/ 16 h 16"/>
                <a:gd name="T6" fmla="*/ 20 w 20"/>
                <a:gd name="T7" fmla="*/ 4 h 16"/>
                <a:gd name="T8" fmla="*/ 11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1" y="0"/>
                  </a:moveTo>
                  <a:cubicBezTo>
                    <a:pt x="7" y="0"/>
                    <a:pt x="4" y="2"/>
                    <a:pt x="1" y="7"/>
                  </a:cubicBezTo>
                  <a:cubicBezTo>
                    <a:pt x="1" y="7"/>
                    <a:pt x="0" y="11"/>
                    <a:pt x="1" y="16"/>
                  </a:cubicBezTo>
                  <a:cubicBezTo>
                    <a:pt x="8" y="13"/>
                    <a:pt x="15" y="9"/>
                    <a:pt x="20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50" name="文本框 449">
            <a:extLst>
              <a:ext uri="{FF2B5EF4-FFF2-40B4-BE49-F238E27FC236}">
                <a16:creationId xmlns:a16="http://schemas.microsoft.com/office/drawing/2014/main" id="{2298DFDD-0BEB-4BC2-A50E-FBF26F1970C1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sp>
        <p:nvSpPr>
          <p:cNvPr id="451" name="文本框 450">
            <a:extLst>
              <a:ext uri="{FF2B5EF4-FFF2-40B4-BE49-F238E27FC236}">
                <a16:creationId xmlns:a16="http://schemas.microsoft.com/office/drawing/2014/main" id="{B23EC252-1BE9-49F9-B5D8-0221AEA9EF10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grpSp>
        <p:nvGrpSpPr>
          <p:cNvPr id="1234" name="组合 1233">
            <a:extLst>
              <a:ext uri="{FF2B5EF4-FFF2-40B4-BE49-F238E27FC236}">
                <a16:creationId xmlns:a16="http://schemas.microsoft.com/office/drawing/2014/main" id="{6CD463E2-53DB-4313-981B-8EEBA91E4462}"/>
              </a:ext>
            </a:extLst>
          </p:cNvPr>
          <p:cNvGrpSpPr/>
          <p:nvPr/>
        </p:nvGrpSpPr>
        <p:grpSpPr>
          <a:xfrm>
            <a:off x="1342572" y="2292838"/>
            <a:ext cx="1864017" cy="1891301"/>
            <a:chOff x="1342572" y="2292838"/>
            <a:chExt cx="1864017" cy="1891301"/>
          </a:xfrm>
        </p:grpSpPr>
        <p:grpSp>
          <p:nvGrpSpPr>
            <p:cNvPr id="613" name="组合 612">
              <a:extLst>
                <a:ext uri="{FF2B5EF4-FFF2-40B4-BE49-F238E27FC236}">
                  <a16:creationId xmlns:a16="http://schemas.microsoft.com/office/drawing/2014/main" id="{44FF4B42-938C-4A91-983A-A2034154B421}"/>
                </a:ext>
              </a:extLst>
            </p:cNvPr>
            <p:cNvGrpSpPr/>
            <p:nvPr/>
          </p:nvGrpSpPr>
          <p:grpSpPr>
            <a:xfrm>
              <a:off x="1342572" y="2292838"/>
              <a:ext cx="1864017" cy="1891301"/>
              <a:chOff x="1016000" y="1347787"/>
              <a:chExt cx="2711450" cy="2751138"/>
            </a:xfrm>
          </p:grpSpPr>
          <p:grpSp>
            <p:nvGrpSpPr>
              <p:cNvPr id="10" name="Group 205">
                <a:extLst>
                  <a:ext uri="{FF2B5EF4-FFF2-40B4-BE49-F238E27FC236}">
                    <a16:creationId xmlns:a16="http://schemas.microsoft.com/office/drawing/2014/main" id="{10EC53C2-8A44-4919-AD80-4E0037776F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33463" y="1390650"/>
                <a:ext cx="2690813" cy="2700338"/>
                <a:chOff x="651" y="876"/>
                <a:chExt cx="1695" cy="1701"/>
              </a:xfrm>
            </p:grpSpPr>
            <p:sp>
              <p:nvSpPr>
                <p:cNvPr id="288" name="Freeform 5">
                  <a:extLst>
                    <a:ext uri="{FF2B5EF4-FFF2-40B4-BE49-F238E27FC236}">
                      <a16:creationId xmlns:a16="http://schemas.microsoft.com/office/drawing/2014/main" id="{59F07FDD-897A-40C7-92F0-05EF353134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1" y="876"/>
                  <a:ext cx="1695" cy="1701"/>
                </a:xfrm>
                <a:custGeom>
                  <a:avLst/>
                  <a:gdLst>
                    <a:gd name="T0" fmla="*/ 485 w 957"/>
                    <a:gd name="T1" fmla="*/ 241 h 960"/>
                    <a:gd name="T2" fmla="*/ 422 w 957"/>
                    <a:gd name="T3" fmla="*/ 113 h 960"/>
                    <a:gd name="T4" fmla="*/ 349 w 957"/>
                    <a:gd name="T5" fmla="*/ 12 h 960"/>
                    <a:gd name="T6" fmla="*/ 350 w 957"/>
                    <a:gd name="T7" fmla="*/ 279 h 960"/>
                    <a:gd name="T8" fmla="*/ 293 w 957"/>
                    <a:gd name="T9" fmla="*/ 273 h 960"/>
                    <a:gd name="T10" fmla="*/ 205 w 957"/>
                    <a:gd name="T11" fmla="*/ 254 h 960"/>
                    <a:gd name="T12" fmla="*/ 75 w 957"/>
                    <a:gd name="T13" fmla="*/ 218 h 960"/>
                    <a:gd name="T14" fmla="*/ 158 w 957"/>
                    <a:gd name="T15" fmla="*/ 329 h 960"/>
                    <a:gd name="T16" fmla="*/ 261 w 957"/>
                    <a:gd name="T17" fmla="*/ 428 h 960"/>
                    <a:gd name="T18" fmla="*/ 118 w 957"/>
                    <a:gd name="T19" fmla="*/ 456 h 960"/>
                    <a:gd name="T20" fmla="*/ 0 w 957"/>
                    <a:gd name="T21" fmla="*/ 495 h 960"/>
                    <a:gd name="T22" fmla="*/ 163 w 957"/>
                    <a:gd name="T23" fmla="*/ 548 h 960"/>
                    <a:gd name="T24" fmla="*/ 210 w 957"/>
                    <a:gd name="T25" fmla="*/ 610 h 960"/>
                    <a:gd name="T26" fmla="*/ 160 w 957"/>
                    <a:gd name="T27" fmla="*/ 685 h 960"/>
                    <a:gd name="T28" fmla="*/ 77 w 957"/>
                    <a:gd name="T29" fmla="*/ 790 h 960"/>
                    <a:gd name="T30" fmla="*/ 253 w 957"/>
                    <a:gd name="T31" fmla="*/ 726 h 960"/>
                    <a:gd name="T32" fmla="*/ 341 w 957"/>
                    <a:gd name="T33" fmla="*/ 741 h 960"/>
                    <a:gd name="T34" fmla="*/ 330 w 957"/>
                    <a:gd name="T35" fmla="*/ 960 h 960"/>
                    <a:gd name="T36" fmla="*/ 414 w 957"/>
                    <a:gd name="T37" fmla="*/ 859 h 960"/>
                    <a:gd name="T38" fmla="*/ 466 w 957"/>
                    <a:gd name="T39" fmla="*/ 785 h 960"/>
                    <a:gd name="T40" fmla="*/ 508 w 957"/>
                    <a:gd name="T41" fmla="*/ 753 h 960"/>
                    <a:gd name="T42" fmla="*/ 551 w 957"/>
                    <a:gd name="T43" fmla="*/ 848 h 960"/>
                    <a:gd name="T44" fmla="*/ 628 w 957"/>
                    <a:gd name="T45" fmla="*/ 954 h 960"/>
                    <a:gd name="T46" fmla="*/ 648 w 957"/>
                    <a:gd name="T47" fmla="*/ 694 h 960"/>
                    <a:gd name="T48" fmla="*/ 701 w 957"/>
                    <a:gd name="T49" fmla="*/ 722 h 960"/>
                    <a:gd name="T50" fmla="*/ 772 w 957"/>
                    <a:gd name="T51" fmla="*/ 754 h 960"/>
                    <a:gd name="T52" fmla="*/ 877 w 957"/>
                    <a:gd name="T53" fmla="*/ 795 h 960"/>
                    <a:gd name="T54" fmla="*/ 740 w 957"/>
                    <a:gd name="T55" fmla="*/ 561 h 960"/>
                    <a:gd name="T56" fmla="*/ 851 w 957"/>
                    <a:gd name="T57" fmla="*/ 516 h 960"/>
                    <a:gd name="T58" fmla="*/ 957 w 957"/>
                    <a:gd name="T59" fmla="*/ 495 h 960"/>
                    <a:gd name="T60" fmla="*/ 834 w 957"/>
                    <a:gd name="T61" fmla="*/ 449 h 960"/>
                    <a:gd name="T62" fmla="*/ 733 w 957"/>
                    <a:gd name="T63" fmla="*/ 407 h 960"/>
                    <a:gd name="T64" fmla="*/ 791 w 957"/>
                    <a:gd name="T65" fmla="*/ 349 h 960"/>
                    <a:gd name="T66" fmla="*/ 913 w 957"/>
                    <a:gd name="T67" fmla="*/ 222 h 960"/>
                    <a:gd name="T68" fmla="*/ 871 w 957"/>
                    <a:gd name="T69" fmla="*/ 216 h 960"/>
                    <a:gd name="T70" fmla="*/ 667 w 957"/>
                    <a:gd name="T71" fmla="*/ 295 h 960"/>
                    <a:gd name="T72" fmla="*/ 611 w 957"/>
                    <a:gd name="T73" fmla="*/ 199 h 960"/>
                    <a:gd name="T74" fmla="*/ 617 w 957"/>
                    <a:gd name="T75" fmla="*/ 29 h 960"/>
                    <a:gd name="T76" fmla="*/ 567 w 957"/>
                    <a:gd name="T77" fmla="*/ 135 h 960"/>
                    <a:gd name="T78" fmla="*/ 485 w 957"/>
                    <a:gd name="T79" fmla="*/ 241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957" h="960">
                      <a:moveTo>
                        <a:pt x="485" y="241"/>
                      </a:moveTo>
                      <a:cubicBezTo>
                        <a:pt x="459" y="205"/>
                        <a:pt x="446" y="153"/>
                        <a:pt x="422" y="113"/>
                      </a:cubicBezTo>
                      <a:cubicBezTo>
                        <a:pt x="401" y="80"/>
                        <a:pt x="372" y="0"/>
                        <a:pt x="349" y="12"/>
                      </a:cubicBezTo>
                      <a:cubicBezTo>
                        <a:pt x="326" y="24"/>
                        <a:pt x="393" y="264"/>
                        <a:pt x="350" y="279"/>
                      </a:cubicBezTo>
                      <a:cubicBezTo>
                        <a:pt x="340" y="282"/>
                        <a:pt x="304" y="274"/>
                        <a:pt x="293" y="273"/>
                      </a:cubicBezTo>
                      <a:cubicBezTo>
                        <a:pt x="264" y="263"/>
                        <a:pt x="233" y="259"/>
                        <a:pt x="205" y="254"/>
                      </a:cubicBezTo>
                      <a:cubicBezTo>
                        <a:pt x="158" y="246"/>
                        <a:pt x="118" y="231"/>
                        <a:pt x="75" y="218"/>
                      </a:cubicBezTo>
                      <a:cubicBezTo>
                        <a:pt x="103" y="254"/>
                        <a:pt x="130" y="293"/>
                        <a:pt x="158" y="329"/>
                      </a:cubicBezTo>
                      <a:cubicBezTo>
                        <a:pt x="186" y="368"/>
                        <a:pt x="223" y="396"/>
                        <a:pt x="261" y="428"/>
                      </a:cubicBezTo>
                      <a:cubicBezTo>
                        <a:pt x="210" y="435"/>
                        <a:pt x="185" y="444"/>
                        <a:pt x="118" y="456"/>
                      </a:cubicBezTo>
                      <a:cubicBezTo>
                        <a:pt x="78" y="463"/>
                        <a:pt x="36" y="477"/>
                        <a:pt x="0" y="495"/>
                      </a:cubicBezTo>
                      <a:cubicBezTo>
                        <a:pt x="45" y="522"/>
                        <a:pt x="113" y="535"/>
                        <a:pt x="163" y="548"/>
                      </a:cubicBezTo>
                      <a:cubicBezTo>
                        <a:pt x="205" y="559"/>
                        <a:pt x="231" y="565"/>
                        <a:pt x="210" y="610"/>
                      </a:cubicBezTo>
                      <a:cubicBezTo>
                        <a:pt x="197" y="638"/>
                        <a:pt x="176" y="660"/>
                        <a:pt x="160" y="685"/>
                      </a:cubicBezTo>
                      <a:cubicBezTo>
                        <a:pt x="137" y="716"/>
                        <a:pt x="93" y="760"/>
                        <a:pt x="77" y="790"/>
                      </a:cubicBezTo>
                      <a:cubicBezTo>
                        <a:pt x="130" y="781"/>
                        <a:pt x="203" y="745"/>
                        <a:pt x="253" y="726"/>
                      </a:cubicBezTo>
                      <a:cubicBezTo>
                        <a:pt x="291" y="713"/>
                        <a:pt x="330" y="686"/>
                        <a:pt x="341" y="741"/>
                      </a:cubicBezTo>
                      <a:cubicBezTo>
                        <a:pt x="354" y="812"/>
                        <a:pt x="332" y="889"/>
                        <a:pt x="330" y="960"/>
                      </a:cubicBezTo>
                      <a:cubicBezTo>
                        <a:pt x="349" y="922"/>
                        <a:pt x="388" y="892"/>
                        <a:pt x="414" y="859"/>
                      </a:cubicBezTo>
                      <a:cubicBezTo>
                        <a:pt x="433" y="835"/>
                        <a:pt x="450" y="811"/>
                        <a:pt x="466" y="785"/>
                      </a:cubicBezTo>
                      <a:cubicBezTo>
                        <a:pt x="474" y="772"/>
                        <a:pt x="489" y="743"/>
                        <a:pt x="508" y="753"/>
                      </a:cubicBezTo>
                      <a:cubicBezTo>
                        <a:pt x="535" y="767"/>
                        <a:pt x="535" y="824"/>
                        <a:pt x="551" y="848"/>
                      </a:cubicBezTo>
                      <a:cubicBezTo>
                        <a:pt x="572" y="879"/>
                        <a:pt x="600" y="930"/>
                        <a:pt x="628" y="954"/>
                      </a:cubicBezTo>
                      <a:cubicBezTo>
                        <a:pt x="633" y="919"/>
                        <a:pt x="607" y="700"/>
                        <a:pt x="648" y="694"/>
                      </a:cubicBezTo>
                      <a:cubicBezTo>
                        <a:pt x="663" y="690"/>
                        <a:pt x="688" y="715"/>
                        <a:pt x="701" y="722"/>
                      </a:cubicBezTo>
                      <a:cubicBezTo>
                        <a:pt x="725" y="737"/>
                        <a:pt x="746" y="745"/>
                        <a:pt x="772" y="754"/>
                      </a:cubicBezTo>
                      <a:cubicBezTo>
                        <a:pt x="808" y="765"/>
                        <a:pt x="841" y="784"/>
                        <a:pt x="877" y="795"/>
                      </a:cubicBezTo>
                      <a:cubicBezTo>
                        <a:pt x="858" y="750"/>
                        <a:pt x="691" y="613"/>
                        <a:pt x="740" y="561"/>
                      </a:cubicBezTo>
                      <a:cubicBezTo>
                        <a:pt x="759" y="540"/>
                        <a:pt x="826" y="525"/>
                        <a:pt x="851" y="516"/>
                      </a:cubicBezTo>
                      <a:cubicBezTo>
                        <a:pt x="886" y="507"/>
                        <a:pt x="922" y="505"/>
                        <a:pt x="957" y="495"/>
                      </a:cubicBezTo>
                      <a:cubicBezTo>
                        <a:pt x="944" y="473"/>
                        <a:pt x="860" y="458"/>
                        <a:pt x="834" y="449"/>
                      </a:cubicBezTo>
                      <a:cubicBezTo>
                        <a:pt x="800" y="437"/>
                        <a:pt x="768" y="417"/>
                        <a:pt x="733" y="407"/>
                      </a:cubicBezTo>
                      <a:cubicBezTo>
                        <a:pt x="740" y="385"/>
                        <a:pt x="772" y="364"/>
                        <a:pt x="791" y="349"/>
                      </a:cubicBezTo>
                      <a:cubicBezTo>
                        <a:pt x="815" y="329"/>
                        <a:pt x="905" y="246"/>
                        <a:pt x="913" y="222"/>
                      </a:cubicBezTo>
                      <a:cubicBezTo>
                        <a:pt x="924" y="190"/>
                        <a:pt x="888" y="209"/>
                        <a:pt x="871" y="216"/>
                      </a:cubicBezTo>
                      <a:cubicBezTo>
                        <a:pt x="802" y="246"/>
                        <a:pt x="744" y="289"/>
                        <a:pt x="667" y="295"/>
                      </a:cubicBezTo>
                      <a:cubicBezTo>
                        <a:pt x="607" y="299"/>
                        <a:pt x="609" y="244"/>
                        <a:pt x="611" y="199"/>
                      </a:cubicBezTo>
                      <a:cubicBezTo>
                        <a:pt x="613" y="143"/>
                        <a:pt x="646" y="37"/>
                        <a:pt x="617" y="29"/>
                      </a:cubicBezTo>
                      <a:cubicBezTo>
                        <a:pt x="607" y="26"/>
                        <a:pt x="590" y="81"/>
                        <a:pt x="567" y="135"/>
                      </a:cubicBezTo>
                      <a:cubicBezTo>
                        <a:pt x="545" y="190"/>
                        <a:pt x="517" y="245"/>
                        <a:pt x="485" y="24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9" name="Freeform 6">
                  <a:extLst>
                    <a:ext uri="{FF2B5EF4-FFF2-40B4-BE49-F238E27FC236}">
                      <a16:creationId xmlns:a16="http://schemas.microsoft.com/office/drawing/2014/main" id="{45E45E97-4DF1-4201-AEBE-74E421782C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1" y="2481"/>
                  <a:ext cx="23" cy="25"/>
                </a:xfrm>
                <a:custGeom>
                  <a:avLst/>
                  <a:gdLst>
                    <a:gd name="T0" fmla="*/ 6 w 13"/>
                    <a:gd name="T1" fmla="*/ 0 h 14"/>
                    <a:gd name="T2" fmla="*/ 1 w 13"/>
                    <a:gd name="T3" fmla="*/ 2 h 14"/>
                    <a:gd name="T4" fmla="*/ 0 w 13"/>
                    <a:gd name="T5" fmla="*/ 11 h 14"/>
                    <a:gd name="T6" fmla="*/ 6 w 13"/>
                    <a:gd name="T7" fmla="*/ 14 h 14"/>
                    <a:gd name="T8" fmla="*/ 13 w 13"/>
                    <a:gd name="T9" fmla="*/ 7 h 14"/>
                    <a:gd name="T10" fmla="*/ 6 w 13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4">
                      <a:moveTo>
                        <a:pt x="6" y="0"/>
                      </a:moveTo>
                      <a:cubicBezTo>
                        <a:pt x="4" y="0"/>
                        <a:pt x="2" y="1"/>
                        <a:pt x="1" y="2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1" y="13"/>
                        <a:pt x="3" y="14"/>
                        <a:pt x="6" y="14"/>
                      </a:cubicBezTo>
                      <a:cubicBezTo>
                        <a:pt x="10" y="14"/>
                        <a:pt x="13" y="11"/>
                        <a:pt x="13" y="7"/>
                      </a:cubicBezTo>
                      <a:cubicBezTo>
                        <a:pt x="13" y="3"/>
                        <a:pt x="10" y="0"/>
                        <a:pt x="6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0" name="Freeform 7">
                  <a:extLst>
                    <a:ext uri="{FF2B5EF4-FFF2-40B4-BE49-F238E27FC236}">
                      <a16:creationId xmlns:a16="http://schemas.microsoft.com/office/drawing/2014/main" id="{5ABE4D67-C19F-41B6-9D39-87BA705C25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6" y="2538"/>
                  <a:ext cx="21" cy="30"/>
                </a:xfrm>
                <a:custGeom>
                  <a:avLst/>
                  <a:gdLst>
                    <a:gd name="T0" fmla="*/ 7 w 12"/>
                    <a:gd name="T1" fmla="*/ 0 h 17"/>
                    <a:gd name="T2" fmla="*/ 1 w 12"/>
                    <a:gd name="T3" fmla="*/ 2 h 17"/>
                    <a:gd name="T4" fmla="*/ 0 w 12"/>
                    <a:gd name="T5" fmla="*/ 15 h 17"/>
                    <a:gd name="T6" fmla="*/ 3 w 12"/>
                    <a:gd name="T7" fmla="*/ 17 h 17"/>
                    <a:gd name="T8" fmla="*/ 12 w 12"/>
                    <a:gd name="T9" fmla="*/ 2 h 17"/>
                    <a:gd name="T10" fmla="*/ 7 w 12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7">
                      <a:moveTo>
                        <a:pt x="7" y="0"/>
                      </a:moveTo>
                      <a:cubicBezTo>
                        <a:pt x="5" y="0"/>
                        <a:pt x="3" y="1"/>
                        <a:pt x="1" y="2"/>
                      </a:cubicBezTo>
                      <a:cubicBezTo>
                        <a:pt x="1" y="6"/>
                        <a:pt x="0" y="11"/>
                        <a:pt x="0" y="15"/>
                      </a:cubicBezTo>
                      <a:cubicBezTo>
                        <a:pt x="1" y="16"/>
                        <a:pt x="2" y="17"/>
                        <a:pt x="3" y="17"/>
                      </a:cubicBezTo>
                      <a:cubicBezTo>
                        <a:pt x="5" y="12"/>
                        <a:pt x="9" y="7"/>
                        <a:pt x="12" y="2"/>
                      </a:cubicBezTo>
                      <a:cubicBezTo>
                        <a:pt x="11" y="1"/>
                        <a:pt x="9" y="0"/>
                        <a:pt x="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1" name="Oval 8">
                  <a:extLst>
                    <a:ext uri="{FF2B5EF4-FFF2-40B4-BE49-F238E27FC236}">
                      <a16:creationId xmlns:a16="http://schemas.microsoft.com/office/drawing/2014/main" id="{B1FDE6EC-13DE-441D-B5C0-C5C5993571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3" y="2494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2" name="Oval 9">
                  <a:extLst>
                    <a:ext uri="{FF2B5EF4-FFF2-40B4-BE49-F238E27FC236}">
                      <a16:creationId xmlns:a16="http://schemas.microsoft.com/office/drawing/2014/main" id="{4A5727B2-3AFC-4ACA-94A4-81EFC1A0F1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3" y="2104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3" name="Freeform 10">
                  <a:extLst>
                    <a:ext uri="{FF2B5EF4-FFF2-40B4-BE49-F238E27FC236}">
                      <a16:creationId xmlns:a16="http://schemas.microsoft.com/office/drawing/2014/main" id="{74FE5437-ECB9-4609-8888-FF6E4DEFF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4" y="2104"/>
                  <a:ext cx="30" cy="30"/>
                </a:xfrm>
                <a:custGeom>
                  <a:avLst/>
                  <a:gdLst>
                    <a:gd name="T0" fmla="*/ 11 w 17"/>
                    <a:gd name="T1" fmla="*/ 0 h 17"/>
                    <a:gd name="T2" fmla="*/ 0 w 17"/>
                    <a:gd name="T3" fmla="*/ 13 h 17"/>
                    <a:gd name="T4" fmla="*/ 8 w 17"/>
                    <a:gd name="T5" fmla="*/ 17 h 17"/>
                    <a:gd name="T6" fmla="*/ 17 w 17"/>
                    <a:gd name="T7" fmla="*/ 8 h 17"/>
                    <a:gd name="T8" fmla="*/ 11 w 17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1" y="0"/>
                      </a:moveTo>
                      <a:cubicBezTo>
                        <a:pt x="7" y="4"/>
                        <a:pt x="4" y="8"/>
                        <a:pt x="0" y="13"/>
                      </a:cubicBezTo>
                      <a:cubicBezTo>
                        <a:pt x="2" y="16"/>
                        <a:pt x="4" y="17"/>
                        <a:pt x="8" y="17"/>
                      </a:cubicBezTo>
                      <a:cubicBezTo>
                        <a:pt x="13" y="17"/>
                        <a:pt x="17" y="13"/>
                        <a:pt x="17" y="8"/>
                      </a:cubicBezTo>
                      <a:cubicBezTo>
                        <a:pt x="17" y="4"/>
                        <a:pt x="14" y="1"/>
                        <a:pt x="11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4" name="Oval 11">
                  <a:extLst>
                    <a:ext uri="{FF2B5EF4-FFF2-40B4-BE49-F238E27FC236}">
                      <a16:creationId xmlns:a16="http://schemas.microsoft.com/office/drawing/2014/main" id="{AB386328-658F-4E10-B9A8-988F42DEA4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8" y="206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5" name="Oval 12">
                  <a:extLst>
                    <a:ext uri="{FF2B5EF4-FFF2-40B4-BE49-F238E27FC236}">
                      <a16:creationId xmlns:a16="http://schemas.microsoft.com/office/drawing/2014/main" id="{260EDA6F-DD37-4192-A88E-0EC5DA93EC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1" y="2058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6" name="Oval 13">
                  <a:extLst>
                    <a:ext uri="{FF2B5EF4-FFF2-40B4-BE49-F238E27FC236}">
                      <a16:creationId xmlns:a16="http://schemas.microsoft.com/office/drawing/2014/main" id="{71ED4738-0B04-46F0-953A-5B4FE5D670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8" y="2115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7" name="Oval 14">
                  <a:extLst>
                    <a:ext uri="{FF2B5EF4-FFF2-40B4-BE49-F238E27FC236}">
                      <a16:creationId xmlns:a16="http://schemas.microsoft.com/office/drawing/2014/main" id="{6CB56F93-CC1C-4B12-B802-F8E50E2D47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" y="2058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8" name="Freeform 15">
                  <a:extLst>
                    <a:ext uri="{FF2B5EF4-FFF2-40B4-BE49-F238E27FC236}">
                      <a16:creationId xmlns:a16="http://schemas.microsoft.com/office/drawing/2014/main" id="{5FDBAAD3-F97F-4F4C-BE1F-DBC2DA6E4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2" y="2194"/>
                  <a:ext cx="23" cy="16"/>
                </a:xfrm>
                <a:custGeom>
                  <a:avLst/>
                  <a:gdLst>
                    <a:gd name="T0" fmla="*/ 7 w 13"/>
                    <a:gd name="T1" fmla="*/ 0 h 9"/>
                    <a:gd name="T2" fmla="*/ 0 w 13"/>
                    <a:gd name="T3" fmla="*/ 7 h 9"/>
                    <a:gd name="T4" fmla="*/ 0 w 13"/>
                    <a:gd name="T5" fmla="*/ 9 h 9"/>
                    <a:gd name="T6" fmla="*/ 13 w 13"/>
                    <a:gd name="T7" fmla="*/ 3 h 9"/>
                    <a:gd name="T8" fmla="*/ 7 w 13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9">
                      <a:moveTo>
                        <a:pt x="7" y="0"/>
                      </a:move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4" y="7"/>
                        <a:pt x="8" y="5"/>
                        <a:pt x="13" y="3"/>
                      </a:cubicBezTo>
                      <a:cubicBezTo>
                        <a:pt x="11" y="2"/>
                        <a:pt x="9" y="0"/>
                        <a:pt x="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9" name="Freeform 16">
                  <a:extLst>
                    <a:ext uri="{FF2B5EF4-FFF2-40B4-BE49-F238E27FC236}">
                      <a16:creationId xmlns:a16="http://schemas.microsoft.com/office/drawing/2014/main" id="{24041D98-9BE8-41E7-BA5C-5AF12F882F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2" y="2146"/>
                  <a:ext cx="32" cy="32"/>
                </a:xfrm>
                <a:custGeom>
                  <a:avLst/>
                  <a:gdLst>
                    <a:gd name="T0" fmla="*/ 9 w 18"/>
                    <a:gd name="T1" fmla="*/ 0 h 18"/>
                    <a:gd name="T2" fmla="*/ 8 w 18"/>
                    <a:gd name="T3" fmla="*/ 0 h 18"/>
                    <a:gd name="T4" fmla="*/ 0 w 18"/>
                    <a:gd name="T5" fmla="*/ 11 h 18"/>
                    <a:gd name="T6" fmla="*/ 9 w 18"/>
                    <a:gd name="T7" fmla="*/ 18 h 18"/>
                    <a:gd name="T8" fmla="*/ 18 w 18"/>
                    <a:gd name="T9" fmla="*/ 9 h 18"/>
                    <a:gd name="T10" fmla="*/ 9 w 18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8">
                      <a:moveTo>
                        <a:pt x="9" y="0"/>
                      </a:move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6" y="4"/>
                        <a:pt x="3" y="7"/>
                        <a:pt x="0" y="11"/>
                      </a:cubicBezTo>
                      <a:cubicBezTo>
                        <a:pt x="0" y="15"/>
                        <a:pt x="4" y="18"/>
                        <a:pt x="9" y="18"/>
                      </a:cubicBezTo>
                      <a:cubicBezTo>
                        <a:pt x="14" y="18"/>
                        <a:pt x="18" y="14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0" name="Oval 17">
                  <a:extLst>
                    <a:ext uri="{FF2B5EF4-FFF2-40B4-BE49-F238E27FC236}">
                      <a16:creationId xmlns:a16="http://schemas.microsoft.com/office/drawing/2014/main" id="{3EA7F3EC-3827-400C-863A-6544B25786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2" y="2193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1" name="Oval 18">
                  <a:extLst>
                    <a:ext uri="{FF2B5EF4-FFF2-40B4-BE49-F238E27FC236}">
                      <a16:creationId xmlns:a16="http://schemas.microsoft.com/office/drawing/2014/main" id="{BB8EDB28-9D7D-4B3A-B9C9-041FDABC4F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0" y="2148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2" name="Oval 19">
                  <a:extLst>
                    <a:ext uri="{FF2B5EF4-FFF2-40B4-BE49-F238E27FC236}">
                      <a16:creationId xmlns:a16="http://schemas.microsoft.com/office/drawing/2014/main" id="{D0D05A4D-6CD6-40CE-A4A2-5F0153D845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1" y="2148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3" name="Oval 20">
                  <a:extLst>
                    <a:ext uri="{FF2B5EF4-FFF2-40B4-BE49-F238E27FC236}">
                      <a16:creationId xmlns:a16="http://schemas.microsoft.com/office/drawing/2014/main" id="{10752B18-CFDE-4133-88C7-7DA6ABB55F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4" y="2240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4" name="Freeform 21">
                  <a:extLst>
                    <a:ext uri="{FF2B5EF4-FFF2-40B4-BE49-F238E27FC236}">
                      <a16:creationId xmlns:a16="http://schemas.microsoft.com/office/drawing/2014/main" id="{0D7028CF-6DCF-472B-B78E-CFEE936C49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6" y="2242"/>
                  <a:ext cx="19" cy="9"/>
                </a:xfrm>
                <a:custGeom>
                  <a:avLst/>
                  <a:gdLst>
                    <a:gd name="T0" fmla="*/ 8 w 11"/>
                    <a:gd name="T1" fmla="*/ 0 h 5"/>
                    <a:gd name="T2" fmla="*/ 0 w 11"/>
                    <a:gd name="T3" fmla="*/ 5 h 5"/>
                    <a:gd name="T4" fmla="*/ 11 w 11"/>
                    <a:gd name="T5" fmla="*/ 1 h 5"/>
                    <a:gd name="T6" fmla="*/ 8 w 11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5">
                      <a:moveTo>
                        <a:pt x="8" y="0"/>
                      </a:moveTo>
                      <a:cubicBezTo>
                        <a:pt x="4" y="0"/>
                        <a:pt x="1" y="2"/>
                        <a:pt x="0" y="5"/>
                      </a:cubicBezTo>
                      <a:cubicBezTo>
                        <a:pt x="3" y="4"/>
                        <a:pt x="7" y="2"/>
                        <a:pt x="11" y="1"/>
                      </a:cubicBezTo>
                      <a:cubicBezTo>
                        <a:pt x="10" y="1"/>
                        <a:pt x="9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5" name="Oval 22">
                  <a:extLst>
                    <a:ext uri="{FF2B5EF4-FFF2-40B4-BE49-F238E27FC236}">
                      <a16:creationId xmlns:a16="http://schemas.microsoft.com/office/drawing/2014/main" id="{65FE5557-995B-42E2-8ABE-F1EB519963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8" y="208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6" name="Oval 23">
                  <a:extLst>
                    <a:ext uri="{FF2B5EF4-FFF2-40B4-BE49-F238E27FC236}">
                      <a16:creationId xmlns:a16="http://schemas.microsoft.com/office/drawing/2014/main" id="{02743988-FDAA-4F93-9E63-072403E0F3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9" y="2072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7" name="Oval 24">
                  <a:extLst>
                    <a:ext uri="{FF2B5EF4-FFF2-40B4-BE49-F238E27FC236}">
                      <a16:creationId xmlns:a16="http://schemas.microsoft.com/office/drawing/2014/main" id="{B5FC2230-3A3B-4972-8971-5C0F56E3E6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9" y="2122"/>
                  <a:ext cx="25" cy="2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8" name="Oval 25">
                  <a:extLst>
                    <a:ext uri="{FF2B5EF4-FFF2-40B4-BE49-F238E27FC236}">
                      <a16:creationId xmlns:a16="http://schemas.microsoft.com/office/drawing/2014/main" id="{DB2CA10F-D3C6-4FC2-BBF2-7D45EFAE89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9" y="2074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9" name="Freeform 26">
                  <a:extLst>
                    <a:ext uri="{FF2B5EF4-FFF2-40B4-BE49-F238E27FC236}">
                      <a16:creationId xmlns:a16="http://schemas.microsoft.com/office/drawing/2014/main" id="{6D69FAE1-1FB3-40A1-A4B9-BC90FEBA67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2" y="2129"/>
                  <a:ext cx="32" cy="32"/>
                </a:xfrm>
                <a:custGeom>
                  <a:avLst/>
                  <a:gdLst>
                    <a:gd name="T0" fmla="*/ 9 w 18"/>
                    <a:gd name="T1" fmla="*/ 0 h 18"/>
                    <a:gd name="T2" fmla="*/ 0 w 18"/>
                    <a:gd name="T3" fmla="*/ 7 h 18"/>
                    <a:gd name="T4" fmla="*/ 8 w 18"/>
                    <a:gd name="T5" fmla="*/ 18 h 18"/>
                    <a:gd name="T6" fmla="*/ 9 w 18"/>
                    <a:gd name="T7" fmla="*/ 18 h 18"/>
                    <a:gd name="T8" fmla="*/ 18 w 18"/>
                    <a:gd name="T9" fmla="*/ 9 h 18"/>
                    <a:gd name="T10" fmla="*/ 9 w 18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8">
                      <a:moveTo>
                        <a:pt x="9" y="0"/>
                      </a:moveTo>
                      <a:cubicBezTo>
                        <a:pt x="5" y="0"/>
                        <a:pt x="1" y="3"/>
                        <a:pt x="0" y="7"/>
                      </a:cubicBezTo>
                      <a:cubicBezTo>
                        <a:pt x="3" y="9"/>
                        <a:pt x="6" y="13"/>
                        <a:pt x="8" y="18"/>
                      </a:cubicBezTo>
                      <a:cubicBezTo>
                        <a:pt x="8" y="18"/>
                        <a:pt x="9" y="18"/>
                        <a:pt x="9" y="18"/>
                      </a:cubicBezTo>
                      <a:cubicBezTo>
                        <a:pt x="14" y="18"/>
                        <a:pt x="18" y="14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0" name="Oval 27">
                  <a:extLst>
                    <a:ext uri="{FF2B5EF4-FFF2-40B4-BE49-F238E27FC236}">
                      <a16:creationId xmlns:a16="http://schemas.microsoft.com/office/drawing/2014/main" id="{F00FEE1E-9C60-4EB5-AD27-57AF084593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6" y="2138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1" name="Oval 28">
                  <a:extLst>
                    <a:ext uri="{FF2B5EF4-FFF2-40B4-BE49-F238E27FC236}">
                      <a16:creationId xmlns:a16="http://schemas.microsoft.com/office/drawing/2014/main" id="{67A43F1B-71DC-48F9-9499-050D2B2E1E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8" y="2090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2" name="Oval 29">
                  <a:extLst>
                    <a:ext uri="{FF2B5EF4-FFF2-40B4-BE49-F238E27FC236}">
                      <a16:creationId xmlns:a16="http://schemas.microsoft.com/office/drawing/2014/main" id="{60D8C334-ACB2-4548-95C6-CFDD07659B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7" y="2076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3" name="Oval 30">
                  <a:extLst>
                    <a:ext uri="{FF2B5EF4-FFF2-40B4-BE49-F238E27FC236}">
                      <a16:creationId xmlns:a16="http://schemas.microsoft.com/office/drawing/2014/main" id="{98421F51-F4F5-468F-B699-CF0B5A86AC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8" y="2141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" name="Oval 31">
                  <a:extLst>
                    <a:ext uri="{FF2B5EF4-FFF2-40B4-BE49-F238E27FC236}">
                      <a16:creationId xmlns:a16="http://schemas.microsoft.com/office/drawing/2014/main" id="{07BA7B79-9CAF-4170-990F-E6F02F1A55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8" y="2083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" name="Oval 32">
                  <a:extLst>
                    <a:ext uri="{FF2B5EF4-FFF2-40B4-BE49-F238E27FC236}">
                      <a16:creationId xmlns:a16="http://schemas.microsoft.com/office/drawing/2014/main" id="{32B2743F-3E70-41DA-9C0D-A80F28ED93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3" y="2219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" name="Oval 33">
                  <a:extLst>
                    <a:ext uri="{FF2B5EF4-FFF2-40B4-BE49-F238E27FC236}">
                      <a16:creationId xmlns:a16="http://schemas.microsoft.com/office/drawing/2014/main" id="{CB3273B5-4E0B-4FFB-BE14-E9A291E1B2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1" y="2193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" name="Freeform 34">
                  <a:extLst>
                    <a:ext uri="{FF2B5EF4-FFF2-40B4-BE49-F238E27FC236}">
                      <a16:creationId xmlns:a16="http://schemas.microsoft.com/office/drawing/2014/main" id="{F6E95B6F-8DEC-433D-8406-EEE051BD6D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" y="2203"/>
                  <a:ext cx="21" cy="32"/>
                </a:xfrm>
                <a:custGeom>
                  <a:avLst/>
                  <a:gdLst>
                    <a:gd name="T0" fmla="*/ 3 w 12"/>
                    <a:gd name="T1" fmla="*/ 0 h 18"/>
                    <a:gd name="T2" fmla="*/ 0 w 12"/>
                    <a:gd name="T3" fmla="*/ 0 h 18"/>
                    <a:gd name="T4" fmla="*/ 2 w 12"/>
                    <a:gd name="T5" fmla="*/ 18 h 18"/>
                    <a:gd name="T6" fmla="*/ 3 w 12"/>
                    <a:gd name="T7" fmla="*/ 18 h 18"/>
                    <a:gd name="T8" fmla="*/ 12 w 12"/>
                    <a:gd name="T9" fmla="*/ 9 h 18"/>
                    <a:gd name="T10" fmla="*/ 3 w 12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8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6"/>
                        <a:pt x="1" y="12"/>
                        <a:pt x="2" y="18"/>
                      </a:cubicBezTo>
                      <a:cubicBezTo>
                        <a:pt x="2" y="18"/>
                        <a:pt x="2" y="18"/>
                        <a:pt x="3" y="18"/>
                      </a:cubicBezTo>
                      <a:cubicBezTo>
                        <a:pt x="8" y="18"/>
                        <a:pt x="12" y="14"/>
                        <a:pt x="12" y="9"/>
                      </a:cubicBezTo>
                      <a:cubicBezTo>
                        <a:pt x="12" y="4"/>
                        <a:pt x="8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" name="Freeform 35">
                  <a:extLst>
                    <a:ext uri="{FF2B5EF4-FFF2-40B4-BE49-F238E27FC236}">
                      <a16:creationId xmlns:a16="http://schemas.microsoft.com/office/drawing/2014/main" id="{1B6887F6-FD6D-4223-BE37-78B1808EB5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4" y="2191"/>
                  <a:ext cx="32" cy="21"/>
                </a:xfrm>
                <a:custGeom>
                  <a:avLst/>
                  <a:gdLst>
                    <a:gd name="T0" fmla="*/ 9 w 18"/>
                    <a:gd name="T1" fmla="*/ 0 h 12"/>
                    <a:gd name="T2" fmla="*/ 0 w 18"/>
                    <a:gd name="T3" fmla="*/ 9 h 12"/>
                    <a:gd name="T4" fmla="*/ 0 w 18"/>
                    <a:gd name="T5" fmla="*/ 10 h 12"/>
                    <a:gd name="T6" fmla="*/ 7 w 18"/>
                    <a:gd name="T7" fmla="*/ 9 h 12"/>
                    <a:gd name="T8" fmla="*/ 15 w 18"/>
                    <a:gd name="T9" fmla="*/ 11 h 12"/>
                    <a:gd name="T10" fmla="*/ 17 w 18"/>
                    <a:gd name="T11" fmla="*/ 12 h 12"/>
                    <a:gd name="T12" fmla="*/ 18 w 18"/>
                    <a:gd name="T13" fmla="*/ 9 h 12"/>
                    <a:gd name="T14" fmla="*/ 9 w 18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" h="12"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9"/>
                        <a:pt x="0" y="10"/>
                        <a:pt x="0" y="10"/>
                      </a:cubicBezTo>
                      <a:cubicBezTo>
                        <a:pt x="2" y="9"/>
                        <a:pt x="5" y="9"/>
                        <a:pt x="7" y="9"/>
                      </a:cubicBezTo>
                      <a:cubicBezTo>
                        <a:pt x="10" y="9"/>
                        <a:pt x="12" y="9"/>
                        <a:pt x="15" y="11"/>
                      </a:cubicBezTo>
                      <a:cubicBezTo>
                        <a:pt x="16" y="11"/>
                        <a:pt x="16" y="12"/>
                        <a:pt x="17" y="12"/>
                      </a:cubicBezTo>
                      <a:cubicBezTo>
                        <a:pt x="17" y="11"/>
                        <a:pt x="18" y="10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" name="Oval 36">
                  <a:extLst>
                    <a:ext uri="{FF2B5EF4-FFF2-40B4-BE49-F238E27FC236}">
                      <a16:creationId xmlns:a16="http://schemas.microsoft.com/office/drawing/2014/main" id="{B98D60EC-B578-4624-A74A-5F2CB6A7DD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7" y="2166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" name="Oval 37">
                  <a:extLst>
                    <a:ext uri="{FF2B5EF4-FFF2-40B4-BE49-F238E27FC236}">
                      <a16:creationId xmlns:a16="http://schemas.microsoft.com/office/drawing/2014/main" id="{04AD3336-D62F-43D9-A96B-53E2265135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3" y="2217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" name="Oval 38">
                  <a:extLst>
                    <a:ext uri="{FF2B5EF4-FFF2-40B4-BE49-F238E27FC236}">
                      <a16:creationId xmlns:a16="http://schemas.microsoft.com/office/drawing/2014/main" id="{ED1D12D0-C0DC-47BA-AE14-1316DC43A7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4" y="2182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" name="Oval 39">
                  <a:extLst>
                    <a:ext uri="{FF2B5EF4-FFF2-40B4-BE49-F238E27FC236}">
                      <a16:creationId xmlns:a16="http://schemas.microsoft.com/office/drawing/2014/main" id="{D02757E0-10E2-4480-9DA0-F21C9FA39C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0" y="2308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" name="Oval 40">
                  <a:extLst>
                    <a:ext uri="{FF2B5EF4-FFF2-40B4-BE49-F238E27FC236}">
                      <a16:creationId xmlns:a16="http://schemas.microsoft.com/office/drawing/2014/main" id="{9B49A80D-021E-4903-9FFC-DC854DB269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1" y="2260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" name="Oval 41">
                  <a:extLst>
                    <a:ext uri="{FF2B5EF4-FFF2-40B4-BE49-F238E27FC236}">
                      <a16:creationId xmlns:a16="http://schemas.microsoft.com/office/drawing/2014/main" id="{E0F7EFB3-E8F3-421C-8FC9-EAC34698F7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" y="230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" name="Oval 42">
                  <a:extLst>
                    <a:ext uri="{FF2B5EF4-FFF2-40B4-BE49-F238E27FC236}">
                      <a16:creationId xmlns:a16="http://schemas.microsoft.com/office/drawing/2014/main" id="{849DAA5D-0C5A-45E8-9110-020045EDDB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9" y="2262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" name="Freeform 43">
                  <a:extLst>
                    <a:ext uri="{FF2B5EF4-FFF2-40B4-BE49-F238E27FC236}">
                      <a16:creationId xmlns:a16="http://schemas.microsoft.com/office/drawing/2014/main" id="{259E7DD3-4B9B-49EE-83CD-8354441314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4" y="2246"/>
                  <a:ext cx="23" cy="26"/>
                </a:xfrm>
                <a:custGeom>
                  <a:avLst/>
                  <a:gdLst>
                    <a:gd name="T0" fmla="*/ 8 w 13"/>
                    <a:gd name="T1" fmla="*/ 0 h 15"/>
                    <a:gd name="T2" fmla="*/ 0 w 13"/>
                    <a:gd name="T3" fmla="*/ 8 h 15"/>
                    <a:gd name="T4" fmla="*/ 5 w 13"/>
                    <a:gd name="T5" fmla="*/ 15 h 15"/>
                    <a:gd name="T6" fmla="*/ 7 w 13"/>
                    <a:gd name="T7" fmla="*/ 12 h 15"/>
                    <a:gd name="T8" fmla="*/ 13 w 13"/>
                    <a:gd name="T9" fmla="*/ 2 h 15"/>
                    <a:gd name="T10" fmla="*/ 8 w 13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5">
                      <a:moveTo>
                        <a:pt x="8" y="0"/>
                      </a:move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1"/>
                        <a:pt x="2" y="14"/>
                        <a:pt x="5" y="15"/>
                      </a:cubicBezTo>
                      <a:cubicBezTo>
                        <a:pt x="6" y="14"/>
                        <a:pt x="6" y="13"/>
                        <a:pt x="7" y="12"/>
                      </a:cubicBezTo>
                      <a:cubicBezTo>
                        <a:pt x="9" y="9"/>
                        <a:pt x="11" y="6"/>
                        <a:pt x="13" y="2"/>
                      </a:cubicBezTo>
                      <a:cubicBezTo>
                        <a:pt x="12" y="1"/>
                        <a:pt x="10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" name="Oval 44">
                  <a:extLst>
                    <a:ext uri="{FF2B5EF4-FFF2-40B4-BE49-F238E27FC236}">
                      <a16:creationId xmlns:a16="http://schemas.microsoft.com/office/drawing/2014/main" id="{60D568DC-7B7E-4638-A232-450353FA2A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2" y="2100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" name="Freeform 45">
                  <a:extLst>
                    <a:ext uri="{FF2B5EF4-FFF2-40B4-BE49-F238E27FC236}">
                      <a16:creationId xmlns:a16="http://schemas.microsoft.com/office/drawing/2014/main" id="{FBCDA8AA-2F68-4203-A29D-A692A0CC26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2131"/>
                  <a:ext cx="11" cy="21"/>
                </a:xfrm>
                <a:custGeom>
                  <a:avLst/>
                  <a:gdLst>
                    <a:gd name="T0" fmla="*/ 6 w 6"/>
                    <a:gd name="T1" fmla="*/ 0 h 12"/>
                    <a:gd name="T2" fmla="*/ 0 w 6"/>
                    <a:gd name="T3" fmla="*/ 7 h 12"/>
                    <a:gd name="T4" fmla="*/ 2 w 6"/>
                    <a:gd name="T5" fmla="*/ 12 h 12"/>
                    <a:gd name="T6" fmla="*/ 6 w 6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cubicBezTo>
                        <a:pt x="2" y="1"/>
                        <a:pt x="0" y="4"/>
                        <a:pt x="0" y="7"/>
                      </a:cubicBezTo>
                      <a:cubicBezTo>
                        <a:pt x="0" y="9"/>
                        <a:pt x="1" y="11"/>
                        <a:pt x="2" y="12"/>
                      </a:cubicBezTo>
                      <a:cubicBezTo>
                        <a:pt x="3" y="8"/>
                        <a:pt x="4" y="4"/>
                        <a:pt x="6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" name="Oval 46">
                  <a:extLst>
                    <a:ext uri="{FF2B5EF4-FFF2-40B4-BE49-F238E27FC236}">
                      <a16:creationId xmlns:a16="http://schemas.microsoft.com/office/drawing/2014/main" id="{525A8D99-92E5-40D5-841B-A089A5A54A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5" y="2083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4" name="Oval 47">
                  <a:extLst>
                    <a:ext uri="{FF2B5EF4-FFF2-40B4-BE49-F238E27FC236}">
                      <a16:creationId xmlns:a16="http://schemas.microsoft.com/office/drawing/2014/main" id="{CD4E4C11-2233-43A3-B763-4950778F88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5" y="2139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6" name="Oval 48">
                  <a:extLst>
                    <a:ext uri="{FF2B5EF4-FFF2-40B4-BE49-F238E27FC236}">
                      <a16:creationId xmlns:a16="http://schemas.microsoft.com/office/drawing/2014/main" id="{640A1DF1-EA26-4FD8-AE49-EA26B1377D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8" y="2143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7" name="Oval 49">
                  <a:extLst>
                    <a:ext uri="{FF2B5EF4-FFF2-40B4-BE49-F238E27FC236}">
                      <a16:creationId xmlns:a16="http://schemas.microsoft.com/office/drawing/2014/main" id="{746F27AC-4A0C-409F-A7F7-80A7952BDE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4" y="209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8" name="Oval 50">
                  <a:extLst>
                    <a:ext uri="{FF2B5EF4-FFF2-40B4-BE49-F238E27FC236}">
                      <a16:creationId xmlns:a16="http://schemas.microsoft.com/office/drawing/2014/main" id="{F9E70046-0048-4AB1-9A1C-1AC5685DA4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3" y="2084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9" name="Freeform 51">
                  <a:extLst>
                    <a:ext uri="{FF2B5EF4-FFF2-40B4-BE49-F238E27FC236}">
                      <a16:creationId xmlns:a16="http://schemas.microsoft.com/office/drawing/2014/main" id="{1A34B4EC-5C39-4609-8AD0-07FBC49F77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6" y="2092"/>
                  <a:ext cx="28" cy="21"/>
                </a:xfrm>
                <a:custGeom>
                  <a:avLst/>
                  <a:gdLst>
                    <a:gd name="T0" fmla="*/ 8 w 16"/>
                    <a:gd name="T1" fmla="*/ 0 h 12"/>
                    <a:gd name="T2" fmla="*/ 0 w 16"/>
                    <a:gd name="T3" fmla="*/ 8 h 12"/>
                    <a:gd name="T4" fmla="*/ 0 w 16"/>
                    <a:gd name="T5" fmla="*/ 8 h 12"/>
                    <a:gd name="T6" fmla="*/ 14 w 16"/>
                    <a:gd name="T7" fmla="*/ 12 h 12"/>
                    <a:gd name="T8" fmla="*/ 16 w 16"/>
                    <a:gd name="T9" fmla="*/ 8 h 12"/>
                    <a:gd name="T10" fmla="*/ 8 w 16"/>
                    <a:gd name="T1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12">
                      <a:moveTo>
                        <a:pt x="8" y="0"/>
                      </a:moveTo>
                      <a:cubicBezTo>
                        <a:pt x="3" y="0"/>
                        <a:pt x="0" y="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4" y="8"/>
                        <a:pt x="9" y="9"/>
                        <a:pt x="14" y="12"/>
                      </a:cubicBezTo>
                      <a:cubicBezTo>
                        <a:pt x="15" y="11"/>
                        <a:pt x="16" y="10"/>
                        <a:pt x="16" y="8"/>
                      </a:cubicBezTo>
                      <a:cubicBezTo>
                        <a:pt x="16" y="4"/>
                        <a:pt x="12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0" name="Oval 52">
                  <a:extLst>
                    <a:ext uri="{FF2B5EF4-FFF2-40B4-BE49-F238E27FC236}">
                      <a16:creationId xmlns:a16="http://schemas.microsoft.com/office/drawing/2014/main" id="{D64CABE3-4A15-4332-B223-6F589154C6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1" y="2228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1" name="Oval 53">
                  <a:extLst>
                    <a:ext uri="{FF2B5EF4-FFF2-40B4-BE49-F238E27FC236}">
                      <a16:creationId xmlns:a16="http://schemas.microsoft.com/office/drawing/2014/main" id="{F257858F-B360-4F1B-90A8-B487213200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0" y="2200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2" name="Oval 54">
                  <a:extLst>
                    <a:ext uri="{FF2B5EF4-FFF2-40B4-BE49-F238E27FC236}">
                      <a16:creationId xmlns:a16="http://schemas.microsoft.com/office/drawing/2014/main" id="{8E4BF705-E1A4-433A-BAB3-EACC97A6B0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" y="2208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3" name="Oval 55">
                  <a:extLst>
                    <a:ext uri="{FF2B5EF4-FFF2-40B4-BE49-F238E27FC236}">
                      <a16:creationId xmlns:a16="http://schemas.microsoft.com/office/drawing/2014/main" id="{2F24EEED-0305-4FD9-ABAC-ED85FE3829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9" y="2145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4" name="Freeform 56">
                  <a:extLst>
                    <a:ext uri="{FF2B5EF4-FFF2-40B4-BE49-F238E27FC236}">
                      <a16:creationId xmlns:a16="http://schemas.microsoft.com/office/drawing/2014/main" id="{E1511AE8-E7FE-49AB-A7BA-73C1585FB3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8" y="2262"/>
                  <a:ext cx="16" cy="24"/>
                </a:xfrm>
                <a:custGeom>
                  <a:avLst/>
                  <a:gdLst>
                    <a:gd name="T0" fmla="*/ 2 w 9"/>
                    <a:gd name="T1" fmla="*/ 0 h 14"/>
                    <a:gd name="T2" fmla="*/ 0 w 9"/>
                    <a:gd name="T3" fmla="*/ 0 h 14"/>
                    <a:gd name="T4" fmla="*/ 4 w 9"/>
                    <a:gd name="T5" fmla="*/ 14 h 14"/>
                    <a:gd name="T6" fmla="*/ 9 w 9"/>
                    <a:gd name="T7" fmla="*/ 7 h 14"/>
                    <a:gd name="T8" fmla="*/ 2 w 9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4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2" y="4"/>
                        <a:pt x="3" y="9"/>
                        <a:pt x="4" y="14"/>
                      </a:cubicBezTo>
                      <a:cubicBezTo>
                        <a:pt x="7" y="13"/>
                        <a:pt x="9" y="10"/>
                        <a:pt x="9" y="7"/>
                      </a:cubicBezTo>
                      <a:cubicBezTo>
                        <a:pt x="9" y="3"/>
                        <a:pt x="6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5" name="Oval 57">
                  <a:extLst>
                    <a:ext uri="{FF2B5EF4-FFF2-40B4-BE49-F238E27FC236}">
                      <a16:creationId xmlns:a16="http://schemas.microsoft.com/office/drawing/2014/main" id="{86CCE01A-BD79-4404-8F8B-BB51908F2A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4" y="226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6" name="Oval 58">
                  <a:extLst>
                    <a:ext uri="{FF2B5EF4-FFF2-40B4-BE49-F238E27FC236}">
                      <a16:creationId xmlns:a16="http://schemas.microsoft.com/office/drawing/2014/main" id="{CF0EFCD7-4AD4-4432-B6AF-7885BC1D8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3" y="2304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7" name="Oval 59">
                  <a:extLst>
                    <a:ext uri="{FF2B5EF4-FFF2-40B4-BE49-F238E27FC236}">
                      <a16:creationId xmlns:a16="http://schemas.microsoft.com/office/drawing/2014/main" id="{30E337DD-9582-483B-8108-4254005EBE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6" y="2281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8" name="Oval 60">
                  <a:extLst>
                    <a:ext uri="{FF2B5EF4-FFF2-40B4-BE49-F238E27FC236}">
                      <a16:creationId xmlns:a16="http://schemas.microsoft.com/office/drawing/2014/main" id="{00CDCD24-5269-4717-8A0B-5D3B95A8DC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1" y="209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9" name="Oval 61">
                  <a:extLst>
                    <a:ext uri="{FF2B5EF4-FFF2-40B4-BE49-F238E27FC236}">
                      <a16:creationId xmlns:a16="http://schemas.microsoft.com/office/drawing/2014/main" id="{BF586B0D-7934-4FC2-869B-F73D7C32E7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9" y="215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" name="Oval 62">
                  <a:extLst>
                    <a:ext uri="{FF2B5EF4-FFF2-40B4-BE49-F238E27FC236}">
                      <a16:creationId xmlns:a16="http://schemas.microsoft.com/office/drawing/2014/main" id="{99854636-A418-4746-8E24-E931971A17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7" y="2090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" name="Freeform 63">
                  <a:extLst>
                    <a:ext uri="{FF2B5EF4-FFF2-40B4-BE49-F238E27FC236}">
                      <a16:creationId xmlns:a16="http://schemas.microsoft.com/office/drawing/2014/main" id="{9D7824EE-350B-49F8-A0AA-4989F5DDA0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7" y="2148"/>
                  <a:ext cx="32" cy="29"/>
                </a:xfrm>
                <a:custGeom>
                  <a:avLst/>
                  <a:gdLst>
                    <a:gd name="T0" fmla="*/ 9 w 18"/>
                    <a:gd name="T1" fmla="*/ 0 h 16"/>
                    <a:gd name="T2" fmla="*/ 0 w 18"/>
                    <a:gd name="T3" fmla="*/ 9 h 16"/>
                    <a:gd name="T4" fmla="*/ 14 w 18"/>
                    <a:gd name="T5" fmla="*/ 16 h 16"/>
                    <a:gd name="T6" fmla="*/ 18 w 18"/>
                    <a:gd name="T7" fmla="*/ 9 h 16"/>
                    <a:gd name="T8" fmla="*/ 9 w 18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6"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5" y="12"/>
                        <a:pt x="10" y="14"/>
                        <a:pt x="14" y="16"/>
                      </a:cubicBezTo>
                      <a:cubicBezTo>
                        <a:pt x="16" y="15"/>
                        <a:pt x="18" y="12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" name="Oval 64">
                  <a:extLst>
                    <a:ext uri="{FF2B5EF4-FFF2-40B4-BE49-F238E27FC236}">
                      <a16:creationId xmlns:a16="http://schemas.microsoft.com/office/drawing/2014/main" id="{6A6069ED-8C53-441F-A082-744BF7576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2" y="2132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" name="Freeform 65">
                  <a:extLst>
                    <a:ext uri="{FF2B5EF4-FFF2-40B4-BE49-F238E27FC236}">
                      <a16:creationId xmlns:a16="http://schemas.microsoft.com/office/drawing/2014/main" id="{8D3EB151-404F-4050-9B97-3B1D77D46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7" y="2235"/>
                  <a:ext cx="25" cy="25"/>
                </a:xfrm>
                <a:custGeom>
                  <a:avLst/>
                  <a:gdLst>
                    <a:gd name="T0" fmla="*/ 7 w 14"/>
                    <a:gd name="T1" fmla="*/ 0 h 14"/>
                    <a:gd name="T2" fmla="*/ 0 w 14"/>
                    <a:gd name="T3" fmla="*/ 7 h 14"/>
                    <a:gd name="T4" fmla="*/ 3 w 14"/>
                    <a:gd name="T5" fmla="*/ 13 h 14"/>
                    <a:gd name="T6" fmla="*/ 5 w 14"/>
                    <a:gd name="T7" fmla="*/ 13 h 14"/>
                    <a:gd name="T8" fmla="*/ 7 w 14"/>
                    <a:gd name="T9" fmla="*/ 14 h 14"/>
                    <a:gd name="T10" fmla="*/ 14 w 14"/>
                    <a:gd name="T11" fmla="*/ 7 h 14"/>
                    <a:gd name="T12" fmla="*/ 7 w 14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4">
                      <a:moveTo>
                        <a:pt x="7" y="0"/>
                      </a:move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9"/>
                        <a:pt x="1" y="11"/>
                        <a:pt x="3" y="13"/>
                      </a:cubicBezTo>
                      <a:cubicBezTo>
                        <a:pt x="4" y="13"/>
                        <a:pt x="5" y="13"/>
                        <a:pt x="5" y="13"/>
                      </a:cubicBezTo>
                      <a:cubicBezTo>
                        <a:pt x="6" y="14"/>
                        <a:pt x="6" y="14"/>
                        <a:pt x="7" y="14"/>
                      </a:cubicBezTo>
                      <a:cubicBezTo>
                        <a:pt x="11" y="14"/>
                        <a:pt x="14" y="10"/>
                        <a:pt x="14" y="7"/>
                      </a:cubicBezTo>
                      <a:cubicBezTo>
                        <a:pt x="14" y="3"/>
                        <a:pt x="11" y="0"/>
                        <a:pt x="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" name="Oval 66">
                  <a:extLst>
                    <a:ext uri="{FF2B5EF4-FFF2-40B4-BE49-F238E27FC236}">
                      <a16:creationId xmlns:a16="http://schemas.microsoft.com/office/drawing/2014/main" id="{2B247A20-A748-484E-BEB2-4F431514CE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4" y="2187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" name="Freeform 67">
                  <a:extLst>
                    <a:ext uri="{FF2B5EF4-FFF2-40B4-BE49-F238E27FC236}">
                      <a16:creationId xmlns:a16="http://schemas.microsoft.com/office/drawing/2014/main" id="{31731235-2787-426B-B984-B54DC15EEE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189"/>
                  <a:ext cx="32" cy="30"/>
                </a:xfrm>
                <a:custGeom>
                  <a:avLst/>
                  <a:gdLst>
                    <a:gd name="T0" fmla="*/ 9 w 18"/>
                    <a:gd name="T1" fmla="*/ 0 h 17"/>
                    <a:gd name="T2" fmla="*/ 0 w 18"/>
                    <a:gd name="T3" fmla="*/ 9 h 17"/>
                    <a:gd name="T4" fmla="*/ 1 w 18"/>
                    <a:gd name="T5" fmla="*/ 13 h 17"/>
                    <a:gd name="T6" fmla="*/ 12 w 18"/>
                    <a:gd name="T7" fmla="*/ 17 h 17"/>
                    <a:gd name="T8" fmla="*/ 18 w 18"/>
                    <a:gd name="T9" fmla="*/ 9 h 17"/>
                    <a:gd name="T10" fmla="*/ 9 w 18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7"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1"/>
                        <a:pt x="0" y="12"/>
                        <a:pt x="1" y="13"/>
                      </a:cubicBezTo>
                      <a:cubicBezTo>
                        <a:pt x="5" y="15"/>
                        <a:pt x="9" y="16"/>
                        <a:pt x="12" y="17"/>
                      </a:cubicBezTo>
                      <a:cubicBezTo>
                        <a:pt x="16" y="16"/>
                        <a:pt x="18" y="13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" name="Freeform 68">
                  <a:extLst>
                    <a:ext uri="{FF2B5EF4-FFF2-40B4-BE49-F238E27FC236}">
                      <a16:creationId xmlns:a16="http://schemas.microsoft.com/office/drawing/2014/main" id="{A4055F75-5ABF-4701-AEC1-DD288582B4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6" y="2281"/>
                  <a:ext cx="9" cy="4"/>
                </a:xfrm>
                <a:custGeom>
                  <a:avLst/>
                  <a:gdLst>
                    <a:gd name="T0" fmla="*/ 4 w 5"/>
                    <a:gd name="T1" fmla="*/ 0 h 2"/>
                    <a:gd name="T2" fmla="*/ 0 w 5"/>
                    <a:gd name="T3" fmla="*/ 1 h 2"/>
                    <a:gd name="T4" fmla="*/ 5 w 5"/>
                    <a:gd name="T5" fmla="*/ 2 h 2"/>
                    <a:gd name="T6" fmla="*/ 4 w 5"/>
                    <a:gd name="T7" fmla="*/ 0 h 2"/>
                    <a:gd name="T8" fmla="*/ 4 w 5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4" y="0"/>
                      </a:move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2" y="1"/>
                        <a:pt x="3" y="2"/>
                        <a:pt x="5" y="2"/>
                      </a:cubicBezTo>
                      <a:cubicBezTo>
                        <a:pt x="5" y="1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9" name="Freeform 69">
                  <a:extLst>
                    <a:ext uri="{FF2B5EF4-FFF2-40B4-BE49-F238E27FC236}">
                      <a16:creationId xmlns:a16="http://schemas.microsoft.com/office/drawing/2014/main" id="{04E5D53D-13A6-4499-AC5C-394F7A2021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" y="1730"/>
                  <a:ext cx="5" cy="2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0" name="Freeform 70">
                  <a:extLst>
                    <a:ext uri="{FF2B5EF4-FFF2-40B4-BE49-F238E27FC236}">
                      <a16:creationId xmlns:a16="http://schemas.microsoft.com/office/drawing/2014/main" id="{E6D928BA-FF07-4CE0-BEED-EF1242179B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3" y="1758"/>
                  <a:ext cx="23" cy="14"/>
                </a:xfrm>
                <a:custGeom>
                  <a:avLst/>
                  <a:gdLst>
                    <a:gd name="T0" fmla="*/ 5 w 13"/>
                    <a:gd name="T1" fmla="*/ 0 h 8"/>
                    <a:gd name="T2" fmla="*/ 0 w 13"/>
                    <a:gd name="T3" fmla="*/ 1 h 8"/>
                    <a:gd name="T4" fmla="*/ 13 w 13"/>
                    <a:gd name="T5" fmla="*/ 8 h 8"/>
                    <a:gd name="T6" fmla="*/ 13 w 13"/>
                    <a:gd name="T7" fmla="*/ 8 h 8"/>
                    <a:gd name="T8" fmla="*/ 5 w 13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8">
                      <a:moveTo>
                        <a:pt x="5" y="0"/>
                      </a:moveTo>
                      <a:cubicBezTo>
                        <a:pt x="3" y="0"/>
                        <a:pt x="2" y="0"/>
                        <a:pt x="0" y="1"/>
                      </a:cubicBezTo>
                      <a:cubicBezTo>
                        <a:pt x="5" y="4"/>
                        <a:pt x="9" y="6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3"/>
                        <a:pt x="10" y="0"/>
                        <a:pt x="5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1" name="Oval 71">
                  <a:extLst>
                    <a:ext uri="{FF2B5EF4-FFF2-40B4-BE49-F238E27FC236}">
                      <a16:creationId xmlns:a16="http://schemas.microsoft.com/office/drawing/2014/main" id="{E5BE8677-0060-4165-857C-EFE75809FC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3" y="1696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0" name="Freeform 72">
                  <a:extLst>
                    <a:ext uri="{FF2B5EF4-FFF2-40B4-BE49-F238E27FC236}">
                      <a16:creationId xmlns:a16="http://schemas.microsoft.com/office/drawing/2014/main" id="{A5A7B0D0-6D1C-4588-A9B6-537270654C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2" y="1675"/>
                  <a:ext cx="18" cy="5"/>
                </a:xfrm>
                <a:custGeom>
                  <a:avLst/>
                  <a:gdLst>
                    <a:gd name="T0" fmla="*/ 10 w 10"/>
                    <a:gd name="T1" fmla="*/ 0 h 3"/>
                    <a:gd name="T2" fmla="*/ 0 w 10"/>
                    <a:gd name="T3" fmla="*/ 2 h 3"/>
                    <a:gd name="T4" fmla="*/ 4 w 10"/>
                    <a:gd name="T5" fmla="*/ 3 h 3"/>
                    <a:gd name="T6" fmla="*/ 10 w 10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3">
                      <a:moveTo>
                        <a:pt x="10" y="0"/>
                      </a:moveTo>
                      <a:cubicBezTo>
                        <a:pt x="7" y="1"/>
                        <a:pt x="4" y="1"/>
                        <a:pt x="0" y="2"/>
                      </a:cubicBezTo>
                      <a:cubicBezTo>
                        <a:pt x="1" y="2"/>
                        <a:pt x="2" y="3"/>
                        <a:pt x="4" y="3"/>
                      </a:cubicBezTo>
                      <a:cubicBezTo>
                        <a:pt x="6" y="3"/>
                        <a:pt x="8" y="2"/>
                        <a:pt x="1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1" name="Oval 73">
                  <a:extLst>
                    <a:ext uri="{FF2B5EF4-FFF2-40B4-BE49-F238E27FC236}">
                      <a16:creationId xmlns:a16="http://schemas.microsoft.com/office/drawing/2014/main" id="{177E3F36-BBD0-4CC2-9923-14E507CA04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" y="169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2" name="Oval 74">
                  <a:extLst>
                    <a:ext uri="{FF2B5EF4-FFF2-40B4-BE49-F238E27FC236}">
                      <a16:creationId xmlns:a16="http://schemas.microsoft.com/office/drawing/2014/main" id="{B048C8F9-A960-467C-84C4-37CB51B52E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3" y="1694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3" name="Oval 75">
                  <a:extLst>
                    <a:ext uri="{FF2B5EF4-FFF2-40B4-BE49-F238E27FC236}">
                      <a16:creationId xmlns:a16="http://schemas.microsoft.com/office/drawing/2014/main" id="{0CE0032B-4BF6-4C62-AF9A-7AD322ED9A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8" y="1657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4" name="Freeform 76">
                  <a:extLst>
                    <a:ext uri="{FF2B5EF4-FFF2-40B4-BE49-F238E27FC236}">
                      <a16:creationId xmlns:a16="http://schemas.microsoft.com/office/drawing/2014/main" id="{70D05392-56DF-4F33-91C0-108BF90946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1" y="1659"/>
                  <a:ext cx="28" cy="20"/>
                </a:xfrm>
                <a:custGeom>
                  <a:avLst/>
                  <a:gdLst>
                    <a:gd name="T0" fmla="*/ 15 w 16"/>
                    <a:gd name="T1" fmla="*/ 0 h 11"/>
                    <a:gd name="T2" fmla="*/ 0 w 16"/>
                    <a:gd name="T3" fmla="*/ 3 h 11"/>
                    <a:gd name="T4" fmla="*/ 8 w 16"/>
                    <a:gd name="T5" fmla="*/ 11 h 11"/>
                    <a:gd name="T6" fmla="*/ 16 w 16"/>
                    <a:gd name="T7" fmla="*/ 3 h 11"/>
                    <a:gd name="T8" fmla="*/ 15 w 16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1">
                      <a:moveTo>
                        <a:pt x="15" y="0"/>
                      </a:moveTo>
                      <a:cubicBezTo>
                        <a:pt x="10" y="1"/>
                        <a:pt x="5" y="2"/>
                        <a:pt x="0" y="3"/>
                      </a:cubicBezTo>
                      <a:cubicBezTo>
                        <a:pt x="0" y="7"/>
                        <a:pt x="3" y="11"/>
                        <a:pt x="8" y="11"/>
                      </a:cubicBezTo>
                      <a:cubicBezTo>
                        <a:pt x="12" y="11"/>
                        <a:pt x="16" y="7"/>
                        <a:pt x="16" y="3"/>
                      </a:cubicBezTo>
                      <a:cubicBezTo>
                        <a:pt x="16" y="2"/>
                        <a:pt x="15" y="1"/>
                        <a:pt x="15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5" name="Oval 77">
                  <a:extLst>
                    <a:ext uri="{FF2B5EF4-FFF2-40B4-BE49-F238E27FC236}">
                      <a16:creationId xmlns:a16="http://schemas.microsoft.com/office/drawing/2014/main" id="{7F420D77-0131-4EF0-994E-2E0AA2F3E1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8" y="1707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6" name="Oval 78">
                  <a:extLst>
                    <a:ext uri="{FF2B5EF4-FFF2-40B4-BE49-F238E27FC236}">
                      <a16:creationId xmlns:a16="http://schemas.microsoft.com/office/drawing/2014/main" id="{2C103CCD-941B-4A8C-B12B-1DF8B7FBCB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" y="1650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7" name="Oval 79">
                  <a:extLst>
                    <a:ext uri="{FF2B5EF4-FFF2-40B4-BE49-F238E27FC236}">
                      <a16:creationId xmlns:a16="http://schemas.microsoft.com/office/drawing/2014/main" id="{5EF45327-C40D-456F-9F28-5F6B0F2EAD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5" y="1741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8" name="Oval 80">
                  <a:extLst>
                    <a:ext uri="{FF2B5EF4-FFF2-40B4-BE49-F238E27FC236}">
                      <a16:creationId xmlns:a16="http://schemas.microsoft.com/office/drawing/2014/main" id="{F618DB4A-2479-4094-B1D8-6D2773F49E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" y="1737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9" name="Oval 81">
                  <a:extLst>
                    <a:ext uri="{FF2B5EF4-FFF2-40B4-BE49-F238E27FC236}">
                      <a16:creationId xmlns:a16="http://schemas.microsoft.com/office/drawing/2014/main" id="{36FEB8D3-F68A-47E4-BB35-FAB1E91268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" y="1787"/>
                  <a:ext cx="25" cy="2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0" name="Oval 82">
                  <a:extLst>
                    <a:ext uri="{FF2B5EF4-FFF2-40B4-BE49-F238E27FC236}">
                      <a16:creationId xmlns:a16="http://schemas.microsoft.com/office/drawing/2014/main" id="{41150F0C-B3B1-494D-89E4-2F1645E12E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2" y="173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1" name="Freeform 83">
                  <a:extLst>
                    <a:ext uri="{FF2B5EF4-FFF2-40B4-BE49-F238E27FC236}">
                      <a16:creationId xmlns:a16="http://schemas.microsoft.com/office/drawing/2014/main" id="{20B4E020-DFD3-4E91-A48C-A002A24298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" y="1787"/>
                  <a:ext cx="31" cy="28"/>
                </a:xfrm>
                <a:custGeom>
                  <a:avLst/>
                  <a:gdLst>
                    <a:gd name="T0" fmla="*/ 9 w 18"/>
                    <a:gd name="T1" fmla="*/ 0 h 16"/>
                    <a:gd name="T2" fmla="*/ 0 w 18"/>
                    <a:gd name="T3" fmla="*/ 9 h 16"/>
                    <a:gd name="T4" fmla="*/ 1 w 18"/>
                    <a:gd name="T5" fmla="*/ 13 h 16"/>
                    <a:gd name="T6" fmla="*/ 13 w 18"/>
                    <a:gd name="T7" fmla="*/ 16 h 16"/>
                    <a:gd name="T8" fmla="*/ 18 w 18"/>
                    <a:gd name="T9" fmla="*/ 9 h 16"/>
                    <a:gd name="T10" fmla="*/ 9 w 18"/>
                    <a:gd name="T1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6"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0"/>
                        <a:pt x="0" y="12"/>
                        <a:pt x="1" y="13"/>
                      </a:cubicBezTo>
                      <a:cubicBezTo>
                        <a:pt x="5" y="14"/>
                        <a:pt x="9" y="15"/>
                        <a:pt x="13" y="16"/>
                      </a:cubicBezTo>
                      <a:cubicBezTo>
                        <a:pt x="16" y="15"/>
                        <a:pt x="18" y="12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2" name="Oval 84">
                  <a:extLst>
                    <a:ext uri="{FF2B5EF4-FFF2-40B4-BE49-F238E27FC236}">
                      <a16:creationId xmlns:a16="http://schemas.microsoft.com/office/drawing/2014/main" id="{0B5E330F-09D1-41E9-A751-149CB6F288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2" y="178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3" name="Oval 85">
                  <a:extLst>
                    <a:ext uri="{FF2B5EF4-FFF2-40B4-BE49-F238E27FC236}">
                      <a16:creationId xmlns:a16="http://schemas.microsoft.com/office/drawing/2014/main" id="{6F0AD405-35BB-4553-8DCD-314206E7EF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4" y="176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4" name="Oval 86">
                  <a:extLst>
                    <a:ext uri="{FF2B5EF4-FFF2-40B4-BE49-F238E27FC236}">
                      <a16:creationId xmlns:a16="http://schemas.microsoft.com/office/drawing/2014/main" id="{9B4390CB-30B9-4A2D-B5DF-AA557FD5DD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0" y="1741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5" name="Oval 87">
                  <a:extLst>
                    <a:ext uri="{FF2B5EF4-FFF2-40B4-BE49-F238E27FC236}">
                      <a16:creationId xmlns:a16="http://schemas.microsoft.com/office/drawing/2014/main" id="{FB776EB6-139A-4741-9705-546946A6D3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8" y="1806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6" name="Oval 88">
                  <a:extLst>
                    <a:ext uri="{FF2B5EF4-FFF2-40B4-BE49-F238E27FC236}">
                      <a16:creationId xmlns:a16="http://schemas.microsoft.com/office/drawing/2014/main" id="{A05DB49F-C846-45E7-A3DD-0C15129440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1" y="1741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7" name="Freeform 89">
                  <a:extLst>
                    <a:ext uri="{FF2B5EF4-FFF2-40B4-BE49-F238E27FC236}">
                      <a16:creationId xmlns:a16="http://schemas.microsoft.com/office/drawing/2014/main" id="{0C2B3340-6C03-4521-91F0-793A307EC9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8" y="1835"/>
                  <a:ext cx="9" cy="1"/>
                </a:xfrm>
                <a:custGeom>
                  <a:avLst/>
                  <a:gdLst>
                    <a:gd name="T0" fmla="*/ 1 w 5"/>
                    <a:gd name="T1" fmla="*/ 0 h 1"/>
                    <a:gd name="T2" fmla="*/ 0 w 5"/>
                    <a:gd name="T3" fmla="*/ 0 h 1"/>
                    <a:gd name="T4" fmla="*/ 5 w 5"/>
                    <a:gd name="T5" fmla="*/ 1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0"/>
                        <a:pt x="4" y="0"/>
                        <a:pt x="5" y="1"/>
                      </a:cubicBezTo>
                      <a:cubicBezTo>
                        <a:pt x="4" y="0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8" name="Oval 90">
                  <a:extLst>
                    <a:ext uri="{FF2B5EF4-FFF2-40B4-BE49-F238E27FC236}">
                      <a16:creationId xmlns:a16="http://schemas.microsoft.com/office/drawing/2014/main" id="{17B3527A-8397-4CE9-974B-84DAE4D80E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4" y="188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9" name="Freeform 91">
                  <a:extLst>
                    <a:ext uri="{FF2B5EF4-FFF2-40B4-BE49-F238E27FC236}">
                      <a16:creationId xmlns:a16="http://schemas.microsoft.com/office/drawing/2014/main" id="{2F3B73D2-CDA5-4145-BD71-C601D01118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2" y="1836"/>
                  <a:ext cx="29" cy="22"/>
                </a:xfrm>
                <a:custGeom>
                  <a:avLst/>
                  <a:gdLst>
                    <a:gd name="T0" fmla="*/ 8 w 16"/>
                    <a:gd name="T1" fmla="*/ 0 h 12"/>
                    <a:gd name="T2" fmla="*/ 0 w 16"/>
                    <a:gd name="T3" fmla="*/ 8 h 12"/>
                    <a:gd name="T4" fmla="*/ 14 w 16"/>
                    <a:gd name="T5" fmla="*/ 12 h 12"/>
                    <a:gd name="T6" fmla="*/ 16 w 16"/>
                    <a:gd name="T7" fmla="*/ 8 h 12"/>
                    <a:gd name="T8" fmla="*/ 8 w 16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2">
                      <a:moveTo>
                        <a:pt x="8" y="0"/>
                      </a:moveTo>
                      <a:cubicBezTo>
                        <a:pt x="3" y="0"/>
                        <a:pt x="0" y="3"/>
                        <a:pt x="0" y="8"/>
                      </a:cubicBezTo>
                      <a:cubicBezTo>
                        <a:pt x="5" y="9"/>
                        <a:pt x="10" y="10"/>
                        <a:pt x="14" y="12"/>
                      </a:cubicBezTo>
                      <a:cubicBezTo>
                        <a:pt x="15" y="11"/>
                        <a:pt x="16" y="9"/>
                        <a:pt x="16" y="8"/>
                      </a:cubicBezTo>
                      <a:cubicBezTo>
                        <a:pt x="16" y="3"/>
                        <a:pt x="12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0" name="Oval 92">
                  <a:extLst>
                    <a:ext uri="{FF2B5EF4-FFF2-40B4-BE49-F238E27FC236}">
                      <a16:creationId xmlns:a16="http://schemas.microsoft.com/office/drawing/2014/main" id="{CAAE0056-A738-490B-93D2-3AC9485062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3" y="1902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1" name="Oval 93">
                  <a:extLst>
                    <a:ext uri="{FF2B5EF4-FFF2-40B4-BE49-F238E27FC236}">
                      <a16:creationId xmlns:a16="http://schemas.microsoft.com/office/drawing/2014/main" id="{6753C61B-5072-46E6-8B59-AAA12B22FB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3" y="1836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2" name="Oval 94">
                  <a:extLst>
                    <a:ext uri="{FF2B5EF4-FFF2-40B4-BE49-F238E27FC236}">
                      <a16:creationId xmlns:a16="http://schemas.microsoft.com/office/drawing/2014/main" id="{2177BB66-599B-4AC3-AB4C-D7632C9EA9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8" y="1679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3" name="Oval 95">
                  <a:extLst>
                    <a:ext uri="{FF2B5EF4-FFF2-40B4-BE49-F238E27FC236}">
                      <a16:creationId xmlns:a16="http://schemas.microsoft.com/office/drawing/2014/main" id="{0AC1EAAC-6713-4563-9D14-7448D32722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9" y="1664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4" name="Oval 96">
                  <a:extLst>
                    <a:ext uri="{FF2B5EF4-FFF2-40B4-BE49-F238E27FC236}">
                      <a16:creationId xmlns:a16="http://schemas.microsoft.com/office/drawing/2014/main" id="{1446074D-CE0F-40DF-B490-BEFC3C79C1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9" y="1714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5" name="Oval 97">
                  <a:extLst>
                    <a:ext uri="{FF2B5EF4-FFF2-40B4-BE49-F238E27FC236}">
                      <a16:creationId xmlns:a16="http://schemas.microsoft.com/office/drawing/2014/main" id="{00558259-829A-4707-BBBA-FBD734BAA3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9" y="166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6" name="Oval 98">
                  <a:extLst>
                    <a:ext uri="{FF2B5EF4-FFF2-40B4-BE49-F238E27FC236}">
                      <a16:creationId xmlns:a16="http://schemas.microsoft.com/office/drawing/2014/main" id="{3940443F-C864-46E3-92A6-0922E00426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2" y="1721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7" name="Oval 99">
                  <a:extLst>
                    <a:ext uri="{FF2B5EF4-FFF2-40B4-BE49-F238E27FC236}">
                      <a16:creationId xmlns:a16="http://schemas.microsoft.com/office/drawing/2014/main" id="{DFF84A2C-F62D-4408-A2F3-BDDE112951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6" y="1728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8" name="Oval 100">
                  <a:extLst>
                    <a:ext uri="{FF2B5EF4-FFF2-40B4-BE49-F238E27FC236}">
                      <a16:creationId xmlns:a16="http://schemas.microsoft.com/office/drawing/2014/main" id="{77154683-A74D-4E33-9E12-3BAAD6E3AB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8" y="1682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9" name="Oval 101">
                  <a:extLst>
                    <a:ext uri="{FF2B5EF4-FFF2-40B4-BE49-F238E27FC236}">
                      <a16:creationId xmlns:a16="http://schemas.microsoft.com/office/drawing/2014/main" id="{3777E9A3-5B5E-4C9D-91D5-7DCEF8D31C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7" y="1668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0" name="Oval 102">
                  <a:extLst>
                    <a:ext uri="{FF2B5EF4-FFF2-40B4-BE49-F238E27FC236}">
                      <a16:creationId xmlns:a16="http://schemas.microsoft.com/office/drawing/2014/main" id="{027A16D9-8CFB-4731-A159-C063CB7FCF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8" y="1733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1" name="Oval 103">
                  <a:extLst>
                    <a:ext uri="{FF2B5EF4-FFF2-40B4-BE49-F238E27FC236}">
                      <a16:creationId xmlns:a16="http://schemas.microsoft.com/office/drawing/2014/main" id="{B41EB8E2-3505-4699-8780-E9FF0FEF94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8" y="1673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2" name="Oval 104">
                  <a:extLst>
                    <a:ext uri="{FF2B5EF4-FFF2-40B4-BE49-F238E27FC236}">
                      <a16:creationId xmlns:a16="http://schemas.microsoft.com/office/drawing/2014/main" id="{CB356AD0-7B9C-47BE-A90C-82750D2110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1" y="1758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3" name="Oval 105">
                  <a:extLst>
                    <a:ext uri="{FF2B5EF4-FFF2-40B4-BE49-F238E27FC236}">
                      <a16:creationId xmlns:a16="http://schemas.microsoft.com/office/drawing/2014/main" id="{C36249B4-BDB4-45E3-AD4A-025F62537A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5" y="1741"/>
                  <a:ext cx="25" cy="2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4" name="Oval 106">
                  <a:extLst>
                    <a:ext uri="{FF2B5EF4-FFF2-40B4-BE49-F238E27FC236}">
                      <a16:creationId xmlns:a16="http://schemas.microsoft.com/office/drawing/2014/main" id="{689F79DB-F54D-422C-BA3F-11A28628AE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3" y="1810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5" name="Oval 107">
                  <a:extLst>
                    <a:ext uri="{FF2B5EF4-FFF2-40B4-BE49-F238E27FC236}">
                      <a16:creationId xmlns:a16="http://schemas.microsoft.com/office/drawing/2014/main" id="{72AF94E4-6E3B-4151-84A3-1C37074EA1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1" y="178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6" name="Oval 108">
                  <a:extLst>
                    <a:ext uri="{FF2B5EF4-FFF2-40B4-BE49-F238E27FC236}">
                      <a16:creationId xmlns:a16="http://schemas.microsoft.com/office/drawing/2014/main" id="{901F41FD-541C-4202-B9BD-465BDF9A90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1" y="184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7" name="Oval 109">
                  <a:extLst>
                    <a:ext uri="{FF2B5EF4-FFF2-40B4-BE49-F238E27FC236}">
                      <a16:creationId xmlns:a16="http://schemas.microsoft.com/office/drawing/2014/main" id="{4E60A230-BE53-4A5F-9879-AC4C31EFCF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8" y="1794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8" name="Oval 110">
                  <a:extLst>
                    <a:ext uri="{FF2B5EF4-FFF2-40B4-BE49-F238E27FC236}">
                      <a16:creationId xmlns:a16="http://schemas.microsoft.com/office/drawing/2014/main" id="{03919DE5-DEEC-4AC6-904C-915CD5EFC3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4" y="1781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9" name="Oval 111">
                  <a:extLst>
                    <a:ext uri="{FF2B5EF4-FFF2-40B4-BE49-F238E27FC236}">
                      <a16:creationId xmlns:a16="http://schemas.microsoft.com/office/drawing/2014/main" id="{F10D6BC5-DD26-43B3-ACE4-B645D51B4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7" y="1758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0" name="Oval 112">
                  <a:extLst>
                    <a:ext uri="{FF2B5EF4-FFF2-40B4-BE49-F238E27FC236}">
                      <a16:creationId xmlns:a16="http://schemas.microsoft.com/office/drawing/2014/main" id="{2955F693-7941-4E81-A40D-C745C1DF21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3" y="1808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1" name="Oval 113">
                  <a:extLst>
                    <a:ext uri="{FF2B5EF4-FFF2-40B4-BE49-F238E27FC236}">
                      <a16:creationId xmlns:a16="http://schemas.microsoft.com/office/drawing/2014/main" id="{1C00F7A4-5B2D-42D3-801A-85F4C3BF08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4" y="1772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2" name="Oval 114">
                  <a:extLst>
                    <a:ext uri="{FF2B5EF4-FFF2-40B4-BE49-F238E27FC236}">
                      <a16:creationId xmlns:a16="http://schemas.microsoft.com/office/drawing/2014/main" id="{FB89F3D3-0E11-444E-9440-C71227841E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3" y="1819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3" name="Oval 115">
                  <a:extLst>
                    <a:ext uri="{FF2B5EF4-FFF2-40B4-BE49-F238E27FC236}">
                      <a16:creationId xmlns:a16="http://schemas.microsoft.com/office/drawing/2014/main" id="{804C2E5A-6AE1-4A4F-AA7A-AA876DCB61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9" y="1849"/>
                  <a:ext cx="24" cy="2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4" name="Oval 116">
                  <a:extLst>
                    <a:ext uri="{FF2B5EF4-FFF2-40B4-BE49-F238E27FC236}">
                      <a16:creationId xmlns:a16="http://schemas.microsoft.com/office/drawing/2014/main" id="{C0BAB2E8-8971-4931-99DF-0BC2298B55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0" y="1900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5" name="Oval 117">
                  <a:extLst>
                    <a:ext uri="{FF2B5EF4-FFF2-40B4-BE49-F238E27FC236}">
                      <a16:creationId xmlns:a16="http://schemas.microsoft.com/office/drawing/2014/main" id="{0807761C-D0B2-40E1-88BD-07B3688F31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1" y="1852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6" name="Oval 118">
                  <a:extLst>
                    <a:ext uri="{FF2B5EF4-FFF2-40B4-BE49-F238E27FC236}">
                      <a16:creationId xmlns:a16="http://schemas.microsoft.com/office/drawing/2014/main" id="{1B77808D-4329-4436-91AD-0B7DFAA54E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2" y="1897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7" name="Oval 119">
                  <a:extLst>
                    <a:ext uri="{FF2B5EF4-FFF2-40B4-BE49-F238E27FC236}">
                      <a16:creationId xmlns:a16="http://schemas.microsoft.com/office/drawing/2014/main" id="{156515AF-DB3F-4420-9C04-5CC81DB074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" y="1898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8" name="Oval 120">
                  <a:extLst>
                    <a:ext uri="{FF2B5EF4-FFF2-40B4-BE49-F238E27FC236}">
                      <a16:creationId xmlns:a16="http://schemas.microsoft.com/office/drawing/2014/main" id="{1994F85F-4F4C-4602-85DA-385DC1357F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6" y="1861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9" name="Oval 121">
                  <a:extLst>
                    <a:ext uri="{FF2B5EF4-FFF2-40B4-BE49-F238E27FC236}">
                      <a16:creationId xmlns:a16="http://schemas.microsoft.com/office/drawing/2014/main" id="{5F84435B-6D87-4873-8A47-F2D755096C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9" y="1854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0" name="Oval 122">
                  <a:extLst>
                    <a:ext uri="{FF2B5EF4-FFF2-40B4-BE49-F238E27FC236}">
                      <a16:creationId xmlns:a16="http://schemas.microsoft.com/office/drawing/2014/main" id="{A727162F-E5B9-4293-B676-51F0FB875A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7" y="1900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1" name="Oval 123">
                  <a:extLst>
                    <a:ext uri="{FF2B5EF4-FFF2-40B4-BE49-F238E27FC236}">
                      <a16:creationId xmlns:a16="http://schemas.microsoft.com/office/drawing/2014/main" id="{EBA0AB2E-81DE-4372-B552-093B2325DB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4" y="1836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2" name="Oval 124">
                  <a:extLst>
                    <a:ext uri="{FF2B5EF4-FFF2-40B4-BE49-F238E27FC236}">
                      <a16:creationId xmlns:a16="http://schemas.microsoft.com/office/drawing/2014/main" id="{DF52CF83-BC21-4EF3-9356-8B58DCD0B6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2" y="1693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3" name="Oval 125">
                  <a:extLst>
                    <a:ext uri="{FF2B5EF4-FFF2-40B4-BE49-F238E27FC236}">
                      <a16:creationId xmlns:a16="http://schemas.microsoft.com/office/drawing/2014/main" id="{71A6FD8F-071B-4D4C-B8F7-A9D12946B6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5" y="1723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4" name="Oval 126">
                  <a:extLst>
                    <a:ext uri="{FF2B5EF4-FFF2-40B4-BE49-F238E27FC236}">
                      <a16:creationId xmlns:a16="http://schemas.microsoft.com/office/drawing/2014/main" id="{2FBC1F4B-4A56-4294-B467-7C9E906682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5" y="167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5" name="Oval 127">
                  <a:extLst>
                    <a:ext uri="{FF2B5EF4-FFF2-40B4-BE49-F238E27FC236}">
                      <a16:creationId xmlns:a16="http://schemas.microsoft.com/office/drawing/2014/main" id="{F10DF329-1654-43D5-A647-12123A0E41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5" y="1732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6" name="Oval 128">
                  <a:extLst>
                    <a:ext uri="{FF2B5EF4-FFF2-40B4-BE49-F238E27FC236}">
                      <a16:creationId xmlns:a16="http://schemas.microsoft.com/office/drawing/2014/main" id="{E01A531B-31EB-4478-89E0-2A9EE70614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8" y="173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7" name="Oval 129">
                  <a:extLst>
                    <a:ext uri="{FF2B5EF4-FFF2-40B4-BE49-F238E27FC236}">
                      <a16:creationId xmlns:a16="http://schemas.microsoft.com/office/drawing/2014/main" id="{8A992E96-B74C-451B-9E39-FACA17A5A5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4" y="1691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8" name="Oval 130">
                  <a:extLst>
                    <a:ext uri="{FF2B5EF4-FFF2-40B4-BE49-F238E27FC236}">
                      <a16:creationId xmlns:a16="http://schemas.microsoft.com/office/drawing/2014/main" id="{61286B4D-0F04-4778-ACEC-F20F646CF7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3" y="1677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9" name="Oval 131">
                  <a:extLst>
                    <a:ext uri="{FF2B5EF4-FFF2-40B4-BE49-F238E27FC236}">
                      <a16:creationId xmlns:a16="http://schemas.microsoft.com/office/drawing/2014/main" id="{DA042D98-9E1F-4247-A12E-2AC33FD35D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4" y="1742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0" name="Oval 132">
                  <a:extLst>
                    <a:ext uri="{FF2B5EF4-FFF2-40B4-BE49-F238E27FC236}">
                      <a16:creationId xmlns:a16="http://schemas.microsoft.com/office/drawing/2014/main" id="{8335F77D-08A2-4D1C-AEB5-54653DF5BF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6" y="1682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1" name="Oval 133">
                  <a:extLst>
                    <a:ext uri="{FF2B5EF4-FFF2-40B4-BE49-F238E27FC236}">
                      <a16:creationId xmlns:a16="http://schemas.microsoft.com/office/drawing/2014/main" id="{F110509E-20A9-4A47-9E49-CFF1AD35E4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1" y="1819"/>
                  <a:ext cx="25" cy="2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2" name="Oval 134">
                  <a:extLst>
                    <a:ext uri="{FF2B5EF4-FFF2-40B4-BE49-F238E27FC236}">
                      <a16:creationId xmlns:a16="http://schemas.microsoft.com/office/drawing/2014/main" id="{24111F55-3414-442F-8FCF-CBC84EB6C4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0" y="1790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3" name="Oval 135">
                  <a:extLst>
                    <a:ext uri="{FF2B5EF4-FFF2-40B4-BE49-F238E27FC236}">
                      <a16:creationId xmlns:a16="http://schemas.microsoft.com/office/drawing/2014/main" id="{8D9D9A13-6B18-4784-BE46-16E472D0FA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" y="179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4" name="Oval 136">
                  <a:extLst>
                    <a:ext uri="{FF2B5EF4-FFF2-40B4-BE49-F238E27FC236}">
                      <a16:creationId xmlns:a16="http://schemas.microsoft.com/office/drawing/2014/main" id="{0A867A00-75E2-478F-A690-408258DB6A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0" y="1790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5" name="Oval 137">
                  <a:extLst>
                    <a:ext uri="{FF2B5EF4-FFF2-40B4-BE49-F238E27FC236}">
                      <a16:creationId xmlns:a16="http://schemas.microsoft.com/office/drawing/2014/main" id="{E2C81D69-6069-49D7-9929-8918B65543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9" y="1735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6" name="Oval 138">
                  <a:extLst>
                    <a:ext uri="{FF2B5EF4-FFF2-40B4-BE49-F238E27FC236}">
                      <a16:creationId xmlns:a16="http://schemas.microsoft.com/office/drawing/2014/main" id="{193C98A4-F327-4C56-8366-542FF597B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1" y="1836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7" name="Oval 139">
                  <a:extLst>
                    <a:ext uri="{FF2B5EF4-FFF2-40B4-BE49-F238E27FC236}">
                      <a16:creationId xmlns:a16="http://schemas.microsoft.com/office/drawing/2014/main" id="{F15A6ED9-F8D1-4CD4-9DEA-D8B6197803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5" y="1785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8" name="Oval 140">
                  <a:extLst>
                    <a:ext uri="{FF2B5EF4-FFF2-40B4-BE49-F238E27FC236}">
                      <a16:creationId xmlns:a16="http://schemas.microsoft.com/office/drawing/2014/main" id="{12C50D38-00DD-4749-8291-63A51D354C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" y="1852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9" name="Oval 141">
                  <a:extLst>
                    <a:ext uri="{FF2B5EF4-FFF2-40B4-BE49-F238E27FC236}">
                      <a16:creationId xmlns:a16="http://schemas.microsoft.com/office/drawing/2014/main" id="{833D9AA5-7910-4A6F-86E5-07131B9875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1893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0" name="Oval 142">
                  <a:extLst>
                    <a:ext uri="{FF2B5EF4-FFF2-40B4-BE49-F238E27FC236}">
                      <a16:creationId xmlns:a16="http://schemas.microsoft.com/office/drawing/2014/main" id="{40DBD303-99DB-4A02-8072-B1F0B645F0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4" y="185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1" name="Oval 143">
                  <a:extLst>
                    <a:ext uri="{FF2B5EF4-FFF2-40B4-BE49-F238E27FC236}">
                      <a16:creationId xmlns:a16="http://schemas.microsoft.com/office/drawing/2014/main" id="{39A7A41E-E572-4756-83B7-D146E33AE4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3" y="1900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2" name="Oval 144">
                  <a:extLst>
                    <a:ext uri="{FF2B5EF4-FFF2-40B4-BE49-F238E27FC236}">
                      <a16:creationId xmlns:a16="http://schemas.microsoft.com/office/drawing/2014/main" id="{4A3C0B4D-4983-443D-B0AF-80CA36262E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3" y="1895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3" name="Oval 145">
                  <a:extLst>
                    <a:ext uri="{FF2B5EF4-FFF2-40B4-BE49-F238E27FC236}">
                      <a16:creationId xmlns:a16="http://schemas.microsoft.com/office/drawing/2014/main" id="{DAEF1638-2441-450F-A794-FEED33C52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3" y="1868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4" name="Oval 146">
                  <a:extLst>
                    <a:ext uri="{FF2B5EF4-FFF2-40B4-BE49-F238E27FC236}">
                      <a16:creationId xmlns:a16="http://schemas.microsoft.com/office/drawing/2014/main" id="{F99CE7E4-2C6A-4DA0-BF93-D7CA7BFB58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6" y="1872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5" name="Oval 147">
                  <a:extLst>
                    <a:ext uri="{FF2B5EF4-FFF2-40B4-BE49-F238E27FC236}">
                      <a16:creationId xmlns:a16="http://schemas.microsoft.com/office/drawing/2014/main" id="{FB610877-D460-4E14-92A6-0C4D3DB1F3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4" y="1891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6" name="Oval 148">
                  <a:extLst>
                    <a:ext uri="{FF2B5EF4-FFF2-40B4-BE49-F238E27FC236}">
                      <a16:creationId xmlns:a16="http://schemas.microsoft.com/office/drawing/2014/main" id="{58090FBF-C8D1-457C-A945-0244273748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8" y="1827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7" name="Oval 149">
                  <a:extLst>
                    <a:ext uri="{FF2B5EF4-FFF2-40B4-BE49-F238E27FC236}">
                      <a16:creationId xmlns:a16="http://schemas.microsoft.com/office/drawing/2014/main" id="{3BCEC3C8-0D59-4C76-AC59-60D25BA85E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1" y="168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8" name="Oval 150">
                  <a:extLst>
                    <a:ext uri="{FF2B5EF4-FFF2-40B4-BE49-F238E27FC236}">
                      <a16:creationId xmlns:a16="http://schemas.microsoft.com/office/drawing/2014/main" id="{6CA5659A-62DD-404B-B654-94EEDFD230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9" y="174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9" name="Oval 151">
                  <a:extLst>
                    <a:ext uri="{FF2B5EF4-FFF2-40B4-BE49-F238E27FC236}">
                      <a16:creationId xmlns:a16="http://schemas.microsoft.com/office/drawing/2014/main" id="{A0F63FD7-16A7-418F-B7D7-51233303DE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2" y="1820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0" name="Oval 152">
                  <a:extLst>
                    <a:ext uri="{FF2B5EF4-FFF2-40B4-BE49-F238E27FC236}">
                      <a16:creationId xmlns:a16="http://schemas.microsoft.com/office/drawing/2014/main" id="{ECCD0772-EE27-45DE-B668-3C528A3F27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7" y="1680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1" name="Oval 153">
                  <a:extLst>
                    <a:ext uri="{FF2B5EF4-FFF2-40B4-BE49-F238E27FC236}">
                      <a16:creationId xmlns:a16="http://schemas.microsoft.com/office/drawing/2014/main" id="{A83DEADE-2C14-4CF0-8DD9-87C24C1E33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0" y="1710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2" name="Oval 154">
                  <a:extLst>
                    <a:ext uri="{FF2B5EF4-FFF2-40B4-BE49-F238E27FC236}">
                      <a16:creationId xmlns:a16="http://schemas.microsoft.com/office/drawing/2014/main" id="{F7AD4927-5933-4EEA-828F-0BD5DB1082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0" y="1663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3" name="Oval 155">
                  <a:extLst>
                    <a:ext uri="{FF2B5EF4-FFF2-40B4-BE49-F238E27FC236}">
                      <a16:creationId xmlns:a16="http://schemas.microsoft.com/office/drawing/2014/main" id="{213FCEB9-E70C-4C13-937C-93D9B3D8AE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7" y="173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4" name="Oval 156">
                  <a:extLst>
                    <a:ext uri="{FF2B5EF4-FFF2-40B4-BE49-F238E27FC236}">
                      <a16:creationId xmlns:a16="http://schemas.microsoft.com/office/drawing/2014/main" id="{F94ACE64-D1BF-430F-A32A-38C1F562F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2" y="1723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5" name="Freeform 157">
                  <a:extLst>
                    <a:ext uri="{FF2B5EF4-FFF2-40B4-BE49-F238E27FC236}">
                      <a16:creationId xmlns:a16="http://schemas.microsoft.com/office/drawing/2014/main" id="{4A0CE2DD-EE20-4A3D-9D23-EF789DB127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8" y="1677"/>
                  <a:ext cx="27" cy="16"/>
                </a:xfrm>
                <a:custGeom>
                  <a:avLst/>
                  <a:gdLst>
                    <a:gd name="T0" fmla="*/ 0 w 15"/>
                    <a:gd name="T1" fmla="*/ 0 h 9"/>
                    <a:gd name="T2" fmla="*/ 0 w 15"/>
                    <a:gd name="T3" fmla="*/ 1 h 9"/>
                    <a:gd name="T4" fmla="*/ 8 w 15"/>
                    <a:gd name="T5" fmla="*/ 9 h 9"/>
                    <a:gd name="T6" fmla="*/ 15 w 15"/>
                    <a:gd name="T7" fmla="*/ 4 h 9"/>
                    <a:gd name="T8" fmla="*/ 0 w 15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9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6"/>
                        <a:pt x="4" y="9"/>
                        <a:pt x="8" y="9"/>
                      </a:cubicBezTo>
                      <a:cubicBezTo>
                        <a:pt x="11" y="9"/>
                        <a:pt x="14" y="7"/>
                        <a:pt x="15" y="4"/>
                      </a:cubicBezTo>
                      <a:cubicBezTo>
                        <a:pt x="10" y="3"/>
                        <a:pt x="5" y="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6" name="Freeform 158">
                  <a:extLst>
                    <a:ext uri="{FF2B5EF4-FFF2-40B4-BE49-F238E27FC236}">
                      <a16:creationId xmlns:a16="http://schemas.microsoft.com/office/drawing/2014/main" id="{C0228560-A605-477B-86C7-B9FB0190E5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4" y="1746"/>
                  <a:ext cx="29" cy="28"/>
                </a:xfrm>
                <a:custGeom>
                  <a:avLst/>
                  <a:gdLst>
                    <a:gd name="T0" fmla="*/ 8 w 16"/>
                    <a:gd name="T1" fmla="*/ 0 h 16"/>
                    <a:gd name="T2" fmla="*/ 0 w 16"/>
                    <a:gd name="T3" fmla="*/ 8 h 16"/>
                    <a:gd name="T4" fmla="*/ 8 w 16"/>
                    <a:gd name="T5" fmla="*/ 16 h 16"/>
                    <a:gd name="T6" fmla="*/ 8 w 16"/>
                    <a:gd name="T7" fmla="*/ 16 h 16"/>
                    <a:gd name="T8" fmla="*/ 10 w 16"/>
                    <a:gd name="T9" fmla="*/ 16 h 16"/>
                    <a:gd name="T10" fmla="*/ 16 w 16"/>
                    <a:gd name="T11" fmla="*/ 8 h 16"/>
                    <a:gd name="T12" fmla="*/ 8 w 16"/>
                    <a:gd name="T1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6">
                      <a:moveTo>
                        <a:pt x="8" y="0"/>
                      </a:move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2"/>
                        <a:pt x="4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9" y="16"/>
                        <a:pt x="10" y="16"/>
                        <a:pt x="10" y="16"/>
                      </a:cubicBezTo>
                      <a:cubicBezTo>
                        <a:pt x="14" y="15"/>
                        <a:pt x="16" y="12"/>
                        <a:pt x="16" y="8"/>
                      </a:cubicBezTo>
                      <a:cubicBezTo>
                        <a:pt x="16" y="4"/>
                        <a:pt x="12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7" name="Freeform 159">
                  <a:extLst>
                    <a:ext uri="{FF2B5EF4-FFF2-40B4-BE49-F238E27FC236}">
                      <a16:creationId xmlns:a16="http://schemas.microsoft.com/office/drawing/2014/main" id="{386E2AE5-B052-4431-9267-728663C343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8" y="1698"/>
                  <a:ext cx="5" cy="2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1 h 1"/>
                    <a:gd name="T4" fmla="*/ 0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cubicBezTo>
                        <a:pt x="1" y="1"/>
                        <a:pt x="2" y="1"/>
                        <a:pt x="3" y="1"/>
                      </a:cubicBezTo>
                      <a:cubicBezTo>
                        <a:pt x="2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8" name="Freeform 160">
                  <a:extLst>
                    <a:ext uri="{FF2B5EF4-FFF2-40B4-BE49-F238E27FC236}">
                      <a16:creationId xmlns:a16="http://schemas.microsoft.com/office/drawing/2014/main" id="{D478EF9A-8C25-4EAD-98AC-C8DB0ED75B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4" y="1780"/>
                  <a:ext cx="32" cy="30"/>
                </a:xfrm>
                <a:custGeom>
                  <a:avLst/>
                  <a:gdLst>
                    <a:gd name="T0" fmla="*/ 9 w 18"/>
                    <a:gd name="T1" fmla="*/ 0 h 17"/>
                    <a:gd name="T2" fmla="*/ 0 w 18"/>
                    <a:gd name="T3" fmla="*/ 9 h 17"/>
                    <a:gd name="T4" fmla="*/ 7 w 18"/>
                    <a:gd name="T5" fmla="*/ 17 h 17"/>
                    <a:gd name="T6" fmla="*/ 16 w 18"/>
                    <a:gd name="T7" fmla="*/ 14 h 17"/>
                    <a:gd name="T8" fmla="*/ 18 w 18"/>
                    <a:gd name="T9" fmla="*/ 9 h 17"/>
                    <a:gd name="T10" fmla="*/ 9 w 18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7"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3" y="16"/>
                        <a:pt x="7" y="17"/>
                      </a:cubicBezTo>
                      <a:cubicBezTo>
                        <a:pt x="10" y="16"/>
                        <a:pt x="13" y="15"/>
                        <a:pt x="16" y="14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9" name="Oval 161">
                  <a:extLst>
                    <a:ext uri="{FF2B5EF4-FFF2-40B4-BE49-F238E27FC236}">
                      <a16:creationId xmlns:a16="http://schemas.microsoft.com/office/drawing/2014/main" id="{A7CF6AFF-2342-4F0D-B304-6E8ECC6F61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" y="1781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0" name="Freeform 162">
                  <a:extLst>
                    <a:ext uri="{FF2B5EF4-FFF2-40B4-BE49-F238E27FC236}">
                      <a16:creationId xmlns:a16="http://schemas.microsoft.com/office/drawing/2014/main" id="{A4C0808A-D325-4D3F-9A2B-DC83AD18E5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9" y="1748"/>
                  <a:ext cx="32" cy="19"/>
                </a:xfrm>
                <a:custGeom>
                  <a:avLst/>
                  <a:gdLst>
                    <a:gd name="T0" fmla="*/ 9 w 18"/>
                    <a:gd name="T1" fmla="*/ 0 h 11"/>
                    <a:gd name="T2" fmla="*/ 0 w 18"/>
                    <a:gd name="T3" fmla="*/ 9 h 11"/>
                    <a:gd name="T4" fmla="*/ 0 w 18"/>
                    <a:gd name="T5" fmla="*/ 11 h 11"/>
                    <a:gd name="T6" fmla="*/ 18 w 18"/>
                    <a:gd name="T7" fmla="*/ 8 h 11"/>
                    <a:gd name="T8" fmla="*/ 9 w 18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"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0"/>
                        <a:pt x="0" y="11"/>
                        <a:pt x="0" y="11"/>
                      </a:cubicBezTo>
                      <a:cubicBezTo>
                        <a:pt x="6" y="10"/>
                        <a:pt x="12" y="9"/>
                        <a:pt x="18" y="8"/>
                      </a:cubicBezTo>
                      <a:cubicBezTo>
                        <a:pt x="17" y="4"/>
                        <a:pt x="13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1" name="Oval 163">
                  <a:extLst>
                    <a:ext uri="{FF2B5EF4-FFF2-40B4-BE49-F238E27FC236}">
                      <a16:creationId xmlns:a16="http://schemas.microsoft.com/office/drawing/2014/main" id="{2937ED81-D9CB-4B03-9BDD-49061F8562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732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2" name="Freeform 164">
                  <a:extLst>
                    <a:ext uri="{FF2B5EF4-FFF2-40B4-BE49-F238E27FC236}">
                      <a16:creationId xmlns:a16="http://schemas.microsoft.com/office/drawing/2014/main" id="{796979A0-DF5E-410D-AE00-1F3871A93B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7" y="1774"/>
                  <a:ext cx="26" cy="16"/>
                </a:xfrm>
                <a:custGeom>
                  <a:avLst/>
                  <a:gdLst>
                    <a:gd name="T0" fmla="*/ 8 w 15"/>
                    <a:gd name="T1" fmla="*/ 0 h 9"/>
                    <a:gd name="T2" fmla="*/ 0 w 15"/>
                    <a:gd name="T3" fmla="*/ 8 h 9"/>
                    <a:gd name="T4" fmla="*/ 0 w 15"/>
                    <a:gd name="T5" fmla="*/ 9 h 9"/>
                    <a:gd name="T6" fmla="*/ 1 w 15"/>
                    <a:gd name="T7" fmla="*/ 9 h 9"/>
                    <a:gd name="T8" fmla="*/ 15 w 15"/>
                    <a:gd name="T9" fmla="*/ 6 h 9"/>
                    <a:gd name="T10" fmla="*/ 8 w 15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9">
                      <a:moveTo>
                        <a:pt x="8" y="0"/>
                      </a:move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0" y="8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1" y="9"/>
                      </a:cubicBezTo>
                      <a:cubicBezTo>
                        <a:pt x="6" y="8"/>
                        <a:pt x="10" y="7"/>
                        <a:pt x="15" y="6"/>
                      </a:cubicBezTo>
                      <a:cubicBezTo>
                        <a:pt x="14" y="2"/>
                        <a:pt x="11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3" name="Freeform 165">
                  <a:extLst>
                    <a:ext uri="{FF2B5EF4-FFF2-40B4-BE49-F238E27FC236}">
                      <a16:creationId xmlns:a16="http://schemas.microsoft.com/office/drawing/2014/main" id="{F7CC94BF-70F0-4185-8438-826FCEF43A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5" y="1833"/>
                  <a:ext cx="25" cy="19"/>
                </a:xfrm>
                <a:custGeom>
                  <a:avLst/>
                  <a:gdLst>
                    <a:gd name="T0" fmla="*/ 7 w 14"/>
                    <a:gd name="T1" fmla="*/ 0 h 11"/>
                    <a:gd name="T2" fmla="*/ 0 w 14"/>
                    <a:gd name="T3" fmla="*/ 7 h 11"/>
                    <a:gd name="T4" fmla="*/ 1 w 14"/>
                    <a:gd name="T5" fmla="*/ 11 h 11"/>
                    <a:gd name="T6" fmla="*/ 14 w 14"/>
                    <a:gd name="T7" fmla="*/ 4 h 11"/>
                    <a:gd name="T8" fmla="*/ 7 w 14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1">
                      <a:moveTo>
                        <a:pt x="7" y="0"/>
                      </a:move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8"/>
                        <a:pt x="1" y="10"/>
                        <a:pt x="1" y="11"/>
                      </a:cubicBezTo>
                      <a:cubicBezTo>
                        <a:pt x="5" y="8"/>
                        <a:pt x="9" y="6"/>
                        <a:pt x="14" y="4"/>
                      </a:cubicBezTo>
                      <a:cubicBezTo>
                        <a:pt x="13" y="2"/>
                        <a:pt x="10" y="0"/>
                        <a:pt x="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4" name="Freeform 166">
                  <a:extLst>
                    <a:ext uri="{FF2B5EF4-FFF2-40B4-BE49-F238E27FC236}">
                      <a16:creationId xmlns:a16="http://schemas.microsoft.com/office/drawing/2014/main" id="{6B5F3196-8F2C-4175-831D-24E36F01EB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" y="1262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5" name="Freeform 167">
                  <a:extLst>
                    <a:ext uri="{FF2B5EF4-FFF2-40B4-BE49-F238E27FC236}">
                      <a16:creationId xmlns:a16="http://schemas.microsoft.com/office/drawing/2014/main" id="{D69B567E-4D28-487F-BBDC-32C58DFD1B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9" y="1287"/>
                  <a:ext cx="28" cy="30"/>
                </a:xfrm>
                <a:custGeom>
                  <a:avLst/>
                  <a:gdLst>
                    <a:gd name="T0" fmla="*/ 7 w 16"/>
                    <a:gd name="T1" fmla="*/ 0 h 17"/>
                    <a:gd name="T2" fmla="*/ 0 w 16"/>
                    <a:gd name="T3" fmla="*/ 3 h 17"/>
                    <a:gd name="T4" fmla="*/ 10 w 16"/>
                    <a:gd name="T5" fmla="*/ 17 h 17"/>
                    <a:gd name="T6" fmla="*/ 16 w 16"/>
                    <a:gd name="T7" fmla="*/ 9 h 17"/>
                    <a:gd name="T8" fmla="*/ 7 w 16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7">
                      <a:moveTo>
                        <a:pt x="7" y="0"/>
                      </a:moveTo>
                      <a:cubicBezTo>
                        <a:pt x="4" y="0"/>
                        <a:pt x="1" y="1"/>
                        <a:pt x="0" y="3"/>
                      </a:cubicBezTo>
                      <a:cubicBezTo>
                        <a:pt x="3" y="8"/>
                        <a:pt x="6" y="13"/>
                        <a:pt x="10" y="17"/>
                      </a:cubicBezTo>
                      <a:cubicBezTo>
                        <a:pt x="13" y="16"/>
                        <a:pt x="16" y="13"/>
                        <a:pt x="16" y="9"/>
                      </a:cubicBezTo>
                      <a:cubicBezTo>
                        <a:pt x="16" y="4"/>
                        <a:pt x="12" y="0"/>
                        <a:pt x="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6" name="Freeform 168">
                  <a:extLst>
                    <a:ext uri="{FF2B5EF4-FFF2-40B4-BE49-F238E27FC236}">
                      <a16:creationId xmlns:a16="http://schemas.microsoft.com/office/drawing/2014/main" id="{8CE50E55-EDB0-4960-8375-0946DBCD18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3" y="1299"/>
                  <a:ext cx="30" cy="18"/>
                </a:xfrm>
                <a:custGeom>
                  <a:avLst/>
                  <a:gdLst>
                    <a:gd name="T0" fmla="*/ 0 w 17"/>
                    <a:gd name="T1" fmla="*/ 0 h 10"/>
                    <a:gd name="T2" fmla="*/ 0 w 17"/>
                    <a:gd name="T3" fmla="*/ 1 h 10"/>
                    <a:gd name="T4" fmla="*/ 9 w 17"/>
                    <a:gd name="T5" fmla="*/ 10 h 10"/>
                    <a:gd name="T6" fmla="*/ 17 w 17"/>
                    <a:gd name="T7" fmla="*/ 5 h 10"/>
                    <a:gd name="T8" fmla="*/ 0 w 17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0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6"/>
                        <a:pt x="4" y="10"/>
                        <a:pt x="9" y="10"/>
                      </a:cubicBezTo>
                      <a:cubicBezTo>
                        <a:pt x="12" y="10"/>
                        <a:pt x="15" y="8"/>
                        <a:pt x="17" y="5"/>
                      </a:cubicBezTo>
                      <a:cubicBezTo>
                        <a:pt x="11" y="3"/>
                        <a:pt x="5" y="2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7" name="Oval 169">
                  <a:extLst>
                    <a:ext uri="{FF2B5EF4-FFF2-40B4-BE49-F238E27FC236}">
                      <a16:creationId xmlns:a16="http://schemas.microsoft.com/office/drawing/2014/main" id="{0C5126C0-3DDF-4F01-ABAB-482A853FC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" y="1377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8" name="Oval 170">
                  <a:extLst>
                    <a:ext uri="{FF2B5EF4-FFF2-40B4-BE49-F238E27FC236}">
                      <a16:creationId xmlns:a16="http://schemas.microsoft.com/office/drawing/2014/main" id="{7DE1AE52-C956-42FF-A9EB-DF4780397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2" y="132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9" name="Oval 171">
                  <a:extLst>
                    <a:ext uri="{FF2B5EF4-FFF2-40B4-BE49-F238E27FC236}">
                      <a16:creationId xmlns:a16="http://schemas.microsoft.com/office/drawing/2014/main" id="{507C2BCB-4F3F-4EC8-9FCE-B2D972EC4C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2" y="137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0" name="Oval 172">
                  <a:extLst>
                    <a:ext uri="{FF2B5EF4-FFF2-40B4-BE49-F238E27FC236}">
                      <a16:creationId xmlns:a16="http://schemas.microsoft.com/office/drawing/2014/main" id="{A6BF5538-14BC-4CB0-A84E-DE0E83A360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4" y="135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1" name="Oval 173">
                  <a:extLst>
                    <a:ext uri="{FF2B5EF4-FFF2-40B4-BE49-F238E27FC236}">
                      <a16:creationId xmlns:a16="http://schemas.microsoft.com/office/drawing/2014/main" id="{55932353-E49B-4385-819F-E6441D864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0" y="1331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2" name="Oval 174">
                  <a:extLst>
                    <a:ext uri="{FF2B5EF4-FFF2-40B4-BE49-F238E27FC236}">
                      <a16:creationId xmlns:a16="http://schemas.microsoft.com/office/drawing/2014/main" id="{FE593D43-1F9C-4091-906B-FA3FEF8A80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8" y="1397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3" name="Oval 175">
                  <a:extLst>
                    <a:ext uri="{FF2B5EF4-FFF2-40B4-BE49-F238E27FC236}">
                      <a16:creationId xmlns:a16="http://schemas.microsoft.com/office/drawing/2014/main" id="{BA5F632D-EABF-4529-8839-955D1E31C0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1" y="1331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4" name="Oval 176">
                  <a:extLst>
                    <a:ext uri="{FF2B5EF4-FFF2-40B4-BE49-F238E27FC236}">
                      <a16:creationId xmlns:a16="http://schemas.microsoft.com/office/drawing/2014/main" id="{E7D63610-B896-4D01-9405-B07DF96115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4" y="1473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5" name="Oval 177">
                  <a:extLst>
                    <a:ext uri="{FF2B5EF4-FFF2-40B4-BE49-F238E27FC236}">
                      <a16:creationId xmlns:a16="http://schemas.microsoft.com/office/drawing/2014/main" id="{8B05EE41-30E1-42C4-B59F-62D2FA2C48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4" y="147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6" name="Oval 178">
                  <a:extLst>
                    <a:ext uri="{FF2B5EF4-FFF2-40B4-BE49-F238E27FC236}">
                      <a16:creationId xmlns:a16="http://schemas.microsoft.com/office/drawing/2014/main" id="{658EEC87-F208-46C5-94D0-B76FE401E0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2" y="1427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7" name="Oval 179">
                  <a:extLst>
                    <a:ext uri="{FF2B5EF4-FFF2-40B4-BE49-F238E27FC236}">
                      <a16:creationId xmlns:a16="http://schemas.microsoft.com/office/drawing/2014/main" id="{995D4A38-FD88-4DFF-A883-591CC4C458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3" y="1492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8" name="Oval 180">
                  <a:extLst>
                    <a:ext uri="{FF2B5EF4-FFF2-40B4-BE49-F238E27FC236}">
                      <a16:creationId xmlns:a16="http://schemas.microsoft.com/office/drawing/2014/main" id="{C181128B-A4FE-4A43-AA0E-4134B913D9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3" y="1427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9" name="Oval 181">
                  <a:extLst>
                    <a:ext uri="{FF2B5EF4-FFF2-40B4-BE49-F238E27FC236}">
                      <a16:creationId xmlns:a16="http://schemas.microsoft.com/office/drawing/2014/main" id="{39B520E8-2D78-4A72-83DD-1C83B1384E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9" y="1305"/>
                  <a:ext cx="25" cy="2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0" name="Oval 182">
                  <a:extLst>
                    <a:ext uri="{FF2B5EF4-FFF2-40B4-BE49-F238E27FC236}">
                      <a16:creationId xmlns:a16="http://schemas.microsoft.com/office/drawing/2014/main" id="{59FBA919-B5B9-4DD7-AC43-4692AF629D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9" y="1257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1" name="Oval 183">
                  <a:extLst>
                    <a:ext uri="{FF2B5EF4-FFF2-40B4-BE49-F238E27FC236}">
                      <a16:creationId xmlns:a16="http://schemas.microsoft.com/office/drawing/2014/main" id="{8977EA95-37DF-4B7B-855C-09DEF0BF9B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6" y="131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2" name="Freeform 184">
                  <a:extLst>
                    <a:ext uri="{FF2B5EF4-FFF2-40B4-BE49-F238E27FC236}">
                      <a16:creationId xmlns:a16="http://schemas.microsoft.com/office/drawing/2014/main" id="{A5633F63-39EE-4B29-B7E0-1BF84BD7A4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3" y="1285"/>
                  <a:ext cx="27" cy="20"/>
                </a:xfrm>
                <a:custGeom>
                  <a:avLst/>
                  <a:gdLst>
                    <a:gd name="T0" fmla="*/ 14 w 15"/>
                    <a:gd name="T1" fmla="*/ 0 h 11"/>
                    <a:gd name="T2" fmla="*/ 0 w 15"/>
                    <a:gd name="T3" fmla="*/ 9 h 11"/>
                    <a:gd name="T4" fmla="*/ 6 w 15"/>
                    <a:gd name="T5" fmla="*/ 11 h 11"/>
                    <a:gd name="T6" fmla="*/ 15 w 15"/>
                    <a:gd name="T7" fmla="*/ 2 h 11"/>
                    <a:gd name="T8" fmla="*/ 14 w 15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1">
                      <a:moveTo>
                        <a:pt x="14" y="0"/>
                      </a:moveTo>
                      <a:cubicBezTo>
                        <a:pt x="10" y="4"/>
                        <a:pt x="5" y="7"/>
                        <a:pt x="0" y="9"/>
                      </a:cubicBezTo>
                      <a:cubicBezTo>
                        <a:pt x="1" y="10"/>
                        <a:pt x="3" y="11"/>
                        <a:pt x="6" y="11"/>
                      </a:cubicBezTo>
                      <a:cubicBezTo>
                        <a:pt x="11" y="11"/>
                        <a:pt x="15" y="7"/>
                        <a:pt x="15" y="2"/>
                      </a:cubicBezTo>
                      <a:cubicBezTo>
                        <a:pt x="15" y="1"/>
                        <a:pt x="15" y="0"/>
                        <a:pt x="14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3" name="Oval 185">
                  <a:extLst>
                    <a:ext uri="{FF2B5EF4-FFF2-40B4-BE49-F238E27FC236}">
                      <a16:creationId xmlns:a16="http://schemas.microsoft.com/office/drawing/2014/main" id="{F56EDA07-1313-43A9-A76F-90BB99AC2A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7" y="1258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4" name="Oval 186">
                  <a:extLst>
                    <a:ext uri="{FF2B5EF4-FFF2-40B4-BE49-F238E27FC236}">
                      <a16:creationId xmlns:a16="http://schemas.microsoft.com/office/drawing/2014/main" id="{9E06A102-C1AB-4E40-B8B7-7105DF6B1A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8" y="1324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5" name="Oval 187">
                  <a:extLst>
                    <a:ext uri="{FF2B5EF4-FFF2-40B4-BE49-F238E27FC236}">
                      <a16:creationId xmlns:a16="http://schemas.microsoft.com/office/drawing/2014/main" id="{33A9DB62-B92A-41B7-AE64-27260BC4E0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8" y="1266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6" name="Freeform 188">
                  <a:extLst>
                    <a:ext uri="{FF2B5EF4-FFF2-40B4-BE49-F238E27FC236}">
                      <a16:creationId xmlns:a16="http://schemas.microsoft.com/office/drawing/2014/main" id="{6B69FD8E-D473-4B54-BD01-DC729C5AA5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1" y="1363"/>
                  <a:ext cx="30" cy="18"/>
                </a:xfrm>
                <a:custGeom>
                  <a:avLst/>
                  <a:gdLst>
                    <a:gd name="T0" fmla="*/ 0 w 17"/>
                    <a:gd name="T1" fmla="*/ 0 h 10"/>
                    <a:gd name="T2" fmla="*/ 0 w 17"/>
                    <a:gd name="T3" fmla="*/ 1 h 10"/>
                    <a:gd name="T4" fmla="*/ 9 w 17"/>
                    <a:gd name="T5" fmla="*/ 10 h 10"/>
                    <a:gd name="T6" fmla="*/ 17 w 17"/>
                    <a:gd name="T7" fmla="*/ 3 h 10"/>
                    <a:gd name="T8" fmla="*/ 0 w 17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0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6"/>
                        <a:pt x="4" y="10"/>
                        <a:pt x="9" y="10"/>
                      </a:cubicBezTo>
                      <a:cubicBezTo>
                        <a:pt x="13" y="10"/>
                        <a:pt x="17" y="7"/>
                        <a:pt x="17" y="3"/>
                      </a:cubicBezTo>
                      <a:cubicBezTo>
                        <a:pt x="11" y="2"/>
                        <a:pt x="5" y="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7" name="Freeform 189">
                  <a:extLst>
                    <a:ext uri="{FF2B5EF4-FFF2-40B4-BE49-F238E27FC236}">
                      <a16:creationId xmlns:a16="http://schemas.microsoft.com/office/drawing/2014/main" id="{3549EC20-1684-4A8E-A806-583CB1BE1B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9" y="1352"/>
                  <a:ext cx="10" cy="4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2 h 2"/>
                    <a:gd name="T4" fmla="*/ 6 w 6"/>
                    <a:gd name="T5" fmla="*/ 2 h 2"/>
                    <a:gd name="T6" fmla="*/ 0 w 6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">
                      <a:moveTo>
                        <a:pt x="0" y="0"/>
                      </a:moveTo>
                      <a:cubicBezTo>
                        <a:pt x="1" y="1"/>
                        <a:pt x="3" y="2"/>
                        <a:pt x="5" y="2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4" y="1"/>
                        <a:pt x="2" y="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8" name="Oval 190">
                  <a:extLst>
                    <a:ext uri="{FF2B5EF4-FFF2-40B4-BE49-F238E27FC236}">
                      <a16:creationId xmlns:a16="http://schemas.microsoft.com/office/drawing/2014/main" id="{F8286AE2-7E3F-4DF4-ACF9-0DC3F3EE9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3" y="1402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9" name="Oval 191">
                  <a:extLst>
                    <a:ext uri="{FF2B5EF4-FFF2-40B4-BE49-F238E27FC236}">
                      <a16:creationId xmlns:a16="http://schemas.microsoft.com/office/drawing/2014/main" id="{D86EFEE5-82A2-4B6E-9905-94A0D8D06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1" y="137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0" name="Oval 192">
                  <a:extLst>
                    <a:ext uri="{FF2B5EF4-FFF2-40B4-BE49-F238E27FC236}">
                      <a16:creationId xmlns:a16="http://schemas.microsoft.com/office/drawing/2014/main" id="{28FC2520-3737-4B76-95A6-A2BCB6BEFC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1" y="143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1" name="Oval 193">
                  <a:extLst>
                    <a:ext uri="{FF2B5EF4-FFF2-40B4-BE49-F238E27FC236}">
                      <a16:creationId xmlns:a16="http://schemas.microsoft.com/office/drawing/2014/main" id="{0F1AA6AA-B797-45D2-9361-0E67428C0F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8" y="1384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2" name="Oval 194">
                  <a:extLst>
                    <a:ext uri="{FF2B5EF4-FFF2-40B4-BE49-F238E27FC236}">
                      <a16:creationId xmlns:a16="http://schemas.microsoft.com/office/drawing/2014/main" id="{634DCE34-8055-4210-8CFC-3EE98D9502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4" y="1372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3" name="Oval 195">
                  <a:extLst>
                    <a:ext uri="{FF2B5EF4-FFF2-40B4-BE49-F238E27FC236}">
                      <a16:creationId xmlns:a16="http://schemas.microsoft.com/office/drawing/2014/main" id="{F073DF09-469F-4DC3-83B2-227071B980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7" y="1349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4" name="Oval 196">
                  <a:extLst>
                    <a:ext uri="{FF2B5EF4-FFF2-40B4-BE49-F238E27FC236}">
                      <a16:creationId xmlns:a16="http://schemas.microsoft.com/office/drawing/2014/main" id="{7C077621-4199-4342-BD13-8A600DA2E0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3" y="1400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5" name="Oval 197">
                  <a:extLst>
                    <a:ext uri="{FF2B5EF4-FFF2-40B4-BE49-F238E27FC236}">
                      <a16:creationId xmlns:a16="http://schemas.microsoft.com/office/drawing/2014/main" id="{BBBC9D85-A857-43E0-81CE-79562958FD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4" y="1365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6" name="Oval 198">
                  <a:extLst>
                    <a:ext uri="{FF2B5EF4-FFF2-40B4-BE49-F238E27FC236}">
                      <a16:creationId xmlns:a16="http://schemas.microsoft.com/office/drawing/2014/main" id="{FC416CCC-5204-41CE-A301-B68B963FAD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3" y="1411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7" name="Oval 199">
                  <a:extLst>
                    <a:ext uri="{FF2B5EF4-FFF2-40B4-BE49-F238E27FC236}">
                      <a16:creationId xmlns:a16="http://schemas.microsoft.com/office/drawing/2014/main" id="{B8D2B0D6-9AE6-4600-87B4-FD99AB7567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9" y="1439"/>
                  <a:ext cx="24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8" name="Oval 200">
                  <a:extLst>
                    <a:ext uri="{FF2B5EF4-FFF2-40B4-BE49-F238E27FC236}">
                      <a16:creationId xmlns:a16="http://schemas.microsoft.com/office/drawing/2014/main" id="{1A0D5037-0B18-41C1-992C-CBC115EE58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0" y="1491"/>
                  <a:ext cx="25" cy="2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9" name="Oval 201">
                  <a:extLst>
                    <a:ext uri="{FF2B5EF4-FFF2-40B4-BE49-F238E27FC236}">
                      <a16:creationId xmlns:a16="http://schemas.microsoft.com/office/drawing/2014/main" id="{5794AEAE-E1F9-4292-93AD-13AEFD37C2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1" y="1443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0" name="Oval 202">
                  <a:extLst>
                    <a:ext uri="{FF2B5EF4-FFF2-40B4-BE49-F238E27FC236}">
                      <a16:creationId xmlns:a16="http://schemas.microsoft.com/office/drawing/2014/main" id="{47776C81-7D46-4B77-8BD5-788BF5DF89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2" y="148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1" name="Oval 203">
                  <a:extLst>
                    <a:ext uri="{FF2B5EF4-FFF2-40B4-BE49-F238E27FC236}">
                      <a16:creationId xmlns:a16="http://schemas.microsoft.com/office/drawing/2014/main" id="{AE1F4C9F-57D0-48AD-A607-F042966A6D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" y="148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2" name="Oval 204">
                  <a:extLst>
                    <a:ext uri="{FF2B5EF4-FFF2-40B4-BE49-F238E27FC236}">
                      <a16:creationId xmlns:a16="http://schemas.microsoft.com/office/drawing/2014/main" id="{C73FB440-D42F-4F0E-81EB-61C0E5C5DE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6" y="1452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79" name="Freeform 255">
                <a:extLst>
                  <a:ext uri="{FF2B5EF4-FFF2-40B4-BE49-F238E27FC236}">
                    <a16:creationId xmlns:a16="http://schemas.microsoft.com/office/drawing/2014/main" id="{AC887739-4921-44EF-A2D4-1D4B7BE91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000" y="1347787"/>
                <a:ext cx="2711450" cy="2751138"/>
              </a:xfrm>
              <a:custGeom>
                <a:avLst/>
                <a:gdLst>
                  <a:gd name="T0" fmla="*/ 368 w 964"/>
                  <a:gd name="T1" fmla="*/ 27 h 978"/>
                  <a:gd name="T2" fmla="*/ 360 w 964"/>
                  <a:gd name="T3" fmla="*/ 281 h 978"/>
                  <a:gd name="T4" fmla="*/ 173 w 964"/>
                  <a:gd name="T5" fmla="*/ 259 h 978"/>
                  <a:gd name="T6" fmla="*/ 162 w 964"/>
                  <a:gd name="T7" fmla="*/ 351 h 978"/>
                  <a:gd name="T8" fmla="*/ 149 w 964"/>
                  <a:gd name="T9" fmla="*/ 464 h 978"/>
                  <a:gd name="T10" fmla="*/ 113 w 964"/>
                  <a:gd name="T11" fmla="*/ 552 h 978"/>
                  <a:gd name="T12" fmla="*/ 191 w 964"/>
                  <a:gd name="T13" fmla="*/ 657 h 978"/>
                  <a:gd name="T14" fmla="*/ 81 w 964"/>
                  <a:gd name="T15" fmla="*/ 807 h 978"/>
                  <a:gd name="T16" fmla="*/ 330 w 964"/>
                  <a:gd name="T17" fmla="*/ 975 h 978"/>
                  <a:gd name="T18" fmla="*/ 468 w 964"/>
                  <a:gd name="T19" fmla="*/ 807 h 978"/>
                  <a:gd name="T20" fmla="*/ 629 w 964"/>
                  <a:gd name="T21" fmla="*/ 971 h 978"/>
                  <a:gd name="T22" fmla="*/ 633 w 964"/>
                  <a:gd name="T23" fmla="*/ 764 h 978"/>
                  <a:gd name="T24" fmla="*/ 780 w 964"/>
                  <a:gd name="T25" fmla="*/ 773 h 978"/>
                  <a:gd name="T26" fmla="*/ 825 w 964"/>
                  <a:gd name="T27" fmla="*/ 737 h 978"/>
                  <a:gd name="T28" fmla="*/ 790 w 964"/>
                  <a:gd name="T29" fmla="*/ 554 h 978"/>
                  <a:gd name="T30" fmla="*/ 963 w 964"/>
                  <a:gd name="T31" fmla="*/ 509 h 978"/>
                  <a:gd name="T32" fmla="*/ 744 w 964"/>
                  <a:gd name="T33" fmla="*/ 422 h 978"/>
                  <a:gd name="T34" fmla="*/ 903 w 964"/>
                  <a:gd name="T35" fmla="*/ 261 h 978"/>
                  <a:gd name="T36" fmla="*/ 803 w 964"/>
                  <a:gd name="T37" fmla="*/ 264 h 978"/>
                  <a:gd name="T38" fmla="*/ 619 w 964"/>
                  <a:gd name="T39" fmla="*/ 192 h 978"/>
                  <a:gd name="T40" fmla="*/ 602 w 964"/>
                  <a:gd name="T41" fmla="*/ 63 h 978"/>
                  <a:gd name="T42" fmla="*/ 488 w 964"/>
                  <a:gd name="T43" fmla="*/ 258 h 978"/>
                  <a:gd name="T44" fmla="*/ 606 w 964"/>
                  <a:gd name="T45" fmla="*/ 69 h 978"/>
                  <a:gd name="T46" fmla="*/ 628 w 964"/>
                  <a:gd name="T47" fmla="*/ 92 h 978"/>
                  <a:gd name="T48" fmla="*/ 747 w 964"/>
                  <a:gd name="T49" fmla="*/ 294 h 978"/>
                  <a:gd name="T50" fmla="*/ 898 w 964"/>
                  <a:gd name="T51" fmla="*/ 259 h 978"/>
                  <a:gd name="T52" fmla="*/ 733 w 964"/>
                  <a:gd name="T53" fmla="*/ 422 h 978"/>
                  <a:gd name="T54" fmla="*/ 948 w 964"/>
                  <a:gd name="T55" fmla="*/ 502 h 978"/>
                  <a:gd name="T56" fmla="*/ 892 w 964"/>
                  <a:gd name="T57" fmla="*/ 521 h 978"/>
                  <a:gd name="T58" fmla="*/ 772 w 964"/>
                  <a:gd name="T59" fmla="*/ 682 h 978"/>
                  <a:gd name="T60" fmla="*/ 882 w 964"/>
                  <a:gd name="T61" fmla="*/ 808 h 978"/>
                  <a:gd name="T62" fmla="*/ 631 w 964"/>
                  <a:gd name="T63" fmla="*/ 735 h 978"/>
                  <a:gd name="T64" fmla="*/ 633 w 964"/>
                  <a:gd name="T65" fmla="*/ 968 h 978"/>
                  <a:gd name="T66" fmla="*/ 504 w 964"/>
                  <a:gd name="T67" fmla="*/ 764 h 978"/>
                  <a:gd name="T68" fmla="*/ 330 w 964"/>
                  <a:gd name="T69" fmla="*/ 975 h 978"/>
                  <a:gd name="T70" fmla="*/ 318 w 964"/>
                  <a:gd name="T71" fmla="*/ 721 h 978"/>
                  <a:gd name="T72" fmla="*/ 80 w 964"/>
                  <a:gd name="T73" fmla="*/ 803 h 978"/>
                  <a:gd name="T74" fmla="*/ 203 w 964"/>
                  <a:gd name="T75" fmla="*/ 648 h 978"/>
                  <a:gd name="T76" fmla="*/ 66 w 964"/>
                  <a:gd name="T77" fmla="*/ 534 h 978"/>
                  <a:gd name="T78" fmla="*/ 61 w 964"/>
                  <a:gd name="T79" fmla="*/ 488 h 978"/>
                  <a:gd name="T80" fmla="*/ 266 w 964"/>
                  <a:gd name="T81" fmla="*/ 441 h 978"/>
                  <a:gd name="T82" fmla="*/ 77 w 964"/>
                  <a:gd name="T83" fmla="*/ 235 h 978"/>
                  <a:gd name="T84" fmla="*/ 366 w 964"/>
                  <a:gd name="T85" fmla="*/ 183 h 978"/>
                  <a:gd name="T86" fmla="*/ 416 w 964"/>
                  <a:gd name="T87" fmla="*/ 119 h 978"/>
                  <a:gd name="T88" fmla="*/ 491 w 964"/>
                  <a:gd name="T89" fmla="*/ 254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64" h="978">
                    <a:moveTo>
                      <a:pt x="491" y="254"/>
                    </a:moveTo>
                    <a:cubicBezTo>
                      <a:pt x="462" y="214"/>
                      <a:pt x="448" y="164"/>
                      <a:pt x="424" y="120"/>
                    </a:cubicBezTo>
                    <a:cubicBezTo>
                      <a:pt x="407" y="91"/>
                      <a:pt x="395" y="49"/>
                      <a:pt x="368" y="27"/>
                    </a:cubicBezTo>
                    <a:cubicBezTo>
                      <a:pt x="332" y="0"/>
                      <a:pt x="348" y="97"/>
                      <a:pt x="349" y="105"/>
                    </a:cubicBezTo>
                    <a:cubicBezTo>
                      <a:pt x="354" y="137"/>
                      <a:pt x="359" y="168"/>
                      <a:pt x="362" y="200"/>
                    </a:cubicBezTo>
                    <a:cubicBezTo>
                      <a:pt x="365" y="226"/>
                      <a:pt x="369" y="256"/>
                      <a:pt x="360" y="281"/>
                    </a:cubicBezTo>
                    <a:cubicBezTo>
                      <a:pt x="355" y="297"/>
                      <a:pt x="337" y="292"/>
                      <a:pt x="324" y="290"/>
                    </a:cubicBezTo>
                    <a:cubicBezTo>
                      <a:pt x="301" y="287"/>
                      <a:pt x="279" y="280"/>
                      <a:pt x="256" y="275"/>
                    </a:cubicBezTo>
                    <a:cubicBezTo>
                      <a:pt x="228" y="270"/>
                      <a:pt x="201" y="266"/>
                      <a:pt x="173" y="259"/>
                    </a:cubicBezTo>
                    <a:cubicBezTo>
                      <a:pt x="142" y="252"/>
                      <a:pt x="111" y="241"/>
                      <a:pt x="80" y="231"/>
                    </a:cubicBezTo>
                    <a:cubicBezTo>
                      <a:pt x="78" y="231"/>
                      <a:pt x="74" y="232"/>
                      <a:pt x="76" y="235"/>
                    </a:cubicBezTo>
                    <a:cubicBezTo>
                      <a:pt x="106" y="272"/>
                      <a:pt x="134" y="312"/>
                      <a:pt x="162" y="351"/>
                    </a:cubicBezTo>
                    <a:cubicBezTo>
                      <a:pt x="189" y="387"/>
                      <a:pt x="227" y="415"/>
                      <a:pt x="262" y="445"/>
                    </a:cubicBezTo>
                    <a:cubicBezTo>
                      <a:pt x="262" y="443"/>
                      <a:pt x="263" y="442"/>
                      <a:pt x="264" y="441"/>
                    </a:cubicBezTo>
                    <a:cubicBezTo>
                      <a:pt x="225" y="447"/>
                      <a:pt x="187" y="456"/>
                      <a:pt x="149" y="464"/>
                    </a:cubicBezTo>
                    <a:cubicBezTo>
                      <a:pt x="98" y="474"/>
                      <a:pt x="49" y="485"/>
                      <a:pt x="2" y="509"/>
                    </a:cubicBezTo>
                    <a:cubicBezTo>
                      <a:pt x="1" y="509"/>
                      <a:pt x="0" y="511"/>
                      <a:pt x="1" y="512"/>
                    </a:cubicBezTo>
                    <a:cubicBezTo>
                      <a:pt x="36" y="532"/>
                      <a:pt x="75" y="542"/>
                      <a:pt x="113" y="552"/>
                    </a:cubicBezTo>
                    <a:cubicBezTo>
                      <a:pt x="134" y="557"/>
                      <a:pt x="155" y="562"/>
                      <a:pt x="175" y="568"/>
                    </a:cubicBezTo>
                    <a:cubicBezTo>
                      <a:pt x="191" y="572"/>
                      <a:pt x="212" y="576"/>
                      <a:pt x="217" y="594"/>
                    </a:cubicBezTo>
                    <a:cubicBezTo>
                      <a:pt x="223" y="614"/>
                      <a:pt x="201" y="642"/>
                      <a:pt x="191" y="657"/>
                    </a:cubicBezTo>
                    <a:cubicBezTo>
                      <a:pt x="178" y="676"/>
                      <a:pt x="165" y="694"/>
                      <a:pt x="151" y="711"/>
                    </a:cubicBezTo>
                    <a:cubicBezTo>
                      <a:pt x="127" y="742"/>
                      <a:pt x="97" y="770"/>
                      <a:pt x="78" y="805"/>
                    </a:cubicBezTo>
                    <a:cubicBezTo>
                      <a:pt x="76" y="807"/>
                      <a:pt x="80" y="807"/>
                      <a:pt x="81" y="807"/>
                    </a:cubicBezTo>
                    <a:cubicBezTo>
                      <a:pt x="156" y="793"/>
                      <a:pt x="223" y="752"/>
                      <a:pt x="295" y="728"/>
                    </a:cubicBezTo>
                    <a:cubicBezTo>
                      <a:pt x="352" y="710"/>
                      <a:pt x="347" y="791"/>
                      <a:pt x="345" y="826"/>
                    </a:cubicBezTo>
                    <a:cubicBezTo>
                      <a:pt x="343" y="876"/>
                      <a:pt x="332" y="925"/>
                      <a:pt x="330" y="975"/>
                    </a:cubicBezTo>
                    <a:cubicBezTo>
                      <a:pt x="330" y="978"/>
                      <a:pt x="335" y="977"/>
                      <a:pt x="336" y="975"/>
                    </a:cubicBezTo>
                    <a:cubicBezTo>
                      <a:pt x="358" y="934"/>
                      <a:pt x="396" y="905"/>
                      <a:pt x="424" y="869"/>
                    </a:cubicBezTo>
                    <a:cubicBezTo>
                      <a:pt x="440" y="849"/>
                      <a:pt x="454" y="828"/>
                      <a:pt x="468" y="807"/>
                    </a:cubicBezTo>
                    <a:cubicBezTo>
                      <a:pt x="478" y="791"/>
                      <a:pt x="498" y="752"/>
                      <a:pt x="520" y="780"/>
                    </a:cubicBezTo>
                    <a:cubicBezTo>
                      <a:pt x="540" y="804"/>
                      <a:pt x="537" y="842"/>
                      <a:pt x="554" y="868"/>
                    </a:cubicBezTo>
                    <a:cubicBezTo>
                      <a:pt x="577" y="904"/>
                      <a:pt x="597" y="942"/>
                      <a:pt x="629" y="971"/>
                    </a:cubicBezTo>
                    <a:cubicBezTo>
                      <a:pt x="630" y="972"/>
                      <a:pt x="634" y="971"/>
                      <a:pt x="634" y="969"/>
                    </a:cubicBezTo>
                    <a:cubicBezTo>
                      <a:pt x="638" y="941"/>
                      <a:pt x="634" y="911"/>
                      <a:pt x="632" y="883"/>
                    </a:cubicBezTo>
                    <a:cubicBezTo>
                      <a:pt x="631" y="843"/>
                      <a:pt x="629" y="803"/>
                      <a:pt x="633" y="764"/>
                    </a:cubicBezTo>
                    <a:cubicBezTo>
                      <a:pt x="634" y="749"/>
                      <a:pt x="636" y="735"/>
                      <a:pt x="641" y="722"/>
                    </a:cubicBezTo>
                    <a:cubicBezTo>
                      <a:pt x="653" y="695"/>
                      <a:pt x="685" y="727"/>
                      <a:pt x="699" y="737"/>
                    </a:cubicBezTo>
                    <a:cubicBezTo>
                      <a:pt x="723" y="754"/>
                      <a:pt x="752" y="764"/>
                      <a:pt x="780" y="773"/>
                    </a:cubicBezTo>
                    <a:cubicBezTo>
                      <a:pt x="814" y="784"/>
                      <a:pt x="845" y="801"/>
                      <a:pt x="878" y="812"/>
                    </a:cubicBezTo>
                    <a:cubicBezTo>
                      <a:pt x="880" y="813"/>
                      <a:pt x="884" y="812"/>
                      <a:pt x="883" y="809"/>
                    </a:cubicBezTo>
                    <a:cubicBezTo>
                      <a:pt x="871" y="782"/>
                      <a:pt x="845" y="759"/>
                      <a:pt x="825" y="737"/>
                    </a:cubicBezTo>
                    <a:cubicBezTo>
                      <a:pt x="798" y="706"/>
                      <a:pt x="770" y="675"/>
                      <a:pt x="750" y="639"/>
                    </a:cubicBezTo>
                    <a:cubicBezTo>
                      <a:pt x="742" y="625"/>
                      <a:pt x="736" y="609"/>
                      <a:pt x="738" y="594"/>
                    </a:cubicBezTo>
                    <a:cubicBezTo>
                      <a:pt x="740" y="570"/>
                      <a:pt x="771" y="561"/>
                      <a:pt x="790" y="554"/>
                    </a:cubicBezTo>
                    <a:cubicBezTo>
                      <a:pt x="810" y="547"/>
                      <a:pt x="831" y="541"/>
                      <a:pt x="852" y="534"/>
                    </a:cubicBezTo>
                    <a:cubicBezTo>
                      <a:pt x="887" y="522"/>
                      <a:pt x="925" y="521"/>
                      <a:pt x="961" y="513"/>
                    </a:cubicBezTo>
                    <a:cubicBezTo>
                      <a:pt x="963" y="512"/>
                      <a:pt x="964" y="511"/>
                      <a:pt x="963" y="509"/>
                    </a:cubicBezTo>
                    <a:cubicBezTo>
                      <a:pt x="947" y="485"/>
                      <a:pt x="901" y="479"/>
                      <a:pt x="875" y="472"/>
                    </a:cubicBezTo>
                    <a:cubicBezTo>
                      <a:pt x="858" y="467"/>
                      <a:pt x="842" y="463"/>
                      <a:pt x="826" y="457"/>
                    </a:cubicBezTo>
                    <a:cubicBezTo>
                      <a:pt x="798" y="446"/>
                      <a:pt x="773" y="431"/>
                      <a:pt x="744" y="422"/>
                    </a:cubicBezTo>
                    <a:cubicBezTo>
                      <a:pt x="731" y="418"/>
                      <a:pt x="785" y="374"/>
                      <a:pt x="792" y="369"/>
                    </a:cubicBezTo>
                    <a:cubicBezTo>
                      <a:pt x="804" y="360"/>
                      <a:pt x="815" y="349"/>
                      <a:pt x="826" y="339"/>
                    </a:cubicBezTo>
                    <a:cubicBezTo>
                      <a:pt x="853" y="314"/>
                      <a:pt x="880" y="289"/>
                      <a:pt x="903" y="261"/>
                    </a:cubicBezTo>
                    <a:cubicBezTo>
                      <a:pt x="908" y="254"/>
                      <a:pt x="935" y="218"/>
                      <a:pt x="912" y="217"/>
                    </a:cubicBezTo>
                    <a:cubicBezTo>
                      <a:pt x="899" y="217"/>
                      <a:pt x="887" y="223"/>
                      <a:pt x="876" y="228"/>
                    </a:cubicBezTo>
                    <a:cubicBezTo>
                      <a:pt x="851" y="239"/>
                      <a:pt x="827" y="252"/>
                      <a:pt x="803" y="264"/>
                    </a:cubicBezTo>
                    <a:cubicBezTo>
                      <a:pt x="778" y="276"/>
                      <a:pt x="753" y="288"/>
                      <a:pt x="727" y="296"/>
                    </a:cubicBezTo>
                    <a:cubicBezTo>
                      <a:pt x="701" y="305"/>
                      <a:pt x="663" y="316"/>
                      <a:pt x="637" y="301"/>
                    </a:cubicBezTo>
                    <a:cubicBezTo>
                      <a:pt x="607" y="282"/>
                      <a:pt x="616" y="222"/>
                      <a:pt x="619" y="192"/>
                    </a:cubicBezTo>
                    <a:cubicBezTo>
                      <a:pt x="622" y="165"/>
                      <a:pt x="628" y="138"/>
                      <a:pt x="632" y="111"/>
                    </a:cubicBezTo>
                    <a:cubicBezTo>
                      <a:pt x="634" y="92"/>
                      <a:pt x="638" y="70"/>
                      <a:pt x="632" y="52"/>
                    </a:cubicBezTo>
                    <a:cubicBezTo>
                      <a:pt x="623" y="27"/>
                      <a:pt x="607" y="53"/>
                      <a:pt x="602" y="63"/>
                    </a:cubicBezTo>
                    <a:cubicBezTo>
                      <a:pt x="586" y="98"/>
                      <a:pt x="575" y="135"/>
                      <a:pt x="559" y="170"/>
                    </a:cubicBezTo>
                    <a:cubicBezTo>
                      <a:pt x="549" y="194"/>
                      <a:pt x="525" y="257"/>
                      <a:pt x="490" y="253"/>
                    </a:cubicBezTo>
                    <a:cubicBezTo>
                      <a:pt x="487" y="253"/>
                      <a:pt x="484" y="257"/>
                      <a:pt x="488" y="258"/>
                    </a:cubicBezTo>
                    <a:cubicBezTo>
                      <a:pt x="506" y="260"/>
                      <a:pt x="521" y="246"/>
                      <a:pt x="531" y="232"/>
                    </a:cubicBezTo>
                    <a:cubicBezTo>
                      <a:pt x="549" y="208"/>
                      <a:pt x="561" y="179"/>
                      <a:pt x="573" y="152"/>
                    </a:cubicBezTo>
                    <a:cubicBezTo>
                      <a:pt x="584" y="124"/>
                      <a:pt x="594" y="96"/>
                      <a:pt x="606" y="69"/>
                    </a:cubicBezTo>
                    <a:cubicBezTo>
                      <a:pt x="609" y="61"/>
                      <a:pt x="612" y="52"/>
                      <a:pt x="618" y="47"/>
                    </a:cubicBezTo>
                    <a:cubicBezTo>
                      <a:pt x="623" y="42"/>
                      <a:pt x="628" y="60"/>
                      <a:pt x="628" y="62"/>
                    </a:cubicBezTo>
                    <a:cubicBezTo>
                      <a:pt x="630" y="72"/>
                      <a:pt x="629" y="82"/>
                      <a:pt x="628" y="92"/>
                    </a:cubicBezTo>
                    <a:cubicBezTo>
                      <a:pt x="625" y="133"/>
                      <a:pt x="613" y="173"/>
                      <a:pt x="611" y="215"/>
                    </a:cubicBezTo>
                    <a:cubicBezTo>
                      <a:pt x="610" y="243"/>
                      <a:pt x="607" y="281"/>
                      <a:pt x="630" y="302"/>
                    </a:cubicBezTo>
                    <a:cubicBezTo>
                      <a:pt x="658" y="328"/>
                      <a:pt x="717" y="305"/>
                      <a:pt x="747" y="294"/>
                    </a:cubicBezTo>
                    <a:cubicBezTo>
                      <a:pt x="793" y="277"/>
                      <a:pt x="837" y="251"/>
                      <a:pt x="882" y="230"/>
                    </a:cubicBezTo>
                    <a:cubicBezTo>
                      <a:pt x="893" y="225"/>
                      <a:pt x="920" y="212"/>
                      <a:pt x="913" y="237"/>
                    </a:cubicBezTo>
                    <a:cubicBezTo>
                      <a:pt x="910" y="245"/>
                      <a:pt x="904" y="252"/>
                      <a:pt x="898" y="259"/>
                    </a:cubicBezTo>
                    <a:cubicBezTo>
                      <a:pt x="881" y="280"/>
                      <a:pt x="861" y="299"/>
                      <a:pt x="842" y="317"/>
                    </a:cubicBezTo>
                    <a:cubicBezTo>
                      <a:pt x="826" y="333"/>
                      <a:pt x="810" y="347"/>
                      <a:pt x="794" y="361"/>
                    </a:cubicBezTo>
                    <a:cubicBezTo>
                      <a:pt x="772" y="380"/>
                      <a:pt x="744" y="394"/>
                      <a:pt x="733" y="422"/>
                    </a:cubicBezTo>
                    <a:cubicBezTo>
                      <a:pt x="733" y="423"/>
                      <a:pt x="733" y="424"/>
                      <a:pt x="734" y="424"/>
                    </a:cubicBezTo>
                    <a:cubicBezTo>
                      <a:pt x="775" y="436"/>
                      <a:pt x="810" y="459"/>
                      <a:pt x="851" y="470"/>
                    </a:cubicBezTo>
                    <a:cubicBezTo>
                      <a:pt x="883" y="479"/>
                      <a:pt x="919" y="485"/>
                      <a:pt x="948" y="502"/>
                    </a:cubicBezTo>
                    <a:cubicBezTo>
                      <a:pt x="950" y="504"/>
                      <a:pt x="952" y="505"/>
                      <a:pt x="953" y="506"/>
                    </a:cubicBezTo>
                    <a:cubicBezTo>
                      <a:pt x="961" y="512"/>
                      <a:pt x="950" y="511"/>
                      <a:pt x="945" y="512"/>
                    </a:cubicBezTo>
                    <a:cubicBezTo>
                      <a:pt x="927" y="516"/>
                      <a:pt x="910" y="518"/>
                      <a:pt x="892" y="521"/>
                    </a:cubicBezTo>
                    <a:cubicBezTo>
                      <a:pt x="873" y="524"/>
                      <a:pt x="855" y="529"/>
                      <a:pt x="836" y="535"/>
                    </a:cubicBezTo>
                    <a:cubicBezTo>
                      <a:pt x="806" y="544"/>
                      <a:pt x="772" y="551"/>
                      <a:pt x="746" y="570"/>
                    </a:cubicBezTo>
                    <a:cubicBezTo>
                      <a:pt x="708" y="598"/>
                      <a:pt x="752" y="657"/>
                      <a:pt x="772" y="682"/>
                    </a:cubicBezTo>
                    <a:cubicBezTo>
                      <a:pt x="791" y="707"/>
                      <a:pt x="813" y="731"/>
                      <a:pt x="834" y="755"/>
                    </a:cubicBezTo>
                    <a:cubicBezTo>
                      <a:pt x="849" y="772"/>
                      <a:pt x="868" y="790"/>
                      <a:pt x="877" y="811"/>
                    </a:cubicBezTo>
                    <a:cubicBezTo>
                      <a:pt x="879" y="810"/>
                      <a:pt x="880" y="809"/>
                      <a:pt x="882" y="808"/>
                    </a:cubicBezTo>
                    <a:cubicBezTo>
                      <a:pt x="846" y="796"/>
                      <a:pt x="813" y="779"/>
                      <a:pt x="777" y="767"/>
                    </a:cubicBezTo>
                    <a:cubicBezTo>
                      <a:pt x="742" y="756"/>
                      <a:pt x="712" y="740"/>
                      <a:pt x="683" y="719"/>
                    </a:cubicBezTo>
                    <a:cubicBezTo>
                      <a:pt x="657" y="700"/>
                      <a:pt x="639" y="705"/>
                      <a:pt x="631" y="735"/>
                    </a:cubicBezTo>
                    <a:cubicBezTo>
                      <a:pt x="621" y="776"/>
                      <a:pt x="624" y="821"/>
                      <a:pt x="626" y="862"/>
                    </a:cubicBezTo>
                    <a:cubicBezTo>
                      <a:pt x="627" y="897"/>
                      <a:pt x="633" y="935"/>
                      <a:pt x="628" y="969"/>
                    </a:cubicBezTo>
                    <a:cubicBezTo>
                      <a:pt x="630" y="969"/>
                      <a:pt x="631" y="968"/>
                      <a:pt x="633" y="968"/>
                    </a:cubicBezTo>
                    <a:cubicBezTo>
                      <a:pt x="614" y="950"/>
                      <a:pt x="599" y="928"/>
                      <a:pt x="585" y="907"/>
                    </a:cubicBezTo>
                    <a:cubicBezTo>
                      <a:pt x="572" y="887"/>
                      <a:pt x="557" y="866"/>
                      <a:pt x="549" y="843"/>
                    </a:cubicBezTo>
                    <a:cubicBezTo>
                      <a:pt x="542" y="825"/>
                      <a:pt x="535" y="760"/>
                      <a:pt x="504" y="764"/>
                    </a:cubicBezTo>
                    <a:cubicBezTo>
                      <a:pt x="490" y="765"/>
                      <a:pt x="483" y="775"/>
                      <a:pt x="475" y="785"/>
                    </a:cubicBezTo>
                    <a:cubicBezTo>
                      <a:pt x="461" y="807"/>
                      <a:pt x="447" y="829"/>
                      <a:pt x="432" y="851"/>
                    </a:cubicBezTo>
                    <a:cubicBezTo>
                      <a:pt x="401" y="894"/>
                      <a:pt x="355" y="927"/>
                      <a:pt x="330" y="975"/>
                    </a:cubicBezTo>
                    <a:cubicBezTo>
                      <a:pt x="332" y="975"/>
                      <a:pt x="334" y="975"/>
                      <a:pt x="336" y="975"/>
                    </a:cubicBezTo>
                    <a:cubicBezTo>
                      <a:pt x="338" y="920"/>
                      <a:pt x="350" y="866"/>
                      <a:pt x="351" y="812"/>
                    </a:cubicBezTo>
                    <a:cubicBezTo>
                      <a:pt x="352" y="784"/>
                      <a:pt x="355" y="727"/>
                      <a:pt x="318" y="721"/>
                    </a:cubicBezTo>
                    <a:cubicBezTo>
                      <a:pt x="306" y="719"/>
                      <a:pt x="292" y="725"/>
                      <a:pt x="281" y="729"/>
                    </a:cubicBezTo>
                    <a:cubicBezTo>
                      <a:pt x="262" y="736"/>
                      <a:pt x="243" y="744"/>
                      <a:pt x="223" y="751"/>
                    </a:cubicBezTo>
                    <a:cubicBezTo>
                      <a:pt x="177" y="771"/>
                      <a:pt x="130" y="793"/>
                      <a:pt x="80" y="803"/>
                    </a:cubicBezTo>
                    <a:cubicBezTo>
                      <a:pt x="81" y="804"/>
                      <a:pt x="82" y="804"/>
                      <a:pt x="83" y="805"/>
                    </a:cubicBezTo>
                    <a:cubicBezTo>
                      <a:pt x="98" y="778"/>
                      <a:pt x="121" y="755"/>
                      <a:pt x="141" y="731"/>
                    </a:cubicBezTo>
                    <a:cubicBezTo>
                      <a:pt x="163" y="705"/>
                      <a:pt x="184" y="677"/>
                      <a:pt x="203" y="648"/>
                    </a:cubicBezTo>
                    <a:cubicBezTo>
                      <a:pt x="213" y="634"/>
                      <a:pt x="232" y="604"/>
                      <a:pt x="221" y="586"/>
                    </a:cubicBezTo>
                    <a:cubicBezTo>
                      <a:pt x="210" y="569"/>
                      <a:pt x="185" y="565"/>
                      <a:pt x="167" y="561"/>
                    </a:cubicBezTo>
                    <a:cubicBezTo>
                      <a:pt x="134" y="552"/>
                      <a:pt x="100" y="544"/>
                      <a:pt x="66" y="534"/>
                    </a:cubicBezTo>
                    <a:cubicBezTo>
                      <a:pt x="51" y="529"/>
                      <a:pt x="35" y="523"/>
                      <a:pt x="20" y="516"/>
                    </a:cubicBezTo>
                    <a:cubicBezTo>
                      <a:pt x="7" y="510"/>
                      <a:pt x="13" y="508"/>
                      <a:pt x="23" y="503"/>
                    </a:cubicBezTo>
                    <a:cubicBezTo>
                      <a:pt x="36" y="498"/>
                      <a:pt x="48" y="493"/>
                      <a:pt x="61" y="488"/>
                    </a:cubicBezTo>
                    <a:cubicBezTo>
                      <a:pt x="98" y="476"/>
                      <a:pt x="136" y="471"/>
                      <a:pt x="174" y="463"/>
                    </a:cubicBezTo>
                    <a:cubicBezTo>
                      <a:pt x="204" y="457"/>
                      <a:pt x="233" y="450"/>
                      <a:pt x="264" y="445"/>
                    </a:cubicBezTo>
                    <a:cubicBezTo>
                      <a:pt x="265" y="445"/>
                      <a:pt x="268" y="443"/>
                      <a:pt x="266" y="441"/>
                    </a:cubicBezTo>
                    <a:cubicBezTo>
                      <a:pt x="231" y="412"/>
                      <a:pt x="196" y="384"/>
                      <a:pt x="168" y="348"/>
                    </a:cubicBezTo>
                    <a:cubicBezTo>
                      <a:pt x="138" y="310"/>
                      <a:pt x="111" y="270"/>
                      <a:pt x="81" y="232"/>
                    </a:cubicBezTo>
                    <a:cubicBezTo>
                      <a:pt x="80" y="233"/>
                      <a:pt x="78" y="234"/>
                      <a:pt x="77" y="235"/>
                    </a:cubicBezTo>
                    <a:cubicBezTo>
                      <a:pt x="129" y="251"/>
                      <a:pt x="180" y="266"/>
                      <a:pt x="234" y="276"/>
                    </a:cubicBezTo>
                    <a:cubicBezTo>
                      <a:pt x="270" y="282"/>
                      <a:pt x="312" y="301"/>
                      <a:pt x="350" y="296"/>
                    </a:cubicBezTo>
                    <a:cubicBezTo>
                      <a:pt x="386" y="292"/>
                      <a:pt x="368" y="203"/>
                      <a:pt x="366" y="183"/>
                    </a:cubicBezTo>
                    <a:cubicBezTo>
                      <a:pt x="362" y="151"/>
                      <a:pt x="357" y="120"/>
                      <a:pt x="353" y="89"/>
                    </a:cubicBezTo>
                    <a:cubicBezTo>
                      <a:pt x="352" y="77"/>
                      <a:pt x="342" y="39"/>
                      <a:pt x="353" y="29"/>
                    </a:cubicBezTo>
                    <a:cubicBezTo>
                      <a:pt x="368" y="15"/>
                      <a:pt x="412" y="110"/>
                      <a:pt x="416" y="119"/>
                    </a:cubicBezTo>
                    <a:cubicBezTo>
                      <a:pt x="428" y="142"/>
                      <a:pt x="440" y="164"/>
                      <a:pt x="451" y="188"/>
                    </a:cubicBezTo>
                    <a:cubicBezTo>
                      <a:pt x="461" y="212"/>
                      <a:pt x="471" y="236"/>
                      <a:pt x="486" y="257"/>
                    </a:cubicBezTo>
                    <a:cubicBezTo>
                      <a:pt x="488" y="259"/>
                      <a:pt x="493" y="257"/>
                      <a:pt x="491" y="254"/>
                    </a:cubicBezTo>
                    <a:close/>
                  </a:path>
                </a:pathLst>
              </a:custGeom>
              <a:solidFill>
                <a:srgbClr val="FF4D6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224" name="文本框 1223">
              <a:extLst>
                <a:ext uri="{FF2B5EF4-FFF2-40B4-BE49-F238E27FC236}">
                  <a16:creationId xmlns:a16="http://schemas.microsoft.com/office/drawing/2014/main" id="{9723179E-D7CA-4A06-97A2-5F9094856F7D}"/>
                </a:ext>
              </a:extLst>
            </p:cNvPr>
            <p:cNvSpPr txBox="1"/>
            <p:nvPr/>
          </p:nvSpPr>
          <p:spPr>
            <a:xfrm>
              <a:off x="1874470" y="2946100"/>
              <a:ext cx="8002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</a:t>
              </a:r>
              <a:endParaRPr lang="en-US" altLang="zh-CN" sz="16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  <a:p>
              <a:pPr algn="ctr"/>
              <a:r>
                <a:rPr lang="zh-CN" altLang="en-US" sz="16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字添加</a:t>
              </a:r>
            </a:p>
          </p:txBody>
        </p:sp>
      </p:grpSp>
      <p:grpSp>
        <p:nvGrpSpPr>
          <p:cNvPr id="1235" name="组合 1234">
            <a:extLst>
              <a:ext uri="{FF2B5EF4-FFF2-40B4-BE49-F238E27FC236}">
                <a16:creationId xmlns:a16="http://schemas.microsoft.com/office/drawing/2014/main" id="{359A415A-55A0-4B2A-AD81-0D742B48A25D}"/>
              </a:ext>
            </a:extLst>
          </p:cNvPr>
          <p:cNvGrpSpPr/>
          <p:nvPr/>
        </p:nvGrpSpPr>
        <p:grpSpPr>
          <a:xfrm>
            <a:off x="4013586" y="3168050"/>
            <a:ext cx="1864017" cy="1891301"/>
            <a:chOff x="4013586" y="3168050"/>
            <a:chExt cx="1864017" cy="1891301"/>
          </a:xfrm>
        </p:grpSpPr>
        <p:grpSp>
          <p:nvGrpSpPr>
            <p:cNvPr id="614" name="组合 613">
              <a:extLst>
                <a:ext uri="{FF2B5EF4-FFF2-40B4-BE49-F238E27FC236}">
                  <a16:creationId xmlns:a16="http://schemas.microsoft.com/office/drawing/2014/main" id="{485F6E8D-2D63-4513-8CAB-C16173050D8A}"/>
                </a:ext>
              </a:extLst>
            </p:cNvPr>
            <p:cNvGrpSpPr/>
            <p:nvPr/>
          </p:nvGrpSpPr>
          <p:grpSpPr>
            <a:xfrm>
              <a:off x="4013586" y="3168050"/>
              <a:ext cx="1864017" cy="1891301"/>
              <a:chOff x="1016000" y="1347787"/>
              <a:chExt cx="2711450" cy="2751138"/>
            </a:xfrm>
          </p:grpSpPr>
          <p:grpSp>
            <p:nvGrpSpPr>
              <p:cNvPr id="615" name="Group 205">
                <a:extLst>
                  <a:ext uri="{FF2B5EF4-FFF2-40B4-BE49-F238E27FC236}">
                    <a16:creationId xmlns:a16="http://schemas.microsoft.com/office/drawing/2014/main" id="{074AE9AD-C7E9-4202-807C-C2C4E6857E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33463" y="1390650"/>
                <a:ext cx="2690813" cy="2700338"/>
                <a:chOff x="651" y="876"/>
                <a:chExt cx="1695" cy="1701"/>
              </a:xfrm>
            </p:grpSpPr>
            <p:sp>
              <p:nvSpPr>
                <p:cNvPr id="617" name="Freeform 5">
                  <a:extLst>
                    <a:ext uri="{FF2B5EF4-FFF2-40B4-BE49-F238E27FC236}">
                      <a16:creationId xmlns:a16="http://schemas.microsoft.com/office/drawing/2014/main" id="{8B6212B7-F23E-4C51-A1D8-C095C52D26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1" y="876"/>
                  <a:ext cx="1695" cy="1701"/>
                </a:xfrm>
                <a:custGeom>
                  <a:avLst/>
                  <a:gdLst>
                    <a:gd name="T0" fmla="*/ 485 w 957"/>
                    <a:gd name="T1" fmla="*/ 241 h 960"/>
                    <a:gd name="T2" fmla="*/ 422 w 957"/>
                    <a:gd name="T3" fmla="*/ 113 h 960"/>
                    <a:gd name="T4" fmla="*/ 349 w 957"/>
                    <a:gd name="T5" fmla="*/ 12 h 960"/>
                    <a:gd name="T6" fmla="*/ 350 w 957"/>
                    <a:gd name="T7" fmla="*/ 279 h 960"/>
                    <a:gd name="T8" fmla="*/ 293 w 957"/>
                    <a:gd name="T9" fmla="*/ 273 h 960"/>
                    <a:gd name="T10" fmla="*/ 205 w 957"/>
                    <a:gd name="T11" fmla="*/ 254 h 960"/>
                    <a:gd name="T12" fmla="*/ 75 w 957"/>
                    <a:gd name="T13" fmla="*/ 218 h 960"/>
                    <a:gd name="T14" fmla="*/ 158 w 957"/>
                    <a:gd name="T15" fmla="*/ 329 h 960"/>
                    <a:gd name="T16" fmla="*/ 261 w 957"/>
                    <a:gd name="T17" fmla="*/ 428 h 960"/>
                    <a:gd name="T18" fmla="*/ 118 w 957"/>
                    <a:gd name="T19" fmla="*/ 456 h 960"/>
                    <a:gd name="T20" fmla="*/ 0 w 957"/>
                    <a:gd name="T21" fmla="*/ 495 h 960"/>
                    <a:gd name="T22" fmla="*/ 163 w 957"/>
                    <a:gd name="T23" fmla="*/ 548 h 960"/>
                    <a:gd name="T24" fmla="*/ 210 w 957"/>
                    <a:gd name="T25" fmla="*/ 610 h 960"/>
                    <a:gd name="T26" fmla="*/ 160 w 957"/>
                    <a:gd name="T27" fmla="*/ 685 h 960"/>
                    <a:gd name="T28" fmla="*/ 77 w 957"/>
                    <a:gd name="T29" fmla="*/ 790 h 960"/>
                    <a:gd name="T30" fmla="*/ 253 w 957"/>
                    <a:gd name="T31" fmla="*/ 726 h 960"/>
                    <a:gd name="T32" fmla="*/ 341 w 957"/>
                    <a:gd name="T33" fmla="*/ 741 h 960"/>
                    <a:gd name="T34" fmla="*/ 330 w 957"/>
                    <a:gd name="T35" fmla="*/ 960 h 960"/>
                    <a:gd name="T36" fmla="*/ 414 w 957"/>
                    <a:gd name="T37" fmla="*/ 859 h 960"/>
                    <a:gd name="T38" fmla="*/ 466 w 957"/>
                    <a:gd name="T39" fmla="*/ 785 h 960"/>
                    <a:gd name="T40" fmla="*/ 508 w 957"/>
                    <a:gd name="T41" fmla="*/ 753 h 960"/>
                    <a:gd name="T42" fmla="*/ 551 w 957"/>
                    <a:gd name="T43" fmla="*/ 848 h 960"/>
                    <a:gd name="T44" fmla="*/ 628 w 957"/>
                    <a:gd name="T45" fmla="*/ 954 h 960"/>
                    <a:gd name="T46" fmla="*/ 648 w 957"/>
                    <a:gd name="T47" fmla="*/ 694 h 960"/>
                    <a:gd name="T48" fmla="*/ 701 w 957"/>
                    <a:gd name="T49" fmla="*/ 722 h 960"/>
                    <a:gd name="T50" fmla="*/ 772 w 957"/>
                    <a:gd name="T51" fmla="*/ 754 h 960"/>
                    <a:gd name="T52" fmla="*/ 877 w 957"/>
                    <a:gd name="T53" fmla="*/ 795 h 960"/>
                    <a:gd name="T54" fmla="*/ 740 w 957"/>
                    <a:gd name="T55" fmla="*/ 561 h 960"/>
                    <a:gd name="T56" fmla="*/ 851 w 957"/>
                    <a:gd name="T57" fmla="*/ 516 h 960"/>
                    <a:gd name="T58" fmla="*/ 957 w 957"/>
                    <a:gd name="T59" fmla="*/ 495 h 960"/>
                    <a:gd name="T60" fmla="*/ 834 w 957"/>
                    <a:gd name="T61" fmla="*/ 449 h 960"/>
                    <a:gd name="T62" fmla="*/ 733 w 957"/>
                    <a:gd name="T63" fmla="*/ 407 h 960"/>
                    <a:gd name="T64" fmla="*/ 791 w 957"/>
                    <a:gd name="T65" fmla="*/ 349 h 960"/>
                    <a:gd name="T66" fmla="*/ 913 w 957"/>
                    <a:gd name="T67" fmla="*/ 222 h 960"/>
                    <a:gd name="T68" fmla="*/ 871 w 957"/>
                    <a:gd name="T69" fmla="*/ 216 h 960"/>
                    <a:gd name="T70" fmla="*/ 667 w 957"/>
                    <a:gd name="T71" fmla="*/ 295 h 960"/>
                    <a:gd name="T72" fmla="*/ 611 w 957"/>
                    <a:gd name="T73" fmla="*/ 199 h 960"/>
                    <a:gd name="T74" fmla="*/ 617 w 957"/>
                    <a:gd name="T75" fmla="*/ 29 h 960"/>
                    <a:gd name="T76" fmla="*/ 567 w 957"/>
                    <a:gd name="T77" fmla="*/ 135 h 960"/>
                    <a:gd name="T78" fmla="*/ 485 w 957"/>
                    <a:gd name="T79" fmla="*/ 241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957" h="960">
                      <a:moveTo>
                        <a:pt x="485" y="241"/>
                      </a:moveTo>
                      <a:cubicBezTo>
                        <a:pt x="459" y="205"/>
                        <a:pt x="446" y="153"/>
                        <a:pt x="422" y="113"/>
                      </a:cubicBezTo>
                      <a:cubicBezTo>
                        <a:pt x="401" y="80"/>
                        <a:pt x="372" y="0"/>
                        <a:pt x="349" y="12"/>
                      </a:cubicBezTo>
                      <a:cubicBezTo>
                        <a:pt x="326" y="24"/>
                        <a:pt x="393" y="264"/>
                        <a:pt x="350" y="279"/>
                      </a:cubicBezTo>
                      <a:cubicBezTo>
                        <a:pt x="340" y="282"/>
                        <a:pt x="304" y="274"/>
                        <a:pt x="293" y="273"/>
                      </a:cubicBezTo>
                      <a:cubicBezTo>
                        <a:pt x="264" y="263"/>
                        <a:pt x="233" y="259"/>
                        <a:pt x="205" y="254"/>
                      </a:cubicBezTo>
                      <a:cubicBezTo>
                        <a:pt x="158" y="246"/>
                        <a:pt x="118" y="231"/>
                        <a:pt x="75" y="218"/>
                      </a:cubicBezTo>
                      <a:cubicBezTo>
                        <a:pt x="103" y="254"/>
                        <a:pt x="130" y="293"/>
                        <a:pt x="158" y="329"/>
                      </a:cubicBezTo>
                      <a:cubicBezTo>
                        <a:pt x="186" y="368"/>
                        <a:pt x="223" y="396"/>
                        <a:pt x="261" y="428"/>
                      </a:cubicBezTo>
                      <a:cubicBezTo>
                        <a:pt x="210" y="435"/>
                        <a:pt x="185" y="444"/>
                        <a:pt x="118" y="456"/>
                      </a:cubicBezTo>
                      <a:cubicBezTo>
                        <a:pt x="78" y="463"/>
                        <a:pt x="36" y="477"/>
                        <a:pt x="0" y="495"/>
                      </a:cubicBezTo>
                      <a:cubicBezTo>
                        <a:pt x="45" y="522"/>
                        <a:pt x="113" y="535"/>
                        <a:pt x="163" y="548"/>
                      </a:cubicBezTo>
                      <a:cubicBezTo>
                        <a:pt x="205" y="559"/>
                        <a:pt x="231" y="565"/>
                        <a:pt x="210" y="610"/>
                      </a:cubicBezTo>
                      <a:cubicBezTo>
                        <a:pt x="197" y="638"/>
                        <a:pt x="176" y="660"/>
                        <a:pt x="160" y="685"/>
                      </a:cubicBezTo>
                      <a:cubicBezTo>
                        <a:pt x="137" y="716"/>
                        <a:pt x="93" y="760"/>
                        <a:pt x="77" y="790"/>
                      </a:cubicBezTo>
                      <a:cubicBezTo>
                        <a:pt x="130" y="781"/>
                        <a:pt x="203" y="745"/>
                        <a:pt x="253" y="726"/>
                      </a:cubicBezTo>
                      <a:cubicBezTo>
                        <a:pt x="291" y="713"/>
                        <a:pt x="330" y="686"/>
                        <a:pt x="341" y="741"/>
                      </a:cubicBezTo>
                      <a:cubicBezTo>
                        <a:pt x="354" y="812"/>
                        <a:pt x="332" y="889"/>
                        <a:pt x="330" y="960"/>
                      </a:cubicBezTo>
                      <a:cubicBezTo>
                        <a:pt x="349" y="922"/>
                        <a:pt x="388" y="892"/>
                        <a:pt x="414" y="859"/>
                      </a:cubicBezTo>
                      <a:cubicBezTo>
                        <a:pt x="433" y="835"/>
                        <a:pt x="450" y="811"/>
                        <a:pt x="466" y="785"/>
                      </a:cubicBezTo>
                      <a:cubicBezTo>
                        <a:pt x="474" y="772"/>
                        <a:pt x="489" y="743"/>
                        <a:pt x="508" y="753"/>
                      </a:cubicBezTo>
                      <a:cubicBezTo>
                        <a:pt x="535" y="767"/>
                        <a:pt x="535" y="824"/>
                        <a:pt x="551" y="848"/>
                      </a:cubicBezTo>
                      <a:cubicBezTo>
                        <a:pt x="572" y="879"/>
                        <a:pt x="600" y="930"/>
                        <a:pt x="628" y="954"/>
                      </a:cubicBezTo>
                      <a:cubicBezTo>
                        <a:pt x="633" y="919"/>
                        <a:pt x="607" y="700"/>
                        <a:pt x="648" y="694"/>
                      </a:cubicBezTo>
                      <a:cubicBezTo>
                        <a:pt x="663" y="690"/>
                        <a:pt x="688" y="715"/>
                        <a:pt x="701" y="722"/>
                      </a:cubicBezTo>
                      <a:cubicBezTo>
                        <a:pt x="725" y="737"/>
                        <a:pt x="746" y="745"/>
                        <a:pt x="772" y="754"/>
                      </a:cubicBezTo>
                      <a:cubicBezTo>
                        <a:pt x="808" y="765"/>
                        <a:pt x="841" y="784"/>
                        <a:pt x="877" y="795"/>
                      </a:cubicBezTo>
                      <a:cubicBezTo>
                        <a:pt x="858" y="750"/>
                        <a:pt x="691" y="613"/>
                        <a:pt x="740" y="561"/>
                      </a:cubicBezTo>
                      <a:cubicBezTo>
                        <a:pt x="759" y="540"/>
                        <a:pt x="826" y="525"/>
                        <a:pt x="851" y="516"/>
                      </a:cubicBezTo>
                      <a:cubicBezTo>
                        <a:pt x="886" y="507"/>
                        <a:pt x="922" y="505"/>
                        <a:pt x="957" y="495"/>
                      </a:cubicBezTo>
                      <a:cubicBezTo>
                        <a:pt x="944" y="473"/>
                        <a:pt x="860" y="458"/>
                        <a:pt x="834" y="449"/>
                      </a:cubicBezTo>
                      <a:cubicBezTo>
                        <a:pt x="800" y="437"/>
                        <a:pt x="768" y="417"/>
                        <a:pt x="733" y="407"/>
                      </a:cubicBezTo>
                      <a:cubicBezTo>
                        <a:pt x="740" y="385"/>
                        <a:pt x="772" y="364"/>
                        <a:pt x="791" y="349"/>
                      </a:cubicBezTo>
                      <a:cubicBezTo>
                        <a:pt x="815" y="329"/>
                        <a:pt x="905" y="246"/>
                        <a:pt x="913" y="222"/>
                      </a:cubicBezTo>
                      <a:cubicBezTo>
                        <a:pt x="924" y="190"/>
                        <a:pt x="888" y="209"/>
                        <a:pt x="871" y="216"/>
                      </a:cubicBezTo>
                      <a:cubicBezTo>
                        <a:pt x="802" y="246"/>
                        <a:pt x="744" y="289"/>
                        <a:pt x="667" y="295"/>
                      </a:cubicBezTo>
                      <a:cubicBezTo>
                        <a:pt x="607" y="299"/>
                        <a:pt x="609" y="244"/>
                        <a:pt x="611" y="199"/>
                      </a:cubicBezTo>
                      <a:cubicBezTo>
                        <a:pt x="613" y="143"/>
                        <a:pt x="646" y="37"/>
                        <a:pt x="617" y="29"/>
                      </a:cubicBezTo>
                      <a:cubicBezTo>
                        <a:pt x="607" y="26"/>
                        <a:pt x="590" y="81"/>
                        <a:pt x="567" y="135"/>
                      </a:cubicBezTo>
                      <a:cubicBezTo>
                        <a:pt x="545" y="190"/>
                        <a:pt x="517" y="245"/>
                        <a:pt x="485" y="24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8" name="Freeform 6">
                  <a:extLst>
                    <a:ext uri="{FF2B5EF4-FFF2-40B4-BE49-F238E27FC236}">
                      <a16:creationId xmlns:a16="http://schemas.microsoft.com/office/drawing/2014/main" id="{67ED53D3-53B2-4493-9FB9-1714989616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1" y="2481"/>
                  <a:ext cx="23" cy="25"/>
                </a:xfrm>
                <a:custGeom>
                  <a:avLst/>
                  <a:gdLst>
                    <a:gd name="T0" fmla="*/ 6 w 13"/>
                    <a:gd name="T1" fmla="*/ 0 h 14"/>
                    <a:gd name="T2" fmla="*/ 1 w 13"/>
                    <a:gd name="T3" fmla="*/ 2 h 14"/>
                    <a:gd name="T4" fmla="*/ 0 w 13"/>
                    <a:gd name="T5" fmla="*/ 11 h 14"/>
                    <a:gd name="T6" fmla="*/ 6 w 13"/>
                    <a:gd name="T7" fmla="*/ 14 h 14"/>
                    <a:gd name="T8" fmla="*/ 13 w 13"/>
                    <a:gd name="T9" fmla="*/ 7 h 14"/>
                    <a:gd name="T10" fmla="*/ 6 w 13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4">
                      <a:moveTo>
                        <a:pt x="6" y="0"/>
                      </a:moveTo>
                      <a:cubicBezTo>
                        <a:pt x="4" y="0"/>
                        <a:pt x="2" y="1"/>
                        <a:pt x="1" y="2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1" y="13"/>
                        <a:pt x="3" y="14"/>
                        <a:pt x="6" y="14"/>
                      </a:cubicBezTo>
                      <a:cubicBezTo>
                        <a:pt x="10" y="14"/>
                        <a:pt x="13" y="11"/>
                        <a:pt x="13" y="7"/>
                      </a:cubicBezTo>
                      <a:cubicBezTo>
                        <a:pt x="13" y="3"/>
                        <a:pt x="10" y="0"/>
                        <a:pt x="6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9" name="Freeform 7">
                  <a:extLst>
                    <a:ext uri="{FF2B5EF4-FFF2-40B4-BE49-F238E27FC236}">
                      <a16:creationId xmlns:a16="http://schemas.microsoft.com/office/drawing/2014/main" id="{AE41679D-2CA6-4676-BCE3-DCE97BA22F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6" y="2538"/>
                  <a:ext cx="21" cy="30"/>
                </a:xfrm>
                <a:custGeom>
                  <a:avLst/>
                  <a:gdLst>
                    <a:gd name="T0" fmla="*/ 7 w 12"/>
                    <a:gd name="T1" fmla="*/ 0 h 17"/>
                    <a:gd name="T2" fmla="*/ 1 w 12"/>
                    <a:gd name="T3" fmla="*/ 2 h 17"/>
                    <a:gd name="T4" fmla="*/ 0 w 12"/>
                    <a:gd name="T5" fmla="*/ 15 h 17"/>
                    <a:gd name="T6" fmla="*/ 3 w 12"/>
                    <a:gd name="T7" fmla="*/ 17 h 17"/>
                    <a:gd name="T8" fmla="*/ 12 w 12"/>
                    <a:gd name="T9" fmla="*/ 2 h 17"/>
                    <a:gd name="T10" fmla="*/ 7 w 12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7">
                      <a:moveTo>
                        <a:pt x="7" y="0"/>
                      </a:moveTo>
                      <a:cubicBezTo>
                        <a:pt x="5" y="0"/>
                        <a:pt x="3" y="1"/>
                        <a:pt x="1" y="2"/>
                      </a:cubicBezTo>
                      <a:cubicBezTo>
                        <a:pt x="1" y="6"/>
                        <a:pt x="0" y="11"/>
                        <a:pt x="0" y="15"/>
                      </a:cubicBezTo>
                      <a:cubicBezTo>
                        <a:pt x="1" y="16"/>
                        <a:pt x="2" y="17"/>
                        <a:pt x="3" y="17"/>
                      </a:cubicBezTo>
                      <a:cubicBezTo>
                        <a:pt x="5" y="12"/>
                        <a:pt x="9" y="7"/>
                        <a:pt x="12" y="2"/>
                      </a:cubicBezTo>
                      <a:cubicBezTo>
                        <a:pt x="11" y="1"/>
                        <a:pt x="9" y="0"/>
                        <a:pt x="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0" name="Oval 8">
                  <a:extLst>
                    <a:ext uri="{FF2B5EF4-FFF2-40B4-BE49-F238E27FC236}">
                      <a16:creationId xmlns:a16="http://schemas.microsoft.com/office/drawing/2014/main" id="{408E54B4-589D-4245-AB1B-1876C5D379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3" y="2494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1" name="Oval 9">
                  <a:extLst>
                    <a:ext uri="{FF2B5EF4-FFF2-40B4-BE49-F238E27FC236}">
                      <a16:creationId xmlns:a16="http://schemas.microsoft.com/office/drawing/2014/main" id="{DB149C52-165D-4662-A4E1-2C2ADB81EB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3" y="2104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2" name="Freeform 10">
                  <a:extLst>
                    <a:ext uri="{FF2B5EF4-FFF2-40B4-BE49-F238E27FC236}">
                      <a16:creationId xmlns:a16="http://schemas.microsoft.com/office/drawing/2014/main" id="{6836DF83-C966-4C3C-BEE5-A727CC7E3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4" y="2104"/>
                  <a:ext cx="30" cy="30"/>
                </a:xfrm>
                <a:custGeom>
                  <a:avLst/>
                  <a:gdLst>
                    <a:gd name="T0" fmla="*/ 11 w 17"/>
                    <a:gd name="T1" fmla="*/ 0 h 17"/>
                    <a:gd name="T2" fmla="*/ 0 w 17"/>
                    <a:gd name="T3" fmla="*/ 13 h 17"/>
                    <a:gd name="T4" fmla="*/ 8 w 17"/>
                    <a:gd name="T5" fmla="*/ 17 h 17"/>
                    <a:gd name="T6" fmla="*/ 17 w 17"/>
                    <a:gd name="T7" fmla="*/ 8 h 17"/>
                    <a:gd name="T8" fmla="*/ 11 w 17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1" y="0"/>
                      </a:moveTo>
                      <a:cubicBezTo>
                        <a:pt x="7" y="4"/>
                        <a:pt x="4" y="8"/>
                        <a:pt x="0" y="13"/>
                      </a:cubicBezTo>
                      <a:cubicBezTo>
                        <a:pt x="2" y="16"/>
                        <a:pt x="4" y="17"/>
                        <a:pt x="8" y="17"/>
                      </a:cubicBezTo>
                      <a:cubicBezTo>
                        <a:pt x="13" y="17"/>
                        <a:pt x="17" y="13"/>
                        <a:pt x="17" y="8"/>
                      </a:cubicBezTo>
                      <a:cubicBezTo>
                        <a:pt x="17" y="4"/>
                        <a:pt x="14" y="1"/>
                        <a:pt x="11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3" name="Oval 11">
                  <a:extLst>
                    <a:ext uri="{FF2B5EF4-FFF2-40B4-BE49-F238E27FC236}">
                      <a16:creationId xmlns:a16="http://schemas.microsoft.com/office/drawing/2014/main" id="{8E8FC1F9-E831-4648-B755-909906B683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8" y="206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4" name="Oval 12">
                  <a:extLst>
                    <a:ext uri="{FF2B5EF4-FFF2-40B4-BE49-F238E27FC236}">
                      <a16:creationId xmlns:a16="http://schemas.microsoft.com/office/drawing/2014/main" id="{2201D830-FF5E-4EB6-8143-E0271F3173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1" y="2058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5" name="Oval 13">
                  <a:extLst>
                    <a:ext uri="{FF2B5EF4-FFF2-40B4-BE49-F238E27FC236}">
                      <a16:creationId xmlns:a16="http://schemas.microsoft.com/office/drawing/2014/main" id="{B1CD3BB6-96C5-48DC-8454-BCF32E8662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8" y="2115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6" name="Oval 14">
                  <a:extLst>
                    <a:ext uri="{FF2B5EF4-FFF2-40B4-BE49-F238E27FC236}">
                      <a16:creationId xmlns:a16="http://schemas.microsoft.com/office/drawing/2014/main" id="{BA084021-5991-499D-820C-65F857DCDD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" y="2058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7" name="Freeform 15">
                  <a:extLst>
                    <a:ext uri="{FF2B5EF4-FFF2-40B4-BE49-F238E27FC236}">
                      <a16:creationId xmlns:a16="http://schemas.microsoft.com/office/drawing/2014/main" id="{F64944FA-9466-48FD-B31E-7A0E93AD31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2" y="2194"/>
                  <a:ext cx="23" cy="16"/>
                </a:xfrm>
                <a:custGeom>
                  <a:avLst/>
                  <a:gdLst>
                    <a:gd name="T0" fmla="*/ 7 w 13"/>
                    <a:gd name="T1" fmla="*/ 0 h 9"/>
                    <a:gd name="T2" fmla="*/ 0 w 13"/>
                    <a:gd name="T3" fmla="*/ 7 h 9"/>
                    <a:gd name="T4" fmla="*/ 0 w 13"/>
                    <a:gd name="T5" fmla="*/ 9 h 9"/>
                    <a:gd name="T6" fmla="*/ 13 w 13"/>
                    <a:gd name="T7" fmla="*/ 3 h 9"/>
                    <a:gd name="T8" fmla="*/ 7 w 13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9">
                      <a:moveTo>
                        <a:pt x="7" y="0"/>
                      </a:move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4" y="7"/>
                        <a:pt x="8" y="5"/>
                        <a:pt x="13" y="3"/>
                      </a:cubicBezTo>
                      <a:cubicBezTo>
                        <a:pt x="11" y="2"/>
                        <a:pt x="9" y="0"/>
                        <a:pt x="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8" name="Freeform 16">
                  <a:extLst>
                    <a:ext uri="{FF2B5EF4-FFF2-40B4-BE49-F238E27FC236}">
                      <a16:creationId xmlns:a16="http://schemas.microsoft.com/office/drawing/2014/main" id="{AC658E67-8E74-4E6B-86DF-F37475BDED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2" y="2146"/>
                  <a:ext cx="32" cy="32"/>
                </a:xfrm>
                <a:custGeom>
                  <a:avLst/>
                  <a:gdLst>
                    <a:gd name="T0" fmla="*/ 9 w 18"/>
                    <a:gd name="T1" fmla="*/ 0 h 18"/>
                    <a:gd name="T2" fmla="*/ 8 w 18"/>
                    <a:gd name="T3" fmla="*/ 0 h 18"/>
                    <a:gd name="T4" fmla="*/ 0 w 18"/>
                    <a:gd name="T5" fmla="*/ 11 h 18"/>
                    <a:gd name="T6" fmla="*/ 9 w 18"/>
                    <a:gd name="T7" fmla="*/ 18 h 18"/>
                    <a:gd name="T8" fmla="*/ 18 w 18"/>
                    <a:gd name="T9" fmla="*/ 9 h 18"/>
                    <a:gd name="T10" fmla="*/ 9 w 18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8">
                      <a:moveTo>
                        <a:pt x="9" y="0"/>
                      </a:move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6" y="4"/>
                        <a:pt x="3" y="7"/>
                        <a:pt x="0" y="11"/>
                      </a:cubicBezTo>
                      <a:cubicBezTo>
                        <a:pt x="0" y="15"/>
                        <a:pt x="4" y="18"/>
                        <a:pt x="9" y="18"/>
                      </a:cubicBezTo>
                      <a:cubicBezTo>
                        <a:pt x="14" y="18"/>
                        <a:pt x="18" y="14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9" name="Oval 17">
                  <a:extLst>
                    <a:ext uri="{FF2B5EF4-FFF2-40B4-BE49-F238E27FC236}">
                      <a16:creationId xmlns:a16="http://schemas.microsoft.com/office/drawing/2014/main" id="{97795A9D-1B79-417E-81BC-6CE98B1BBA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2" y="2193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0" name="Oval 18">
                  <a:extLst>
                    <a:ext uri="{FF2B5EF4-FFF2-40B4-BE49-F238E27FC236}">
                      <a16:creationId xmlns:a16="http://schemas.microsoft.com/office/drawing/2014/main" id="{4790CA89-3C99-4F84-8E8D-B97010B62F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0" y="2148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1" name="Oval 19">
                  <a:extLst>
                    <a:ext uri="{FF2B5EF4-FFF2-40B4-BE49-F238E27FC236}">
                      <a16:creationId xmlns:a16="http://schemas.microsoft.com/office/drawing/2014/main" id="{17FB2E96-178C-4C6C-B752-0D0469B6E8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1" y="2148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2" name="Oval 20">
                  <a:extLst>
                    <a:ext uri="{FF2B5EF4-FFF2-40B4-BE49-F238E27FC236}">
                      <a16:creationId xmlns:a16="http://schemas.microsoft.com/office/drawing/2014/main" id="{D9260555-EB58-4D23-B1C5-7E1FE7C68D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4" y="2240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3" name="Freeform 21">
                  <a:extLst>
                    <a:ext uri="{FF2B5EF4-FFF2-40B4-BE49-F238E27FC236}">
                      <a16:creationId xmlns:a16="http://schemas.microsoft.com/office/drawing/2014/main" id="{5022A87C-D9B1-4ACC-BECC-67A9E21BA8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6" y="2242"/>
                  <a:ext cx="19" cy="9"/>
                </a:xfrm>
                <a:custGeom>
                  <a:avLst/>
                  <a:gdLst>
                    <a:gd name="T0" fmla="*/ 8 w 11"/>
                    <a:gd name="T1" fmla="*/ 0 h 5"/>
                    <a:gd name="T2" fmla="*/ 0 w 11"/>
                    <a:gd name="T3" fmla="*/ 5 h 5"/>
                    <a:gd name="T4" fmla="*/ 11 w 11"/>
                    <a:gd name="T5" fmla="*/ 1 h 5"/>
                    <a:gd name="T6" fmla="*/ 8 w 11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5">
                      <a:moveTo>
                        <a:pt x="8" y="0"/>
                      </a:moveTo>
                      <a:cubicBezTo>
                        <a:pt x="4" y="0"/>
                        <a:pt x="1" y="2"/>
                        <a:pt x="0" y="5"/>
                      </a:cubicBezTo>
                      <a:cubicBezTo>
                        <a:pt x="3" y="4"/>
                        <a:pt x="7" y="2"/>
                        <a:pt x="11" y="1"/>
                      </a:cubicBezTo>
                      <a:cubicBezTo>
                        <a:pt x="10" y="1"/>
                        <a:pt x="9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4" name="Oval 22">
                  <a:extLst>
                    <a:ext uri="{FF2B5EF4-FFF2-40B4-BE49-F238E27FC236}">
                      <a16:creationId xmlns:a16="http://schemas.microsoft.com/office/drawing/2014/main" id="{65CB71FD-95DC-4855-996B-CF7E8275CC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8" y="208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5" name="Oval 23">
                  <a:extLst>
                    <a:ext uri="{FF2B5EF4-FFF2-40B4-BE49-F238E27FC236}">
                      <a16:creationId xmlns:a16="http://schemas.microsoft.com/office/drawing/2014/main" id="{51BDD66B-45A3-4883-9BF2-F77BCA5A4B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9" y="2072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6" name="Oval 24">
                  <a:extLst>
                    <a:ext uri="{FF2B5EF4-FFF2-40B4-BE49-F238E27FC236}">
                      <a16:creationId xmlns:a16="http://schemas.microsoft.com/office/drawing/2014/main" id="{BE546742-E88C-4BF6-8BD7-88B98E3838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9" y="2122"/>
                  <a:ext cx="25" cy="2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7" name="Oval 25">
                  <a:extLst>
                    <a:ext uri="{FF2B5EF4-FFF2-40B4-BE49-F238E27FC236}">
                      <a16:creationId xmlns:a16="http://schemas.microsoft.com/office/drawing/2014/main" id="{41D4C208-1AAC-4050-A41C-8D5AE246E2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9" y="2074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8" name="Freeform 26">
                  <a:extLst>
                    <a:ext uri="{FF2B5EF4-FFF2-40B4-BE49-F238E27FC236}">
                      <a16:creationId xmlns:a16="http://schemas.microsoft.com/office/drawing/2014/main" id="{9531AFB1-32F7-43EA-8A32-297E26C7F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2" y="2129"/>
                  <a:ext cx="32" cy="32"/>
                </a:xfrm>
                <a:custGeom>
                  <a:avLst/>
                  <a:gdLst>
                    <a:gd name="T0" fmla="*/ 9 w 18"/>
                    <a:gd name="T1" fmla="*/ 0 h 18"/>
                    <a:gd name="T2" fmla="*/ 0 w 18"/>
                    <a:gd name="T3" fmla="*/ 7 h 18"/>
                    <a:gd name="T4" fmla="*/ 8 w 18"/>
                    <a:gd name="T5" fmla="*/ 18 h 18"/>
                    <a:gd name="T6" fmla="*/ 9 w 18"/>
                    <a:gd name="T7" fmla="*/ 18 h 18"/>
                    <a:gd name="T8" fmla="*/ 18 w 18"/>
                    <a:gd name="T9" fmla="*/ 9 h 18"/>
                    <a:gd name="T10" fmla="*/ 9 w 18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8">
                      <a:moveTo>
                        <a:pt x="9" y="0"/>
                      </a:moveTo>
                      <a:cubicBezTo>
                        <a:pt x="5" y="0"/>
                        <a:pt x="1" y="3"/>
                        <a:pt x="0" y="7"/>
                      </a:cubicBezTo>
                      <a:cubicBezTo>
                        <a:pt x="3" y="9"/>
                        <a:pt x="6" y="13"/>
                        <a:pt x="8" y="18"/>
                      </a:cubicBezTo>
                      <a:cubicBezTo>
                        <a:pt x="8" y="18"/>
                        <a:pt x="9" y="18"/>
                        <a:pt x="9" y="18"/>
                      </a:cubicBezTo>
                      <a:cubicBezTo>
                        <a:pt x="14" y="18"/>
                        <a:pt x="18" y="14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9" name="Oval 27">
                  <a:extLst>
                    <a:ext uri="{FF2B5EF4-FFF2-40B4-BE49-F238E27FC236}">
                      <a16:creationId xmlns:a16="http://schemas.microsoft.com/office/drawing/2014/main" id="{44F1FABE-5C93-4D63-B033-C60B9D343C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6" y="2138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0" name="Oval 28">
                  <a:extLst>
                    <a:ext uri="{FF2B5EF4-FFF2-40B4-BE49-F238E27FC236}">
                      <a16:creationId xmlns:a16="http://schemas.microsoft.com/office/drawing/2014/main" id="{24B80833-2828-49CC-918A-9AD6DE0060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8" y="2090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1" name="Oval 29">
                  <a:extLst>
                    <a:ext uri="{FF2B5EF4-FFF2-40B4-BE49-F238E27FC236}">
                      <a16:creationId xmlns:a16="http://schemas.microsoft.com/office/drawing/2014/main" id="{FF1A96A5-C97C-4D5C-B431-53C168B32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7" y="2076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2" name="Oval 30">
                  <a:extLst>
                    <a:ext uri="{FF2B5EF4-FFF2-40B4-BE49-F238E27FC236}">
                      <a16:creationId xmlns:a16="http://schemas.microsoft.com/office/drawing/2014/main" id="{F44AA4FA-5740-4AE0-9124-BEA110A908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8" y="2141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3" name="Oval 31">
                  <a:extLst>
                    <a:ext uri="{FF2B5EF4-FFF2-40B4-BE49-F238E27FC236}">
                      <a16:creationId xmlns:a16="http://schemas.microsoft.com/office/drawing/2014/main" id="{BF95211B-6F94-443A-AB82-CA00D9702F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8" y="2083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4" name="Oval 32">
                  <a:extLst>
                    <a:ext uri="{FF2B5EF4-FFF2-40B4-BE49-F238E27FC236}">
                      <a16:creationId xmlns:a16="http://schemas.microsoft.com/office/drawing/2014/main" id="{0A247BB8-8411-4A05-AAB9-327BB263CD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3" y="2219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5" name="Oval 33">
                  <a:extLst>
                    <a:ext uri="{FF2B5EF4-FFF2-40B4-BE49-F238E27FC236}">
                      <a16:creationId xmlns:a16="http://schemas.microsoft.com/office/drawing/2014/main" id="{BE4B6AD9-B869-4978-9B50-E8487E222E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1" y="2193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6" name="Freeform 34">
                  <a:extLst>
                    <a:ext uri="{FF2B5EF4-FFF2-40B4-BE49-F238E27FC236}">
                      <a16:creationId xmlns:a16="http://schemas.microsoft.com/office/drawing/2014/main" id="{6350D49E-FB2E-4008-B545-A62D4B9E22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" y="2203"/>
                  <a:ext cx="21" cy="32"/>
                </a:xfrm>
                <a:custGeom>
                  <a:avLst/>
                  <a:gdLst>
                    <a:gd name="T0" fmla="*/ 3 w 12"/>
                    <a:gd name="T1" fmla="*/ 0 h 18"/>
                    <a:gd name="T2" fmla="*/ 0 w 12"/>
                    <a:gd name="T3" fmla="*/ 0 h 18"/>
                    <a:gd name="T4" fmla="*/ 2 w 12"/>
                    <a:gd name="T5" fmla="*/ 18 h 18"/>
                    <a:gd name="T6" fmla="*/ 3 w 12"/>
                    <a:gd name="T7" fmla="*/ 18 h 18"/>
                    <a:gd name="T8" fmla="*/ 12 w 12"/>
                    <a:gd name="T9" fmla="*/ 9 h 18"/>
                    <a:gd name="T10" fmla="*/ 3 w 12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8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6"/>
                        <a:pt x="1" y="12"/>
                        <a:pt x="2" y="18"/>
                      </a:cubicBezTo>
                      <a:cubicBezTo>
                        <a:pt x="2" y="18"/>
                        <a:pt x="2" y="18"/>
                        <a:pt x="3" y="18"/>
                      </a:cubicBezTo>
                      <a:cubicBezTo>
                        <a:pt x="8" y="18"/>
                        <a:pt x="12" y="14"/>
                        <a:pt x="12" y="9"/>
                      </a:cubicBezTo>
                      <a:cubicBezTo>
                        <a:pt x="12" y="4"/>
                        <a:pt x="8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7" name="Freeform 35">
                  <a:extLst>
                    <a:ext uri="{FF2B5EF4-FFF2-40B4-BE49-F238E27FC236}">
                      <a16:creationId xmlns:a16="http://schemas.microsoft.com/office/drawing/2014/main" id="{BAF67749-6F2A-4585-88E7-2338F223D4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4" y="2191"/>
                  <a:ext cx="32" cy="21"/>
                </a:xfrm>
                <a:custGeom>
                  <a:avLst/>
                  <a:gdLst>
                    <a:gd name="T0" fmla="*/ 9 w 18"/>
                    <a:gd name="T1" fmla="*/ 0 h 12"/>
                    <a:gd name="T2" fmla="*/ 0 w 18"/>
                    <a:gd name="T3" fmla="*/ 9 h 12"/>
                    <a:gd name="T4" fmla="*/ 0 w 18"/>
                    <a:gd name="T5" fmla="*/ 10 h 12"/>
                    <a:gd name="T6" fmla="*/ 7 w 18"/>
                    <a:gd name="T7" fmla="*/ 9 h 12"/>
                    <a:gd name="T8" fmla="*/ 15 w 18"/>
                    <a:gd name="T9" fmla="*/ 11 h 12"/>
                    <a:gd name="T10" fmla="*/ 17 w 18"/>
                    <a:gd name="T11" fmla="*/ 12 h 12"/>
                    <a:gd name="T12" fmla="*/ 18 w 18"/>
                    <a:gd name="T13" fmla="*/ 9 h 12"/>
                    <a:gd name="T14" fmla="*/ 9 w 18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" h="12"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9"/>
                        <a:pt x="0" y="10"/>
                        <a:pt x="0" y="10"/>
                      </a:cubicBezTo>
                      <a:cubicBezTo>
                        <a:pt x="2" y="9"/>
                        <a:pt x="5" y="9"/>
                        <a:pt x="7" y="9"/>
                      </a:cubicBezTo>
                      <a:cubicBezTo>
                        <a:pt x="10" y="9"/>
                        <a:pt x="12" y="9"/>
                        <a:pt x="15" y="11"/>
                      </a:cubicBezTo>
                      <a:cubicBezTo>
                        <a:pt x="16" y="11"/>
                        <a:pt x="16" y="12"/>
                        <a:pt x="17" y="12"/>
                      </a:cubicBezTo>
                      <a:cubicBezTo>
                        <a:pt x="17" y="11"/>
                        <a:pt x="18" y="10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8" name="Oval 36">
                  <a:extLst>
                    <a:ext uri="{FF2B5EF4-FFF2-40B4-BE49-F238E27FC236}">
                      <a16:creationId xmlns:a16="http://schemas.microsoft.com/office/drawing/2014/main" id="{8E0C8228-C0A2-468B-9AB3-2E84FF6491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7" y="2166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9" name="Oval 37">
                  <a:extLst>
                    <a:ext uri="{FF2B5EF4-FFF2-40B4-BE49-F238E27FC236}">
                      <a16:creationId xmlns:a16="http://schemas.microsoft.com/office/drawing/2014/main" id="{78E917E8-F17A-42EB-A032-F2EC70735E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3" y="2217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0" name="Oval 38">
                  <a:extLst>
                    <a:ext uri="{FF2B5EF4-FFF2-40B4-BE49-F238E27FC236}">
                      <a16:creationId xmlns:a16="http://schemas.microsoft.com/office/drawing/2014/main" id="{964902BA-9646-47FB-BD67-00EDA59E68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4" y="2182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1" name="Oval 39">
                  <a:extLst>
                    <a:ext uri="{FF2B5EF4-FFF2-40B4-BE49-F238E27FC236}">
                      <a16:creationId xmlns:a16="http://schemas.microsoft.com/office/drawing/2014/main" id="{4192A3C5-6505-48B8-ABCA-DF2DC1C4C0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0" y="2308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2" name="Oval 40">
                  <a:extLst>
                    <a:ext uri="{FF2B5EF4-FFF2-40B4-BE49-F238E27FC236}">
                      <a16:creationId xmlns:a16="http://schemas.microsoft.com/office/drawing/2014/main" id="{4C907B16-2933-4BBE-9530-E77C60A0E0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1" y="2260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3" name="Oval 41">
                  <a:extLst>
                    <a:ext uri="{FF2B5EF4-FFF2-40B4-BE49-F238E27FC236}">
                      <a16:creationId xmlns:a16="http://schemas.microsoft.com/office/drawing/2014/main" id="{C7A87932-DA28-4833-A67B-64D1ECC25A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" y="230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4" name="Oval 42">
                  <a:extLst>
                    <a:ext uri="{FF2B5EF4-FFF2-40B4-BE49-F238E27FC236}">
                      <a16:creationId xmlns:a16="http://schemas.microsoft.com/office/drawing/2014/main" id="{6309694C-D8E6-41C0-B562-ABABBAC5D3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9" y="2262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5" name="Freeform 43">
                  <a:extLst>
                    <a:ext uri="{FF2B5EF4-FFF2-40B4-BE49-F238E27FC236}">
                      <a16:creationId xmlns:a16="http://schemas.microsoft.com/office/drawing/2014/main" id="{D78F1B0B-594F-4E38-B0FB-1CCF7DCBD4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4" y="2246"/>
                  <a:ext cx="23" cy="26"/>
                </a:xfrm>
                <a:custGeom>
                  <a:avLst/>
                  <a:gdLst>
                    <a:gd name="T0" fmla="*/ 8 w 13"/>
                    <a:gd name="T1" fmla="*/ 0 h 15"/>
                    <a:gd name="T2" fmla="*/ 0 w 13"/>
                    <a:gd name="T3" fmla="*/ 8 h 15"/>
                    <a:gd name="T4" fmla="*/ 5 w 13"/>
                    <a:gd name="T5" fmla="*/ 15 h 15"/>
                    <a:gd name="T6" fmla="*/ 7 w 13"/>
                    <a:gd name="T7" fmla="*/ 12 h 15"/>
                    <a:gd name="T8" fmla="*/ 13 w 13"/>
                    <a:gd name="T9" fmla="*/ 2 h 15"/>
                    <a:gd name="T10" fmla="*/ 8 w 13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5">
                      <a:moveTo>
                        <a:pt x="8" y="0"/>
                      </a:move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1"/>
                        <a:pt x="2" y="14"/>
                        <a:pt x="5" y="15"/>
                      </a:cubicBezTo>
                      <a:cubicBezTo>
                        <a:pt x="6" y="14"/>
                        <a:pt x="6" y="13"/>
                        <a:pt x="7" y="12"/>
                      </a:cubicBezTo>
                      <a:cubicBezTo>
                        <a:pt x="9" y="9"/>
                        <a:pt x="11" y="6"/>
                        <a:pt x="13" y="2"/>
                      </a:cubicBezTo>
                      <a:cubicBezTo>
                        <a:pt x="12" y="1"/>
                        <a:pt x="10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6" name="Oval 44">
                  <a:extLst>
                    <a:ext uri="{FF2B5EF4-FFF2-40B4-BE49-F238E27FC236}">
                      <a16:creationId xmlns:a16="http://schemas.microsoft.com/office/drawing/2014/main" id="{53655C39-58A8-4C4E-A386-5225231411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2" y="2100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7" name="Freeform 45">
                  <a:extLst>
                    <a:ext uri="{FF2B5EF4-FFF2-40B4-BE49-F238E27FC236}">
                      <a16:creationId xmlns:a16="http://schemas.microsoft.com/office/drawing/2014/main" id="{085A14E2-9226-412C-94CD-BED0E8315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2131"/>
                  <a:ext cx="11" cy="21"/>
                </a:xfrm>
                <a:custGeom>
                  <a:avLst/>
                  <a:gdLst>
                    <a:gd name="T0" fmla="*/ 6 w 6"/>
                    <a:gd name="T1" fmla="*/ 0 h 12"/>
                    <a:gd name="T2" fmla="*/ 0 w 6"/>
                    <a:gd name="T3" fmla="*/ 7 h 12"/>
                    <a:gd name="T4" fmla="*/ 2 w 6"/>
                    <a:gd name="T5" fmla="*/ 12 h 12"/>
                    <a:gd name="T6" fmla="*/ 6 w 6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cubicBezTo>
                        <a:pt x="2" y="1"/>
                        <a:pt x="0" y="4"/>
                        <a:pt x="0" y="7"/>
                      </a:cubicBezTo>
                      <a:cubicBezTo>
                        <a:pt x="0" y="9"/>
                        <a:pt x="1" y="11"/>
                        <a:pt x="2" y="12"/>
                      </a:cubicBezTo>
                      <a:cubicBezTo>
                        <a:pt x="3" y="8"/>
                        <a:pt x="4" y="4"/>
                        <a:pt x="6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8" name="Oval 46">
                  <a:extLst>
                    <a:ext uri="{FF2B5EF4-FFF2-40B4-BE49-F238E27FC236}">
                      <a16:creationId xmlns:a16="http://schemas.microsoft.com/office/drawing/2014/main" id="{8DA18615-2AC7-4728-91B8-5A36C89948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5" y="2083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9" name="Oval 47">
                  <a:extLst>
                    <a:ext uri="{FF2B5EF4-FFF2-40B4-BE49-F238E27FC236}">
                      <a16:creationId xmlns:a16="http://schemas.microsoft.com/office/drawing/2014/main" id="{B22BBC93-11FF-4F33-85D7-FABE6BB306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5" y="2139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0" name="Oval 48">
                  <a:extLst>
                    <a:ext uri="{FF2B5EF4-FFF2-40B4-BE49-F238E27FC236}">
                      <a16:creationId xmlns:a16="http://schemas.microsoft.com/office/drawing/2014/main" id="{BC430A63-BCA0-4E37-BCA2-161F126AE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8" y="2143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1" name="Oval 49">
                  <a:extLst>
                    <a:ext uri="{FF2B5EF4-FFF2-40B4-BE49-F238E27FC236}">
                      <a16:creationId xmlns:a16="http://schemas.microsoft.com/office/drawing/2014/main" id="{800CBCDA-2745-4053-99B0-B92BBC9DB1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4" y="209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2" name="Oval 50">
                  <a:extLst>
                    <a:ext uri="{FF2B5EF4-FFF2-40B4-BE49-F238E27FC236}">
                      <a16:creationId xmlns:a16="http://schemas.microsoft.com/office/drawing/2014/main" id="{CF335733-191D-47F4-8425-E13983D27B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3" y="2084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3" name="Freeform 51">
                  <a:extLst>
                    <a:ext uri="{FF2B5EF4-FFF2-40B4-BE49-F238E27FC236}">
                      <a16:creationId xmlns:a16="http://schemas.microsoft.com/office/drawing/2014/main" id="{A50048B8-50B3-4BC7-AB8E-BF76D0464F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6" y="2092"/>
                  <a:ext cx="28" cy="21"/>
                </a:xfrm>
                <a:custGeom>
                  <a:avLst/>
                  <a:gdLst>
                    <a:gd name="T0" fmla="*/ 8 w 16"/>
                    <a:gd name="T1" fmla="*/ 0 h 12"/>
                    <a:gd name="T2" fmla="*/ 0 w 16"/>
                    <a:gd name="T3" fmla="*/ 8 h 12"/>
                    <a:gd name="T4" fmla="*/ 0 w 16"/>
                    <a:gd name="T5" fmla="*/ 8 h 12"/>
                    <a:gd name="T6" fmla="*/ 14 w 16"/>
                    <a:gd name="T7" fmla="*/ 12 h 12"/>
                    <a:gd name="T8" fmla="*/ 16 w 16"/>
                    <a:gd name="T9" fmla="*/ 8 h 12"/>
                    <a:gd name="T10" fmla="*/ 8 w 16"/>
                    <a:gd name="T1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12">
                      <a:moveTo>
                        <a:pt x="8" y="0"/>
                      </a:moveTo>
                      <a:cubicBezTo>
                        <a:pt x="3" y="0"/>
                        <a:pt x="0" y="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4" y="8"/>
                        <a:pt x="9" y="9"/>
                        <a:pt x="14" y="12"/>
                      </a:cubicBezTo>
                      <a:cubicBezTo>
                        <a:pt x="15" y="11"/>
                        <a:pt x="16" y="10"/>
                        <a:pt x="16" y="8"/>
                      </a:cubicBezTo>
                      <a:cubicBezTo>
                        <a:pt x="16" y="4"/>
                        <a:pt x="12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4" name="Oval 52">
                  <a:extLst>
                    <a:ext uri="{FF2B5EF4-FFF2-40B4-BE49-F238E27FC236}">
                      <a16:creationId xmlns:a16="http://schemas.microsoft.com/office/drawing/2014/main" id="{B739157C-6ADA-46AA-A1CE-151B4FDEEF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1" y="2228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5" name="Oval 53">
                  <a:extLst>
                    <a:ext uri="{FF2B5EF4-FFF2-40B4-BE49-F238E27FC236}">
                      <a16:creationId xmlns:a16="http://schemas.microsoft.com/office/drawing/2014/main" id="{3327373B-6300-402A-AB1D-662EE04B0E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0" y="2200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6" name="Oval 54">
                  <a:extLst>
                    <a:ext uri="{FF2B5EF4-FFF2-40B4-BE49-F238E27FC236}">
                      <a16:creationId xmlns:a16="http://schemas.microsoft.com/office/drawing/2014/main" id="{D2CDF05C-A65D-43E3-839A-0AA7E64434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" y="2208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7" name="Oval 55">
                  <a:extLst>
                    <a:ext uri="{FF2B5EF4-FFF2-40B4-BE49-F238E27FC236}">
                      <a16:creationId xmlns:a16="http://schemas.microsoft.com/office/drawing/2014/main" id="{AB2EF762-4972-43EF-8F65-64665BCEC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9" y="2145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8" name="Freeform 56">
                  <a:extLst>
                    <a:ext uri="{FF2B5EF4-FFF2-40B4-BE49-F238E27FC236}">
                      <a16:creationId xmlns:a16="http://schemas.microsoft.com/office/drawing/2014/main" id="{FBD1032E-E0A4-4C47-B859-E4F8CD37C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8" y="2262"/>
                  <a:ext cx="16" cy="24"/>
                </a:xfrm>
                <a:custGeom>
                  <a:avLst/>
                  <a:gdLst>
                    <a:gd name="T0" fmla="*/ 2 w 9"/>
                    <a:gd name="T1" fmla="*/ 0 h 14"/>
                    <a:gd name="T2" fmla="*/ 0 w 9"/>
                    <a:gd name="T3" fmla="*/ 0 h 14"/>
                    <a:gd name="T4" fmla="*/ 4 w 9"/>
                    <a:gd name="T5" fmla="*/ 14 h 14"/>
                    <a:gd name="T6" fmla="*/ 9 w 9"/>
                    <a:gd name="T7" fmla="*/ 7 h 14"/>
                    <a:gd name="T8" fmla="*/ 2 w 9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4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2" y="4"/>
                        <a:pt x="3" y="9"/>
                        <a:pt x="4" y="14"/>
                      </a:cubicBezTo>
                      <a:cubicBezTo>
                        <a:pt x="7" y="13"/>
                        <a:pt x="9" y="10"/>
                        <a:pt x="9" y="7"/>
                      </a:cubicBezTo>
                      <a:cubicBezTo>
                        <a:pt x="9" y="3"/>
                        <a:pt x="6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9" name="Oval 57">
                  <a:extLst>
                    <a:ext uri="{FF2B5EF4-FFF2-40B4-BE49-F238E27FC236}">
                      <a16:creationId xmlns:a16="http://schemas.microsoft.com/office/drawing/2014/main" id="{7D5E284D-B953-4F68-8EE6-3AC9F5D31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4" y="226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0" name="Oval 58">
                  <a:extLst>
                    <a:ext uri="{FF2B5EF4-FFF2-40B4-BE49-F238E27FC236}">
                      <a16:creationId xmlns:a16="http://schemas.microsoft.com/office/drawing/2014/main" id="{594BA2BA-07CF-412E-80EC-70D737C64E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3" y="2304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1" name="Oval 59">
                  <a:extLst>
                    <a:ext uri="{FF2B5EF4-FFF2-40B4-BE49-F238E27FC236}">
                      <a16:creationId xmlns:a16="http://schemas.microsoft.com/office/drawing/2014/main" id="{782F9131-6C84-410F-9A05-927157692A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6" y="2281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2" name="Oval 60">
                  <a:extLst>
                    <a:ext uri="{FF2B5EF4-FFF2-40B4-BE49-F238E27FC236}">
                      <a16:creationId xmlns:a16="http://schemas.microsoft.com/office/drawing/2014/main" id="{1B406D82-CFE2-43B9-81FF-CA6936EFBE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1" y="209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3" name="Oval 61">
                  <a:extLst>
                    <a:ext uri="{FF2B5EF4-FFF2-40B4-BE49-F238E27FC236}">
                      <a16:creationId xmlns:a16="http://schemas.microsoft.com/office/drawing/2014/main" id="{EA96A88C-77C4-4FC1-83DB-4981F805F2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9" y="215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4" name="Oval 62">
                  <a:extLst>
                    <a:ext uri="{FF2B5EF4-FFF2-40B4-BE49-F238E27FC236}">
                      <a16:creationId xmlns:a16="http://schemas.microsoft.com/office/drawing/2014/main" id="{7A102F54-AD7B-401A-9487-83E28B78D5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7" y="2090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5" name="Freeform 63">
                  <a:extLst>
                    <a:ext uri="{FF2B5EF4-FFF2-40B4-BE49-F238E27FC236}">
                      <a16:creationId xmlns:a16="http://schemas.microsoft.com/office/drawing/2014/main" id="{F2C3989B-FA9A-4A45-9B86-8CB08F0C05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7" y="2148"/>
                  <a:ext cx="32" cy="29"/>
                </a:xfrm>
                <a:custGeom>
                  <a:avLst/>
                  <a:gdLst>
                    <a:gd name="T0" fmla="*/ 9 w 18"/>
                    <a:gd name="T1" fmla="*/ 0 h 16"/>
                    <a:gd name="T2" fmla="*/ 0 w 18"/>
                    <a:gd name="T3" fmla="*/ 9 h 16"/>
                    <a:gd name="T4" fmla="*/ 14 w 18"/>
                    <a:gd name="T5" fmla="*/ 16 h 16"/>
                    <a:gd name="T6" fmla="*/ 18 w 18"/>
                    <a:gd name="T7" fmla="*/ 9 h 16"/>
                    <a:gd name="T8" fmla="*/ 9 w 18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6"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5" y="12"/>
                        <a:pt x="10" y="14"/>
                        <a:pt x="14" y="16"/>
                      </a:cubicBezTo>
                      <a:cubicBezTo>
                        <a:pt x="16" y="15"/>
                        <a:pt x="18" y="12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6" name="Oval 64">
                  <a:extLst>
                    <a:ext uri="{FF2B5EF4-FFF2-40B4-BE49-F238E27FC236}">
                      <a16:creationId xmlns:a16="http://schemas.microsoft.com/office/drawing/2014/main" id="{AA6A523F-A590-4E6A-8E2F-E54D4A2040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2" y="2132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7" name="Freeform 65">
                  <a:extLst>
                    <a:ext uri="{FF2B5EF4-FFF2-40B4-BE49-F238E27FC236}">
                      <a16:creationId xmlns:a16="http://schemas.microsoft.com/office/drawing/2014/main" id="{BFAF3EA2-BD8E-4E80-9A2A-80391E499B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7" y="2235"/>
                  <a:ext cx="25" cy="25"/>
                </a:xfrm>
                <a:custGeom>
                  <a:avLst/>
                  <a:gdLst>
                    <a:gd name="T0" fmla="*/ 7 w 14"/>
                    <a:gd name="T1" fmla="*/ 0 h 14"/>
                    <a:gd name="T2" fmla="*/ 0 w 14"/>
                    <a:gd name="T3" fmla="*/ 7 h 14"/>
                    <a:gd name="T4" fmla="*/ 3 w 14"/>
                    <a:gd name="T5" fmla="*/ 13 h 14"/>
                    <a:gd name="T6" fmla="*/ 5 w 14"/>
                    <a:gd name="T7" fmla="*/ 13 h 14"/>
                    <a:gd name="T8" fmla="*/ 7 w 14"/>
                    <a:gd name="T9" fmla="*/ 14 h 14"/>
                    <a:gd name="T10" fmla="*/ 14 w 14"/>
                    <a:gd name="T11" fmla="*/ 7 h 14"/>
                    <a:gd name="T12" fmla="*/ 7 w 14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4">
                      <a:moveTo>
                        <a:pt x="7" y="0"/>
                      </a:move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9"/>
                        <a:pt x="1" y="11"/>
                        <a:pt x="3" y="13"/>
                      </a:cubicBezTo>
                      <a:cubicBezTo>
                        <a:pt x="4" y="13"/>
                        <a:pt x="5" y="13"/>
                        <a:pt x="5" y="13"/>
                      </a:cubicBezTo>
                      <a:cubicBezTo>
                        <a:pt x="6" y="14"/>
                        <a:pt x="6" y="14"/>
                        <a:pt x="7" y="14"/>
                      </a:cubicBezTo>
                      <a:cubicBezTo>
                        <a:pt x="11" y="14"/>
                        <a:pt x="14" y="10"/>
                        <a:pt x="14" y="7"/>
                      </a:cubicBezTo>
                      <a:cubicBezTo>
                        <a:pt x="14" y="3"/>
                        <a:pt x="11" y="0"/>
                        <a:pt x="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8" name="Oval 66">
                  <a:extLst>
                    <a:ext uri="{FF2B5EF4-FFF2-40B4-BE49-F238E27FC236}">
                      <a16:creationId xmlns:a16="http://schemas.microsoft.com/office/drawing/2014/main" id="{663B9772-797F-49CB-9A03-0C67DD98A6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4" y="2187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9" name="Freeform 67">
                  <a:extLst>
                    <a:ext uri="{FF2B5EF4-FFF2-40B4-BE49-F238E27FC236}">
                      <a16:creationId xmlns:a16="http://schemas.microsoft.com/office/drawing/2014/main" id="{D616178F-E029-4854-8D34-C3F632A859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189"/>
                  <a:ext cx="32" cy="30"/>
                </a:xfrm>
                <a:custGeom>
                  <a:avLst/>
                  <a:gdLst>
                    <a:gd name="T0" fmla="*/ 9 w 18"/>
                    <a:gd name="T1" fmla="*/ 0 h 17"/>
                    <a:gd name="T2" fmla="*/ 0 w 18"/>
                    <a:gd name="T3" fmla="*/ 9 h 17"/>
                    <a:gd name="T4" fmla="*/ 1 w 18"/>
                    <a:gd name="T5" fmla="*/ 13 h 17"/>
                    <a:gd name="T6" fmla="*/ 12 w 18"/>
                    <a:gd name="T7" fmla="*/ 17 h 17"/>
                    <a:gd name="T8" fmla="*/ 18 w 18"/>
                    <a:gd name="T9" fmla="*/ 9 h 17"/>
                    <a:gd name="T10" fmla="*/ 9 w 18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7"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1"/>
                        <a:pt x="0" y="12"/>
                        <a:pt x="1" y="13"/>
                      </a:cubicBezTo>
                      <a:cubicBezTo>
                        <a:pt x="5" y="15"/>
                        <a:pt x="9" y="16"/>
                        <a:pt x="12" y="17"/>
                      </a:cubicBezTo>
                      <a:cubicBezTo>
                        <a:pt x="16" y="16"/>
                        <a:pt x="18" y="13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0" name="Freeform 68">
                  <a:extLst>
                    <a:ext uri="{FF2B5EF4-FFF2-40B4-BE49-F238E27FC236}">
                      <a16:creationId xmlns:a16="http://schemas.microsoft.com/office/drawing/2014/main" id="{BD684039-4461-49C0-A88A-FB07ED92E9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6" y="2281"/>
                  <a:ext cx="9" cy="4"/>
                </a:xfrm>
                <a:custGeom>
                  <a:avLst/>
                  <a:gdLst>
                    <a:gd name="T0" fmla="*/ 4 w 5"/>
                    <a:gd name="T1" fmla="*/ 0 h 2"/>
                    <a:gd name="T2" fmla="*/ 0 w 5"/>
                    <a:gd name="T3" fmla="*/ 1 h 2"/>
                    <a:gd name="T4" fmla="*/ 5 w 5"/>
                    <a:gd name="T5" fmla="*/ 2 h 2"/>
                    <a:gd name="T6" fmla="*/ 4 w 5"/>
                    <a:gd name="T7" fmla="*/ 0 h 2"/>
                    <a:gd name="T8" fmla="*/ 4 w 5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4" y="0"/>
                      </a:move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2" y="1"/>
                        <a:pt x="3" y="2"/>
                        <a:pt x="5" y="2"/>
                      </a:cubicBezTo>
                      <a:cubicBezTo>
                        <a:pt x="5" y="1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1" name="Freeform 69">
                  <a:extLst>
                    <a:ext uri="{FF2B5EF4-FFF2-40B4-BE49-F238E27FC236}">
                      <a16:creationId xmlns:a16="http://schemas.microsoft.com/office/drawing/2014/main" id="{226C282D-CE05-4971-B019-2FF0E4C8C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" y="1730"/>
                  <a:ext cx="5" cy="2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2" name="Freeform 70">
                  <a:extLst>
                    <a:ext uri="{FF2B5EF4-FFF2-40B4-BE49-F238E27FC236}">
                      <a16:creationId xmlns:a16="http://schemas.microsoft.com/office/drawing/2014/main" id="{39437605-7A06-4417-96A3-B4D0BF3B7C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3" y="1758"/>
                  <a:ext cx="23" cy="14"/>
                </a:xfrm>
                <a:custGeom>
                  <a:avLst/>
                  <a:gdLst>
                    <a:gd name="T0" fmla="*/ 5 w 13"/>
                    <a:gd name="T1" fmla="*/ 0 h 8"/>
                    <a:gd name="T2" fmla="*/ 0 w 13"/>
                    <a:gd name="T3" fmla="*/ 1 h 8"/>
                    <a:gd name="T4" fmla="*/ 13 w 13"/>
                    <a:gd name="T5" fmla="*/ 8 h 8"/>
                    <a:gd name="T6" fmla="*/ 13 w 13"/>
                    <a:gd name="T7" fmla="*/ 8 h 8"/>
                    <a:gd name="T8" fmla="*/ 5 w 13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8">
                      <a:moveTo>
                        <a:pt x="5" y="0"/>
                      </a:moveTo>
                      <a:cubicBezTo>
                        <a:pt x="3" y="0"/>
                        <a:pt x="2" y="0"/>
                        <a:pt x="0" y="1"/>
                      </a:cubicBezTo>
                      <a:cubicBezTo>
                        <a:pt x="5" y="4"/>
                        <a:pt x="9" y="6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3"/>
                        <a:pt x="10" y="0"/>
                        <a:pt x="5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3" name="Oval 71">
                  <a:extLst>
                    <a:ext uri="{FF2B5EF4-FFF2-40B4-BE49-F238E27FC236}">
                      <a16:creationId xmlns:a16="http://schemas.microsoft.com/office/drawing/2014/main" id="{235B31B6-920B-4D9F-AF47-5659FC12F1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3" y="1696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4" name="Freeform 72">
                  <a:extLst>
                    <a:ext uri="{FF2B5EF4-FFF2-40B4-BE49-F238E27FC236}">
                      <a16:creationId xmlns:a16="http://schemas.microsoft.com/office/drawing/2014/main" id="{834EB72E-4CED-4104-97CD-72917F3A1C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2" y="1675"/>
                  <a:ext cx="18" cy="5"/>
                </a:xfrm>
                <a:custGeom>
                  <a:avLst/>
                  <a:gdLst>
                    <a:gd name="T0" fmla="*/ 10 w 10"/>
                    <a:gd name="T1" fmla="*/ 0 h 3"/>
                    <a:gd name="T2" fmla="*/ 0 w 10"/>
                    <a:gd name="T3" fmla="*/ 2 h 3"/>
                    <a:gd name="T4" fmla="*/ 4 w 10"/>
                    <a:gd name="T5" fmla="*/ 3 h 3"/>
                    <a:gd name="T6" fmla="*/ 10 w 10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3">
                      <a:moveTo>
                        <a:pt x="10" y="0"/>
                      </a:moveTo>
                      <a:cubicBezTo>
                        <a:pt x="7" y="1"/>
                        <a:pt x="4" y="1"/>
                        <a:pt x="0" y="2"/>
                      </a:cubicBezTo>
                      <a:cubicBezTo>
                        <a:pt x="1" y="2"/>
                        <a:pt x="2" y="3"/>
                        <a:pt x="4" y="3"/>
                      </a:cubicBezTo>
                      <a:cubicBezTo>
                        <a:pt x="6" y="3"/>
                        <a:pt x="8" y="2"/>
                        <a:pt x="1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5" name="Oval 73">
                  <a:extLst>
                    <a:ext uri="{FF2B5EF4-FFF2-40B4-BE49-F238E27FC236}">
                      <a16:creationId xmlns:a16="http://schemas.microsoft.com/office/drawing/2014/main" id="{CBBEB96D-0E60-4DB2-80D0-FBFA7004B6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" y="169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6" name="Oval 74">
                  <a:extLst>
                    <a:ext uri="{FF2B5EF4-FFF2-40B4-BE49-F238E27FC236}">
                      <a16:creationId xmlns:a16="http://schemas.microsoft.com/office/drawing/2014/main" id="{84EDDEC8-BC05-47B0-AFA8-F1632496C6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3" y="1694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7" name="Oval 75">
                  <a:extLst>
                    <a:ext uri="{FF2B5EF4-FFF2-40B4-BE49-F238E27FC236}">
                      <a16:creationId xmlns:a16="http://schemas.microsoft.com/office/drawing/2014/main" id="{583845C9-C510-4EE9-9649-971ED1D3BC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8" y="1657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8" name="Freeform 76">
                  <a:extLst>
                    <a:ext uri="{FF2B5EF4-FFF2-40B4-BE49-F238E27FC236}">
                      <a16:creationId xmlns:a16="http://schemas.microsoft.com/office/drawing/2014/main" id="{24AA58C0-FC7B-4B48-BA7E-84130AD10C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1" y="1659"/>
                  <a:ext cx="28" cy="20"/>
                </a:xfrm>
                <a:custGeom>
                  <a:avLst/>
                  <a:gdLst>
                    <a:gd name="T0" fmla="*/ 15 w 16"/>
                    <a:gd name="T1" fmla="*/ 0 h 11"/>
                    <a:gd name="T2" fmla="*/ 0 w 16"/>
                    <a:gd name="T3" fmla="*/ 3 h 11"/>
                    <a:gd name="T4" fmla="*/ 8 w 16"/>
                    <a:gd name="T5" fmla="*/ 11 h 11"/>
                    <a:gd name="T6" fmla="*/ 16 w 16"/>
                    <a:gd name="T7" fmla="*/ 3 h 11"/>
                    <a:gd name="T8" fmla="*/ 15 w 16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1">
                      <a:moveTo>
                        <a:pt x="15" y="0"/>
                      </a:moveTo>
                      <a:cubicBezTo>
                        <a:pt x="10" y="1"/>
                        <a:pt x="5" y="2"/>
                        <a:pt x="0" y="3"/>
                      </a:cubicBezTo>
                      <a:cubicBezTo>
                        <a:pt x="0" y="7"/>
                        <a:pt x="3" y="11"/>
                        <a:pt x="8" y="11"/>
                      </a:cubicBezTo>
                      <a:cubicBezTo>
                        <a:pt x="12" y="11"/>
                        <a:pt x="16" y="7"/>
                        <a:pt x="16" y="3"/>
                      </a:cubicBezTo>
                      <a:cubicBezTo>
                        <a:pt x="16" y="2"/>
                        <a:pt x="15" y="1"/>
                        <a:pt x="15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9" name="Oval 77">
                  <a:extLst>
                    <a:ext uri="{FF2B5EF4-FFF2-40B4-BE49-F238E27FC236}">
                      <a16:creationId xmlns:a16="http://schemas.microsoft.com/office/drawing/2014/main" id="{6BFA58CE-B74C-4EE7-9B63-D378316A0F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8" y="1707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0" name="Oval 78">
                  <a:extLst>
                    <a:ext uri="{FF2B5EF4-FFF2-40B4-BE49-F238E27FC236}">
                      <a16:creationId xmlns:a16="http://schemas.microsoft.com/office/drawing/2014/main" id="{40934190-13CA-4D4F-AEB3-1FE1DAA296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" y="1650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1" name="Oval 79">
                  <a:extLst>
                    <a:ext uri="{FF2B5EF4-FFF2-40B4-BE49-F238E27FC236}">
                      <a16:creationId xmlns:a16="http://schemas.microsoft.com/office/drawing/2014/main" id="{AD666043-8B2B-4DE3-97C1-65C1456534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5" y="1741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2" name="Oval 80">
                  <a:extLst>
                    <a:ext uri="{FF2B5EF4-FFF2-40B4-BE49-F238E27FC236}">
                      <a16:creationId xmlns:a16="http://schemas.microsoft.com/office/drawing/2014/main" id="{D5E8320B-E12B-43D7-8684-2D7A0971E7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" y="1737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3" name="Oval 81">
                  <a:extLst>
                    <a:ext uri="{FF2B5EF4-FFF2-40B4-BE49-F238E27FC236}">
                      <a16:creationId xmlns:a16="http://schemas.microsoft.com/office/drawing/2014/main" id="{EB9AD582-D7CD-4F20-B06A-E2B04D4637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" y="1787"/>
                  <a:ext cx="25" cy="2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4" name="Oval 82">
                  <a:extLst>
                    <a:ext uri="{FF2B5EF4-FFF2-40B4-BE49-F238E27FC236}">
                      <a16:creationId xmlns:a16="http://schemas.microsoft.com/office/drawing/2014/main" id="{ABB302B2-EF88-431E-A91E-8CBE5044D9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2" y="173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5" name="Freeform 83">
                  <a:extLst>
                    <a:ext uri="{FF2B5EF4-FFF2-40B4-BE49-F238E27FC236}">
                      <a16:creationId xmlns:a16="http://schemas.microsoft.com/office/drawing/2014/main" id="{EB09666E-EE5A-49EF-8947-E2BABF2133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" y="1787"/>
                  <a:ext cx="31" cy="28"/>
                </a:xfrm>
                <a:custGeom>
                  <a:avLst/>
                  <a:gdLst>
                    <a:gd name="T0" fmla="*/ 9 w 18"/>
                    <a:gd name="T1" fmla="*/ 0 h 16"/>
                    <a:gd name="T2" fmla="*/ 0 w 18"/>
                    <a:gd name="T3" fmla="*/ 9 h 16"/>
                    <a:gd name="T4" fmla="*/ 1 w 18"/>
                    <a:gd name="T5" fmla="*/ 13 h 16"/>
                    <a:gd name="T6" fmla="*/ 13 w 18"/>
                    <a:gd name="T7" fmla="*/ 16 h 16"/>
                    <a:gd name="T8" fmla="*/ 18 w 18"/>
                    <a:gd name="T9" fmla="*/ 9 h 16"/>
                    <a:gd name="T10" fmla="*/ 9 w 18"/>
                    <a:gd name="T1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6"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0"/>
                        <a:pt x="0" y="12"/>
                        <a:pt x="1" y="13"/>
                      </a:cubicBezTo>
                      <a:cubicBezTo>
                        <a:pt x="5" y="14"/>
                        <a:pt x="9" y="15"/>
                        <a:pt x="13" y="16"/>
                      </a:cubicBezTo>
                      <a:cubicBezTo>
                        <a:pt x="16" y="15"/>
                        <a:pt x="18" y="12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6" name="Oval 84">
                  <a:extLst>
                    <a:ext uri="{FF2B5EF4-FFF2-40B4-BE49-F238E27FC236}">
                      <a16:creationId xmlns:a16="http://schemas.microsoft.com/office/drawing/2014/main" id="{73F8B4FA-4DF8-4AB5-BBC7-87FCAF0CC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2" y="178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7" name="Oval 85">
                  <a:extLst>
                    <a:ext uri="{FF2B5EF4-FFF2-40B4-BE49-F238E27FC236}">
                      <a16:creationId xmlns:a16="http://schemas.microsoft.com/office/drawing/2014/main" id="{72A82B1B-0485-43F2-9EB3-D2E19D4F1A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4" y="176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8" name="Oval 86">
                  <a:extLst>
                    <a:ext uri="{FF2B5EF4-FFF2-40B4-BE49-F238E27FC236}">
                      <a16:creationId xmlns:a16="http://schemas.microsoft.com/office/drawing/2014/main" id="{6416BFD2-32EE-4D64-ADB4-CD025EE3AD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0" y="1741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9" name="Oval 87">
                  <a:extLst>
                    <a:ext uri="{FF2B5EF4-FFF2-40B4-BE49-F238E27FC236}">
                      <a16:creationId xmlns:a16="http://schemas.microsoft.com/office/drawing/2014/main" id="{132062FA-B333-46A1-B29C-60B41CC0CC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8" y="1806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0" name="Oval 88">
                  <a:extLst>
                    <a:ext uri="{FF2B5EF4-FFF2-40B4-BE49-F238E27FC236}">
                      <a16:creationId xmlns:a16="http://schemas.microsoft.com/office/drawing/2014/main" id="{3667CEEF-F43F-47C0-8CD3-E6E66DE8C4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1" y="1741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1" name="Freeform 89">
                  <a:extLst>
                    <a:ext uri="{FF2B5EF4-FFF2-40B4-BE49-F238E27FC236}">
                      <a16:creationId xmlns:a16="http://schemas.microsoft.com/office/drawing/2014/main" id="{3FDB1408-F698-449D-9D6D-83D8A63E44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8" y="1835"/>
                  <a:ext cx="9" cy="1"/>
                </a:xfrm>
                <a:custGeom>
                  <a:avLst/>
                  <a:gdLst>
                    <a:gd name="T0" fmla="*/ 1 w 5"/>
                    <a:gd name="T1" fmla="*/ 0 h 1"/>
                    <a:gd name="T2" fmla="*/ 0 w 5"/>
                    <a:gd name="T3" fmla="*/ 0 h 1"/>
                    <a:gd name="T4" fmla="*/ 5 w 5"/>
                    <a:gd name="T5" fmla="*/ 1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0"/>
                        <a:pt x="4" y="0"/>
                        <a:pt x="5" y="1"/>
                      </a:cubicBezTo>
                      <a:cubicBezTo>
                        <a:pt x="4" y="0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2" name="Oval 90">
                  <a:extLst>
                    <a:ext uri="{FF2B5EF4-FFF2-40B4-BE49-F238E27FC236}">
                      <a16:creationId xmlns:a16="http://schemas.microsoft.com/office/drawing/2014/main" id="{59ECBD7F-33F4-4DB1-902F-F6C2A3D416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4" y="188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3" name="Freeform 91">
                  <a:extLst>
                    <a:ext uri="{FF2B5EF4-FFF2-40B4-BE49-F238E27FC236}">
                      <a16:creationId xmlns:a16="http://schemas.microsoft.com/office/drawing/2014/main" id="{5524ADAE-B8B2-427E-9884-87A17E0A82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2" y="1836"/>
                  <a:ext cx="29" cy="22"/>
                </a:xfrm>
                <a:custGeom>
                  <a:avLst/>
                  <a:gdLst>
                    <a:gd name="T0" fmla="*/ 8 w 16"/>
                    <a:gd name="T1" fmla="*/ 0 h 12"/>
                    <a:gd name="T2" fmla="*/ 0 w 16"/>
                    <a:gd name="T3" fmla="*/ 8 h 12"/>
                    <a:gd name="T4" fmla="*/ 14 w 16"/>
                    <a:gd name="T5" fmla="*/ 12 h 12"/>
                    <a:gd name="T6" fmla="*/ 16 w 16"/>
                    <a:gd name="T7" fmla="*/ 8 h 12"/>
                    <a:gd name="T8" fmla="*/ 8 w 16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2">
                      <a:moveTo>
                        <a:pt x="8" y="0"/>
                      </a:moveTo>
                      <a:cubicBezTo>
                        <a:pt x="3" y="0"/>
                        <a:pt x="0" y="3"/>
                        <a:pt x="0" y="8"/>
                      </a:cubicBezTo>
                      <a:cubicBezTo>
                        <a:pt x="5" y="9"/>
                        <a:pt x="10" y="10"/>
                        <a:pt x="14" y="12"/>
                      </a:cubicBezTo>
                      <a:cubicBezTo>
                        <a:pt x="15" y="11"/>
                        <a:pt x="16" y="9"/>
                        <a:pt x="16" y="8"/>
                      </a:cubicBezTo>
                      <a:cubicBezTo>
                        <a:pt x="16" y="3"/>
                        <a:pt x="12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4" name="Oval 92">
                  <a:extLst>
                    <a:ext uri="{FF2B5EF4-FFF2-40B4-BE49-F238E27FC236}">
                      <a16:creationId xmlns:a16="http://schemas.microsoft.com/office/drawing/2014/main" id="{F7EC356D-4EA3-42DA-8164-B9E78227E4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3" y="1902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5" name="Oval 93">
                  <a:extLst>
                    <a:ext uri="{FF2B5EF4-FFF2-40B4-BE49-F238E27FC236}">
                      <a16:creationId xmlns:a16="http://schemas.microsoft.com/office/drawing/2014/main" id="{884E5F1A-9444-461E-9B64-4A1AC5D573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3" y="1836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6" name="Oval 94">
                  <a:extLst>
                    <a:ext uri="{FF2B5EF4-FFF2-40B4-BE49-F238E27FC236}">
                      <a16:creationId xmlns:a16="http://schemas.microsoft.com/office/drawing/2014/main" id="{A8564B84-348C-481B-B4A2-94DE143EDC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8" y="1679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7" name="Oval 95">
                  <a:extLst>
                    <a:ext uri="{FF2B5EF4-FFF2-40B4-BE49-F238E27FC236}">
                      <a16:creationId xmlns:a16="http://schemas.microsoft.com/office/drawing/2014/main" id="{C658AA00-8C1A-4236-AE47-80AA0731D5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9" y="1664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8" name="Oval 96">
                  <a:extLst>
                    <a:ext uri="{FF2B5EF4-FFF2-40B4-BE49-F238E27FC236}">
                      <a16:creationId xmlns:a16="http://schemas.microsoft.com/office/drawing/2014/main" id="{4C34C790-7F69-47CB-B6B3-2BF3745ED9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9" y="1714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9" name="Oval 97">
                  <a:extLst>
                    <a:ext uri="{FF2B5EF4-FFF2-40B4-BE49-F238E27FC236}">
                      <a16:creationId xmlns:a16="http://schemas.microsoft.com/office/drawing/2014/main" id="{634544A9-00FD-4FB0-94AB-42D5F555A2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9" y="166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0" name="Oval 98">
                  <a:extLst>
                    <a:ext uri="{FF2B5EF4-FFF2-40B4-BE49-F238E27FC236}">
                      <a16:creationId xmlns:a16="http://schemas.microsoft.com/office/drawing/2014/main" id="{AB5A0CBF-ACB7-4D0F-B6A5-19B0615FAE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2" y="1721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1" name="Oval 99">
                  <a:extLst>
                    <a:ext uri="{FF2B5EF4-FFF2-40B4-BE49-F238E27FC236}">
                      <a16:creationId xmlns:a16="http://schemas.microsoft.com/office/drawing/2014/main" id="{B7358DA4-750F-4BB6-BF3D-5CD717B5F6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6" y="1728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2" name="Oval 100">
                  <a:extLst>
                    <a:ext uri="{FF2B5EF4-FFF2-40B4-BE49-F238E27FC236}">
                      <a16:creationId xmlns:a16="http://schemas.microsoft.com/office/drawing/2014/main" id="{DED78B37-F0C3-4670-B202-DE3E4FFE2C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8" y="1682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3" name="Oval 101">
                  <a:extLst>
                    <a:ext uri="{FF2B5EF4-FFF2-40B4-BE49-F238E27FC236}">
                      <a16:creationId xmlns:a16="http://schemas.microsoft.com/office/drawing/2014/main" id="{09FA9D9B-3529-48BE-A249-FD3B343CF8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7" y="1668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4" name="Oval 102">
                  <a:extLst>
                    <a:ext uri="{FF2B5EF4-FFF2-40B4-BE49-F238E27FC236}">
                      <a16:creationId xmlns:a16="http://schemas.microsoft.com/office/drawing/2014/main" id="{CF22FAFE-B690-4DBE-BF86-AF0138B4E7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8" y="1733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5" name="Oval 103">
                  <a:extLst>
                    <a:ext uri="{FF2B5EF4-FFF2-40B4-BE49-F238E27FC236}">
                      <a16:creationId xmlns:a16="http://schemas.microsoft.com/office/drawing/2014/main" id="{7C457627-E276-4818-B01F-FF4B0C655D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8" y="1673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6" name="Oval 104">
                  <a:extLst>
                    <a:ext uri="{FF2B5EF4-FFF2-40B4-BE49-F238E27FC236}">
                      <a16:creationId xmlns:a16="http://schemas.microsoft.com/office/drawing/2014/main" id="{99584E9F-2B3A-4319-ACB9-A33B6A2514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1" y="1758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7" name="Oval 105">
                  <a:extLst>
                    <a:ext uri="{FF2B5EF4-FFF2-40B4-BE49-F238E27FC236}">
                      <a16:creationId xmlns:a16="http://schemas.microsoft.com/office/drawing/2014/main" id="{E9E58426-FA21-4301-AAEB-5661DB14F1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5" y="1741"/>
                  <a:ext cx="25" cy="2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8" name="Oval 106">
                  <a:extLst>
                    <a:ext uri="{FF2B5EF4-FFF2-40B4-BE49-F238E27FC236}">
                      <a16:creationId xmlns:a16="http://schemas.microsoft.com/office/drawing/2014/main" id="{7600C326-A060-4F3B-86AD-54358C1BDD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3" y="1810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9" name="Oval 107">
                  <a:extLst>
                    <a:ext uri="{FF2B5EF4-FFF2-40B4-BE49-F238E27FC236}">
                      <a16:creationId xmlns:a16="http://schemas.microsoft.com/office/drawing/2014/main" id="{66F3FF7B-A2C5-4408-BEE8-531BA04E58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1" y="178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0" name="Oval 108">
                  <a:extLst>
                    <a:ext uri="{FF2B5EF4-FFF2-40B4-BE49-F238E27FC236}">
                      <a16:creationId xmlns:a16="http://schemas.microsoft.com/office/drawing/2014/main" id="{CBF67E75-B35F-40FD-B5C5-6A90178EB7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1" y="184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1" name="Oval 109">
                  <a:extLst>
                    <a:ext uri="{FF2B5EF4-FFF2-40B4-BE49-F238E27FC236}">
                      <a16:creationId xmlns:a16="http://schemas.microsoft.com/office/drawing/2014/main" id="{07D280C5-39D1-4FFC-BE31-616D74C927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8" y="1794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2" name="Oval 110">
                  <a:extLst>
                    <a:ext uri="{FF2B5EF4-FFF2-40B4-BE49-F238E27FC236}">
                      <a16:creationId xmlns:a16="http://schemas.microsoft.com/office/drawing/2014/main" id="{34AECA8E-F23D-4ED3-BD6C-A9CB38C557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4" y="1781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3" name="Oval 111">
                  <a:extLst>
                    <a:ext uri="{FF2B5EF4-FFF2-40B4-BE49-F238E27FC236}">
                      <a16:creationId xmlns:a16="http://schemas.microsoft.com/office/drawing/2014/main" id="{5BCB0272-6A48-43E8-8E09-A078F6BBBE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7" y="1758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4" name="Oval 112">
                  <a:extLst>
                    <a:ext uri="{FF2B5EF4-FFF2-40B4-BE49-F238E27FC236}">
                      <a16:creationId xmlns:a16="http://schemas.microsoft.com/office/drawing/2014/main" id="{A54F5006-6895-4FA6-95B3-02CC4AE177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3" y="1808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5" name="Oval 113">
                  <a:extLst>
                    <a:ext uri="{FF2B5EF4-FFF2-40B4-BE49-F238E27FC236}">
                      <a16:creationId xmlns:a16="http://schemas.microsoft.com/office/drawing/2014/main" id="{CBB1B54F-3F8F-4E54-834B-3A9A0DD17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4" y="1772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6" name="Oval 114">
                  <a:extLst>
                    <a:ext uri="{FF2B5EF4-FFF2-40B4-BE49-F238E27FC236}">
                      <a16:creationId xmlns:a16="http://schemas.microsoft.com/office/drawing/2014/main" id="{015A8D63-1303-47DF-9377-CEE52C9687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3" y="1819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7" name="Oval 115">
                  <a:extLst>
                    <a:ext uri="{FF2B5EF4-FFF2-40B4-BE49-F238E27FC236}">
                      <a16:creationId xmlns:a16="http://schemas.microsoft.com/office/drawing/2014/main" id="{58544B8C-4AC0-466D-BCA1-5AACDF54EA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9" y="1849"/>
                  <a:ext cx="24" cy="2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8" name="Oval 116">
                  <a:extLst>
                    <a:ext uri="{FF2B5EF4-FFF2-40B4-BE49-F238E27FC236}">
                      <a16:creationId xmlns:a16="http://schemas.microsoft.com/office/drawing/2014/main" id="{9F3F287B-17EC-4097-A2D8-803DA7BCC7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0" y="1900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9" name="Oval 117">
                  <a:extLst>
                    <a:ext uri="{FF2B5EF4-FFF2-40B4-BE49-F238E27FC236}">
                      <a16:creationId xmlns:a16="http://schemas.microsoft.com/office/drawing/2014/main" id="{A031BAC0-0A93-4D48-94B4-313BBF82BC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1" y="1852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0" name="Oval 118">
                  <a:extLst>
                    <a:ext uri="{FF2B5EF4-FFF2-40B4-BE49-F238E27FC236}">
                      <a16:creationId xmlns:a16="http://schemas.microsoft.com/office/drawing/2014/main" id="{8B01ACDA-4C44-43B0-8CD1-377A2253A0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2" y="1897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1" name="Oval 119">
                  <a:extLst>
                    <a:ext uri="{FF2B5EF4-FFF2-40B4-BE49-F238E27FC236}">
                      <a16:creationId xmlns:a16="http://schemas.microsoft.com/office/drawing/2014/main" id="{589377E8-41F1-4080-AC54-A3C85D2824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" y="1898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2" name="Oval 120">
                  <a:extLst>
                    <a:ext uri="{FF2B5EF4-FFF2-40B4-BE49-F238E27FC236}">
                      <a16:creationId xmlns:a16="http://schemas.microsoft.com/office/drawing/2014/main" id="{4D553209-FCDA-4838-8F69-F817480810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6" y="1861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3" name="Oval 121">
                  <a:extLst>
                    <a:ext uri="{FF2B5EF4-FFF2-40B4-BE49-F238E27FC236}">
                      <a16:creationId xmlns:a16="http://schemas.microsoft.com/office/drawing/2014/main" id="{79CE523F-A969-496C-9282-76DAAF64EE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9" y="1854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4" name="Oval 122">
                  <a:extLst>
                    <a:ext uri="{FF2B5EF4-FFF2-40B4-BE49-F238E27FC236}">
                      <a16:creationId xmlns:a16="http://schemas.microsoft.com/office/drawing/2014/main" id="{1892F2C1-645E-4E39-A7B3-8CFBE61A1B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7" y="1900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5" name="Oval 123">
                  <a:extLst>
                    <a:ext uri="{FF2B5EF4-FFF2-40B4-BE49-F238E27FC236}">
                      <a16:creationId xmlns:a16="http://schemas.microsoft.com/office/drawing/2014/main" id="{52FB0555-5433-4B1A-8E9C-B72A998CFD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4" y="1836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6" name="Oval 124">
                  <a:extLst>
                    <a:ext uri="{FF2B5EF4-FFF2-40B4-BE49-F238E27FC236}">
                      <a16:creationId xmlns:a16="http://schemas.microsoft.com/office/drawing/2014/main" id="{36C4882C-450C-42E2-A04A-E004F386DA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2" y="1693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7" name="Oval 125">
                  <a:extLst>
                    <a:ext uri="{FF2B5EF4-FFF2-40B4-BE49-F238E27FC236}">
                      <a16:creationId xmlns:a16="http://schemas.microsoft.com/office/drawing/2014/main" id="{6FA97CDA-D0E4-4C6E-934D-83CE8FB36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5" y="1723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8" name="Oval 126">
                  <a:extLst>
                    <a:ext uri="{FF2B5EF4-FFF2-40B4-BE49-F238E27FC236}">
                      <a16:creationId xmlns:a16="http://schemas.microsoft.com/office/drawing/2014/main" id="{780A2D9D-6518-4ACD-BDAF-2C45BAC691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5" y="167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9" name="Oval 127">
                  <a:extLst>
                    <a:ext uri="{FF2B5EF4-FFF2-40B4-BE49-F238E27FC236}">
                      <a16:creationId xmlns:a16="http://schemas.microsoft.com/office/drawing/2014/main" id="{06EB1D50-BF3E-48EA-A2B9-6B88C080FA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5" y="1732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0" name="Oval 128">
                  <a:extLst>
                    <a:ext uri="{FF2B5EF4-FFF2-40B4-BE49-F238E27FC236}">
                      <a16:creationId xmlns:a16="http://schemas.microsoft.com/office/drawing/2014/main" id="{326EEB08-7983-44A2-81A4-CF09FADABC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8" y="173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1" name="Oval 129">
                  <a:extLst>
                    <a:ext uri="{FF2B5EF4-FFF2-40B4-BE49-F238E27FC236}">
                      <a16:creationId xmlns:a16="http://schemas.microsoft.com/office/drawing/2014/main" id="{9D66499B-135E-4B6E-9AFF-E3083B2768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4" y="1691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2" name="Oval 130">
                  <a:extLst>
                    <a:ext uri="{FF2B5EF4-FFF2-40B4-BE49-F238E27FC236}">
                      <a16:creationId xmlns:a16="http://schemas.microsoft.com/office/drawing/2014/main" id="{4E3649EE-9D45-4F6E-B85B-B5F72C91B3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3" y="1677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3" name="Oval 131">
                  <a:extLst>
                    <a:ext uri="{FF2B5EF4-FFF2-40B4-BE49-F238E27FC236}">
                      <a16:creationId xmlns:a16="http://schemas.microsoft.com/office/drawing/2014/main" id="{8BD76E3F-E783-4272-8D73-CB2283A8AD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4" y="1742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4" name="Oval 132">
                  <a:extLst>
                    <a:ext uri="{FF2B5EF4-FFF2-40B4-BE49-F238E27FC236}">
                      <a16:creationId xmlns:a16="http://schemas.microsoft.com/office/drawing/2014/main" id="{34722498-049A-4109-A129-1A8423A073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6" y="1682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5" name="Oval 133">
                  <a:extLst>
                    <a:ext uri="{FF2B5EF4-FFF2-40B4-BE49-F238E27FC236}">
                      <a16:creationId xmlns:a16="http://schemas.microsoft.com/office/drawing/2014/main" id="{7E4599D4-9C35-4282-ADFA-FBB1B79814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1" y="1819"/>
                  <a:ext cx="25" cy="2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6" name="Oval 134">
                  <a:extLst>
                    <a:ext uri="{FF2B5EF4-FFF2-40B4-BE49-F238E27FC236}">
                      <a16:creationId xmlns:a16="http://schemas.microsoft.com/office/drawing/2014/main" id="{149D2E1E-9CA5-4AC1-AA3C-AEA15FF01E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0" y="1790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7" name="Oval 135">
                  <a:extLst>
                    <a:ext uri="{FF2B5EF4-FFF2-40B4-BE49-F238E27FC236}">
                      <a16:creationId xmlns:a16="http://schemas.microsoft.com/office/drawing/2014/main" id="{8D1B1613-5C5E-4C1E-86A0-E21B130CC8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" y="179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8" name="Oval 136">
                  <a:extLst>
                    <a:ext uri="{FF2B5EF4-FFF2-40B4-BE49-F238E27FC236}">
                      <a16:creationId xmlns:a16="http://schemas.microsoft.com/office/drawing/2014/main" id="{424DDBCD-0283-4388-A85A-50DB782041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0" y="1790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9" name="Oval 137">
                  <a:extLst>
                    <a:ext uri="{FF2B5EF4-FFF2-40B4-BE49-F238E27FC236}">
                      <a16:creationId xmlns:a16="http://schemas.microsoft.com/office/drawing/2014/main" id="{8D397CCF-3479-4615-86A1-5A405847DC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9" y="1735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0" name="Oval 138">
                  <a:extLst>
                    <a:ext uri="{FF2B5EF4-FFF2-40B4-BE49-F238E27FC236}">
                      <a16:creationId xmlns:a16="http://schemas.microsoft.com/office/drawing/2014/main" id="{9E54F1AA-54C2-40BA-8ED1-5E664A3306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1" y="1836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1" name="Oval 139">
                  <a:extLst>
                    <a:ext uri="{FF2B5EF4-FFF2-40B4-BE49-F238E27FC236}">
                      <a16:creationId xmlns:a16="http://schemas.microsoft.com/office/drawing/2014/main" id="{65056A62-420B-4101-B10F-FE719B6952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5" y="1785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2" name="Oval 140">
                  <a:extLst>
                    <a:ext uri="{FF2B5EF4-FFF2-40B4-BE49-F238E27FC236}">
                      <a16:creationId xmlns:a16="http://schemas.microsoft.com/office/drawing/2014/main" id="{ACF523A6-6B22-4127-A11A-751B8C38DE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" y="1852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3" name="Oval 141">
                  <a:extLst>
                    <a:ext uri="{FF2B5EF4-FFF2-40B4-BE49-F238E27FC236}">
                      <a16:creationId xmlns:a16="http://schemas.microsoft.com/office/drawing/2014/main" id="{BE67F0F1-F7D7-48CC-86CA-7F5B4C6C9C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1893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4" name="Oval 142">
                  <a:extLst>
                    <a:ext uri="{FF2B5EF4-FFF2-40B4-BE49-F238E27FC236}">
                      <a16:creationId xmlns:a16="http://schemas.microsoft.com/office/drawing/2014/main" id="{FD685FE5-FBA8-459E-AF6C-1BF323B69E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4" y="185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5" name="Oval 143">
                  <a:extLst>
                    <a:ext uri="{FF2B5EF4-FFF2-40B4-BE49-F238E27FC236}">
                      <a16:creationId xmlns:a16="http://schemas.microsoft.com/office/drawing/2014/main" id="{AFD3261C-E2CF-43E2-B28B-983D84F375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3" y="1900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6" name="Oval 144">
                  <a:extLst>
                    <a:ext uri="{FF2B5EF4-FFF2-40B4-BE49-F238E27FC236}">
                      <a16:creationId xmlns:a16="http://schemas.microsoft.com/office/drawing/2014/main" id="{6249CFAB-B093-4C59-AC41-A754FA4C7B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3" y="1895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7" name="Oval 145">
                  <a:extLst>
                    <a:ext uri="{FF2B5EF4-FFF2-40B4-BE49-F238E27FC236}">
                      <a16:creationId xmlns:a16="http://schemas.microsoft.com/office/drawing/2014/main" id="{28468C8C-C093-42E7-A8E6-0DC06BE1FC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3" y="1868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" name="Oval 146">
                  <a:extLst>
                    <a:ext uri="{FF2B5EF4-FFF2-40B4-BE49-F238E27FC236}">
                      <a16:creationId xmlns:a16="http://schemas.microsoft.com/office/drawing/2014/main" id="{22C8FAA8-7BA8-4BE6-A958-ED78812D7B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6" y="1872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9" name="Oval 147">
                  <a:extLst>
                    <a:ext uri="{FF2B5EF4-FFF2-40B4-BE49-F238E27FC236}">
                      <a16:creationId xmlns:a16="http://schemas.microsoft.com/office/drawing/2014/main" id="{697C1DA8-6ABC-4A88-AD07-E15DEB5851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4" y="1891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0" name="Oval 148">
                  <a:extLst>
                    <a:ext uri="{FF2B5EF4-FFF2-40B4-BE49-F238E27FC236}">
                      <a16:creationId xmlns:a16="http://schemas.microsoft.com/office/drawing/2014/main" id="{B8DEE47D-EFC3-41C1-8C79-926803FE4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8" y="1827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1" name="Oval 149">
                  <a:extLst>
                    <a:ext uri="{FF2B5EF4-FFF2-40B4-BE49-F238E27FC236}">
                      <a16:creationId xmlns:a16="http://schemas.microsoft.com/office/drawing/2014/main" id="{CBC3A66A-4D2A-4147-982A-95F7AC2C6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1" y="168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2" name="Oval 150">
                  <a:extLst>
                    <a:ext uri="{FF2B5EF4-FFF2-40B4-BE49-F238E27FC236}">
                      <a16:creationId xmlns:a16="http://schemas.microsoft.com/office/drawing/2014/main" id="{16FBD7ED-2724-45DC-A1FA-F1C20927B8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9" y="174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3" name="Oval 151">
                  <a:extLst>
                    <a:ext uri="{FF2B5EF4-FFF2-40B4-BE49-F238E27FC236}">
                      <a16:creationId xmlns:a16="http://schemas.microsoft.com/office/drawing/2014/main" id="{7257DFDF-5AB0-48DC-806B-31FEB6750A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2" y="1820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4" name="Oval 152">
                  <a:extLst>
                    <a:ext uri="{FF2B5EF4-FFF2-40B4-BE49-F238E27FC236}">
                      <a16:creationId xmlns:a16="http://schemas.microsoft.com/office/drawing/2014/main" id="{56E327CC-372A-4235-8C2B-ED0593540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7" y="1680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5" name="Oval 153">
                  <a:extLst>
                    <a:ext uri="{FF2B5EF4-FFF2-40B4-BE49-F238E27FC236}">
                      <a16:creationId xmlns:a16="http://schemas.microsoft.com/office/drawing/2014/main" id="{7DFC5B7B-9E9A-4CDD-8902-80CABB320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0" y="1710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6" name="Oval 154">
                  <a:extLst>
                    <a:ext uri="{FF2B5EF4-FFF2-40B4-BE49-F238E27FC236}">
                      <a16:creationId xmlns:a16="http://schemas.microsoft.com/office/drawing/2014/main" id="{B9082C4A-5701-495E-8A5A-2064D7E3BF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0" y="1663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7" name="Oval 155">
                  <a:extLst>
                    <a:ext uri="{FF2B5EF4-FFF2-40B4-BE49-F238E27FC236}">
                      <a16:creationId xmlns:a16="http://schemas.microsoft.com/office/drawing/2014/main" id="{0E8BDC3F-C903-4262-89AA-1EAF8E33B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7" y="173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8" name="Oval 156">
                  <a:extLst>
                    <a:ext uri="{FF2B5EF4-FFF2-40B4-BE49-F238E27FC236}">
                      <a16:creationId xmlns:a16="http://schemas.microsoft.com/office/drawing/2014/main" id="{ECFDA050-D237-4E90-AF19-FBF5468556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2" y="1723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9" name="Freeform 157">
                  <a:extLst>
                    <a:ext uri="{FF2B5EF4-FFF2-40B4-BE49-F238E27FC236}">
                      <a16:creationId xmlns:a16="http://schemas.microsoft.com/office/drawing/2014/main" id="{7683ADBF-FC49-4316-838A-DCCD0A6D46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8" y="1677"/>
                  <a:ext cx="27" cy="16"/>
                </a:xfrm>
                <a:custGeom>
                  <a:avLst/>
                  <a:gdLst>
                    <a:gd name="T0" fmla="*/ 0 w 15"/>
                    <a:gd name="T1" fmla="*/ 0 h 9"/>
                    <a:gd name="T2" fmla="*/ 0 w 15"/>
                    <a:gd name="T3" fmla="*/ 1 h 9"/>
                    <a:gd name="T4" fmla="*/ 8 w 15"/>
                    <a:gd name="T5" fmla="*/ 9 h 9"/>
                    <a:gd name="T6" fmla="*/ 15 w 15"/>
                    <a:gd name="T7" fmla="*/ 4 h 9"/>
                    <a:gd name="T8" fmla="*/ 0 w 15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9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6"/>
                        <a:pt x="4" y="9"/>
                        <a:pt x="8" y="9"/>
                      </a:cubicBezTo>
                      <a:cubicBezTo>
                        <a:pt x="11" y="9"/>
                        <a:pt x="14" y="7"/>
                        <a:pt x="15" y="4"/>
                      </a:cubicBezTo>
                      <a:cubicBezTo>
                        <a:pt x="10" y="3"/>
                        <a:pt x="5" y="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0" name="Freeform 158">
                  <a:extLst>
                    <a:ext uri="{FF2B5EF4-FFF2-40B4-BE49-F238E27FC236}">
                      <a16:creationId xmlns:a16="http://schemas.microsoft.com/office/drawing/2014/main" id="{C7471A55-9530-48AA-BC02-81C5EAD424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4" y="1746"/>
                  <a:ext cx="29" cy="28"/>
                </a:xfrm>
                <a:custGeom>
                  <a:avLst/>
                  <a:gdLst>
                    <a:gd name="T0" fmla="*/ 8 w 16"/>
                    <a:gd name="T1" fmla="*/ 0 h 16"/>
                    <a:gd name="T2" fmla="*/ 0 w 16"/>
                    <a:gd name="T3" fmla="*/ 8 h 16"/>
                    <a:gd name="T4" fmla="*/ 8 w 16"/>
                    <a:gd name="T5" fmla="*/ 16 h 16"/>
                    <a:gd name="T6" fmla="*/ 8 w 16"/>
                    <a:gd name="T7" fmla="*/ 16 h 16"/>
                    <a:gd name="T8" fmla="*/ 10 w 16"/>
                    <a:gd name="T9" fmla="*/ 16 h 16"/>
                    <a:gd name="T10" fmla="*/ 16 w 16"/>
                    <a:gd name="T11" fmla="*/ 8 h 16"/>
                    <a:gd name="T12" fmla="*/ 8 w 16"/>
                    <a:gd name="T1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6">
                      <a:moveTo>
                        <a:pt x="8" y="0"/>
                      </a:move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2"/>
                        <a:pt x="4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9" y="16"/>
                        <a:pt x="10" y="16"/>
                        <a:pt x="10" y="16"/>
                      </a:cubicBezTo>
                      <a:cubicBezTo>
                        <a:pt x="14" y="15"/>
                        <a:pt x="16" y="12"/>
                        <a:pt x="16" y="8"/>
                      </a:cubicBezTo>
                      <a:cubicBezTo>
                        <a:pt x="16" y="4"/>
                        <a:pt x="12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1" name="Freeform 159">
                  <a:extLst>
                    <a:ext uri="{FF2B5EF4-FFF2-40B4-BE49-F238E27FC236}">
                      <a16:creationId xmlns:a16="http://schemas.microsoft.com/office/drawing/2014/main" id="{EBF60790-E958-4921-B6D9-2BA8C998FA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8" y="1698"/>
                  <a:ext cx="5" cy="2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1 h 1"/>
                    <a:gd name="T4" fmla="*/ 0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cubicBezTo>
                        <a:pt x="1" y="1"/>
                        <a:pt x="2" y="1"/>
                        <a:pt x="3" y="1"/>
                      </a:cubicBezTo>
                      <a:cubicBezTo>
                        <a:pt x="2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2" name="Freeform 160">
                  <a:extLst>
                    <a:ext uri="{FF2B5EF4-FFF2-40B4-BE49-F238E27FC236}">
                      <a16:creationId xmlns:a16="http://schemas.microsoft.com/office/drawing/2014/main" id="{FC978AB9-F4BC-4A2B-8C57-B93F040F99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4" y="1780"/>
                  <a:ext cx="32" cy="30"/>
                </a:xfrm>
                <a:custGeom>
                  <a:avLst/>
                  <a:gdLst>
                    <a:gd name="T0" fmla="*/ 9 w 18"/>
                    <a:gd name="T1" fmla="*/ 0 h 17"/>
                    <a:gd name="T2" fmla="*/ 0 w 18"/>
                    <a:gd name="T3" fmla="*/ 9 h 17"/>
                    <a:gd name="T4" fmla="*/ 7 w 18"/>
                    <a:gd name="T5" fmla="*/ 17 h 17"/>
                    <a:gd name="T6" fmla="*/ 16 w 18"/>
                    <a:gd name="T7" fmla="*/ 14 h 17"/>
                    <a:gd name="T8" fmla="*/ 18 w 18"/>
                    <a:gd name="T9" fmla="*/ 9 h 17"/>
                    <a:gd name="T10" fmla="*/ 9 w 18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7"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3" y="16"/>
                        <a:pt x="7" y="17"/>
                      </a:cubicBezTo>
                      <a:cubicBezTo>
                        <a:pt x="10" y="16"/>
                        <a:pt x="13" y="15"/>
                        <a:pt x="16" y="14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3" name="Oval 161">
                  <a:extLst>
                    <a:ext uri="{FF2B5EF4-FFF2-40B4-BE49-F238E27FC236}">
                      <a16:creationId xmlns:a16="http://schemas.microsoft.com/office/drawing/2014/main" id="{499EE275-5286-441A-AD5A-3179B8025D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" y="1781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4" name="Freeform 162">
                  <a:extLst>
                    <a:ext uri="{FF2B5EF4-FFF2-40B4-BE49-F238E27FC236}">
                      <a16:creationId xmlns:a16="http://schemas.microsoft.com/office/drawing/2014/main" id="{9F731B2D-606E-4671-9186-DB64FACEA7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9" y="1748"/>
                  <a:ext cx="32" cy="19"/>
                </a:xfrm>
                <a:custGeom>
                  <a:avLst/>
                  <a:gdLst>
                    <a:gd name="T0" fmla="*/ 9 w 18"/>
                    <a:gd name="T1" fmla="*/ 0 h 11"/>
                    <a:gd name="T2" fmla="*/ 0 w 18"/>
                    <a:gd name="T3" fmla="*/ 9 h 11"/>
                    <a:gd name="T4" fmla="*/ 0 w 18"/>
                    <a:gd name="T5" fmla="*/ 11 h 11"/>
                    <a:gd name="T6" fmla="*/ 18 w 18"/>
                    <a:gd name="T7" fmla="*/ 8 h 11"/>
                    <a:gd name="T8" fmla="*/ 9 w 18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"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0"/>
                        <a:pt x="0" y="11"/>
                        <a:pt x="0" y="11"/>
                      </a:cubicBezTo>
                      <a:cubicBezTo>
                        <a:pt x="6" y="10"/>
                        <a:pt x="12" y="9"/>
                        <a:pt x="18" y="8"/>
                      </a:cubicBezTo>
                      <a:cubicBezTo>
                        <a:pt x="17" y="4"/>
                        <a:pt x="13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5" name="Oval 163">
                  <a:extLst>
                    <a:ext uri="{FF2B5EF4-FFF2-40B4-BE49-F238E27FC236}">
                      <a16:creationId xmlns:a16="http://schemas.microsoft.com/office/drawing/2014/main" id="{E2378032-5947-4E8D-8E62-34635627DC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732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6" name="Freeform 164">
                  <a:extLst>
                    <a:ext uri="{FF2B5EF4-FFF2-40B4-BE49-F238E27FC236}">
                      <a16:creationId xmlns:a16="http://schemas.microsoft.com/office/drawing/2014/main" id="{BCF66B6C-347B-4F3F-81D8-28EA4E3CAD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7" y="1774"/>
                  <a:ext cx="26" cy="16"/>
                </a:xfrm>
                <a:custGeom>
                  <a:avLst/>
                  <a:gdLst>
                    <a:gd name="T0" fmla="*/ 8 w 15"/>
                    <a:gd name="T1" fmla="*/ 0 h 9"/>
                    <a:gd name="T2" fmla="*/ 0 w 15"/>
                    <a:gd name="T3" fmla="*/ 8 h 9"/>
                    <a:gd name="T4" fmla="*/ 0 w 15"/>
                    <a:gd name="T5" fmla="*/ 9 h 9"/>
                    <a:gd name="T6" fmla="*/ 1 w 15"/>
                    <a:gd name="T7" fmla="*/ 9 h 9"/>
                    <a:gd name="T8" fmla="*/ 15 w 15"/>
                    <a:gd name="T9" fmla="*/ 6 h 9"/>
                    <a:gd name="T10" fmla="*/ 8 w 15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9">
                      <a:moveTo>
                        <a:pt x="8" y="0"/>
                      </a:move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0" y="8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1" y="9"/>
                      </a:cubicBezTo>
                      <a:cubicBezTo>
                        <a:pt x="6" y="8"/>
                        <a:pt x="10" y="7"/>
                        <a:pt x="15" y="6"/>
                      </a:cubicBezTo>
                      <a:cubicBezTo>
                        <a:pt x="14" y="2"/>
                        <a:pt x="11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7" name="Freeform 165">
                  <a:extLst>
                    <a:ext uri="{FF2B5EF4-FFF2-40B4-BE49-F238E27FC236}">
                      <a16:creationId xmlns:a16="http://schemas.microsoft.com/office/drawing/2014/main" id="{1D5AB3EC-4A39-438B-936D-78238A5632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5" y="1833"/>
                  <a:ext cx="25" cy="19"/>
                </a:xfrm>
                <a:custGeom>
                  <a:avLst/>
                  <a:gdLst>
                    <a:gd name="T0" fmla="*/ 7 w 14"/>
                    <a:gd name="T1" fmla="*/ 0 h 11"/>
                    <a:gd name="T2" fmla="*/ 0 w 14"/>
                    <a:gd name="T3" fmla="*/ 7 h 11"/>
                    <a:gd name="T4" fmla="*/ 1 w 14"/>
                    <a:gd name="T5" fmla="*/ 11 h 11"/>
                    <a:gd name="T6" fmla="*/ 14 w 14"/>
                    <a:gd name="T7" fmla="*/ 4 h 11"/>
                    <a:gd name="T8" fmla="*/ 7 w 14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1">
                      <a:moveTo>
                        <a:pt x="7" y="0"/>
                      </a:move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8"/>
                        <a:pt x="1" y="10"/>
                        <a:pt x="1" y="11"/>
                      </a:cubicBezTo>
                      <a:cubicBezTo>
                        <a:pt x="5" y="8"/>
                        <a:pt x="9" y="6"/>
                        <a:pt x="14" y="4"/>
                      </a:cubicBezTo>
                      <a:cubicBezTo>
                        <a:pt x="13" y="2"/>
                        <a:pt x="10" y="0"/>
                        <a:pt x="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8" name="Freeform 166">
                  <a:extLst>
                    <a:ext uri="{FF2B5EF4-FFF2-40B4-BE49-F238E27FC236}">
                      <a16:creationId xmlns:a16="http://schemas.microsoft.com/office/drawing/2014/main" id="{453B9C1B-85EE-43CA-9CF4-D46014455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" y="1262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9" name="Freeform 167">
                  <a:extLst>
                    <a:ext uri="{FF2B5EF4-FFF2-40B4-BE49-F238E27FC236}">
                      <a16:creationId xmlns:a16="http://schemas.microsoft.com/office/drawing/2014/main" id="{03F5DC2B-27D0-4F56-94FA-EDBAE277F4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9" y="1287"/>
                  <a:ext cx="28" cy="30"/>
                </a:xfrm>
                <a:custGeom>
                  <a:avLst/>
                  <a:gdLst>
                    <a:gd name="T0" fmla="*/ 7 w 16"/>
                    <a:gd name="T1" fmla="*/ 0 h 17"/>
                    <a:gd name="T2" fmla="*/ 0 w 16"/>
                    <a:gd name="T3" fmla="*/ 3 h 17"/>
                    <a:gd name="T4" fmla="*/ 10 w 16"/>
                    <a:gd name="T5" fmla="*/ 17 h 17"/>
                    <a:gd name="T6" fmla="*/ 16 w 16"/>
                    <a:gd name="T7" fmla="*/ 9 h 17"/>
                    <a:gd name="T8" fmla="*/ 7 w 16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7">
                      <a:moveTo>
                        <a:pt x="7" y="0"/>
                      </a:moveTo>
                      <a:cubicBezTo>
                        <a:pt x="4" y="0"/>
                        <a:pt x="1" y="1"/>
                        <a:pt x="0" y="3"/>
                      </a:cubicBezTo>
                      <a:cubicBezTo>
                        <a:pt x="3" y="8"/>
                        <a:pt x="6" y="13"/>
                        <a:pt x="10" y="17"/>
                      </a:cubicBezTo>
                      <a:cubicBezTo>
                        <a:pt x="13" y="16"/>
                        <a:pt x="16" y="13"/>
                        <a:pt x="16" y="9"/>
                      </a:cubicBezTo>
                      <a:cubicBezTo>
                        <a:pt x="16" y="4"/>
                        <a:pt x="12" y="0"/>
                        <a:pt x="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0" name="Freeform 168">
                  <a:extLst>
                    <a:ext uri="{FF2B5EF4-FFF2-40B4-BE49-F238E27FC236}">
                      <a16:creationId xmlns:a16="http://schemas.microsoft.com/office/drawing/2014/main" id="{6E350AF1-3EE4-48F2-AD15-2064BDD7FD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3" y="1299"/>
                  <a:ext cx="30" cy="18"/>
                </a:xfrm>
                <a:custGeom>
                  <a:avLst/>
                  <a:gdLst>
                    <a:gd name="T0" fmla="*/ 0 w 17"/>
                    <a:gd name="T1" fmla="*/ 0 h 10"/>
                    <a:gd name="T2" fmla="*/ 0 w 17"/>
                    <a:gd name="T3" fmla="*/ 1 h 10"/>
                    <a:gd name="T4" fmla="*/ 9 w 17"/>
                    <a:gd name="T5" fmla="*/ 10 h 10"/>
                    <a:gd name="T6" fmla="*/ 17 w 17"/>
                    <a:gd name="T7" fmla="*/ 5 h 10"/>
                    <a:gd name="T8" fmla="*/ 0 w 17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0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6"/>
                        <a:pt x="4" y="10"/>
                        <a:pt x="9" y="10"/>
                      </a:cubicBezTo>
                      <a:cubicBezTo>
                        <a:pt x="12" y="10"/>
                        <a:pt x="15" y="8"/>
                        <a:pt x="17" y="5"/>
                      </a:cubicBezTo>
                      <a:cubicBezTo>
                        <a:pt x="11" y="3"/>
                        <a:pt x="5" y="2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1" name="Oval 169">
                  <a:extLst>
                    <a:ext uri="{FF2B5EF4-FFF2-40B4-BE49-F238E27FC236}">
                      <a16:creationId xmlns:a16="http://schemas.microsoft.com/office/drawing/2014/main" id="{977D61BC-9296-4702-9061-DCF4B740D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" y="1377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2" name="Oval 170">
                  <a:extLst>
                    <a:ext uri="{FF2B5EF4-FFF2-40B4-BE49-F238E27FC236}">
                      <a16:creationId xmlns:a16="http://schemas.microsoft.com/office/drawing/2014/main" id="{E9C05FC9-BC88-4A6E-8B93-2EA5A93365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2" y="132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3" name="Oval 171">
                  <a:extLst>
                    <a:ext uri="{FF2B5EF4-FFF2-40B4-BE49-F238E27FC236}">
                      <a16:creationId xmlns:a16="http://schemas.microsoft.com/office/drawing/2014/main" id="{F08B7BB7-6A3E-4E3A-80E4-9FA86F9257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2" y="137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4" name="Oval 172">
                  <a:extLst>
                    <a:ext uri="{FF2B5EF4-FFF2-40B4-BE49-F238E27FC236}">
                      <a16:creationId xmlns:a16="http://schemas.microsoft.com/office/drawing/2014/main" id="{0BCACBD5-582D-48AF-AD04-4266FC6E7A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4" y="135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5" name="Oval 173">
                  <a:extLst>
                    <a:ext uri="{FF2B5EF4-FFF2-40B4-BE49-F238E27FC236}">
                      <a16:creationId xmlns:a16="http://schemas.microsoft.com/office/drawing/2014/main" id="{6377D22C-A777-43AE-B05B-0525B61DE2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0" y="1331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6" name="Oval 174">
                  <a:extLst>
                    <a:ext uri="{FF2B5EF4-FFF2-40B4-BE49-F238E27FC236}">
                      <a16:creationId xmlns:a16="http://schemas.microsoft.com/office/drawing/2014/main" id="{906E828D-FF8E-4B3B-A2DE-F4C90538C0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8" y="1397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7" name="Oval 175">
                  <a:extLst>
                    <a:ext uri="{FF2B5EF4-FFF2-40B4-BE49-F238E27FC236}">
                      <a16:creationId xmlns:a16="http://schemas.microsoft.com/office/drawing/2014/main" id="{B8771436-832C-4733-856B-B537DF7C22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1" y="1331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8" name="Oval 176">
                  <a:extLst>
                    <a:ext uri="{FF2B5EF4-FFF2-40B4-BE49-F238E27FC236}">
                      <a16:creationId xmlns:a16="http://schemas.microsoft.com/office/drawing/2014/main" id="{79083DE2-FCDB-4B0A-8B69-7151EF556C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4" y="1473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9" name="Oval 177">
                  <a:extLst>
                    <a:ext uri="{FF2B5EF4-FFF2-40B4-BE49-F238E27FC236}">
                      <a16:creationId xmlns:a16="http://schemas.microsoft.com/office/drawing/2014/main" id="{91BFC8F3-FAC8-4194-A542-E16E0BDF38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4" y="147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0" name="Oval 178">
                  <a:extLst>
                    <a:ext uri="{FF2B5EF4-FFF2-40B4-BE49-F238E27FC236}">
                      <a16:creationId xmlns:a16="http://schemas.microsoft.com/office/drawing/2014/main" id="{CDC05400-BC55-47CB-A527-7DCB843E2F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2" y="1427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1" name="Oval 179">
                  <a:extLst>
                    <a:ext uri="{FF2B5EF4-FFF2-40B4-BE49-F238E27FC236}">
                      <a16:creationId xmlns:a16="http://schemas.microsoft.com/office/drawing/2014/main" id="{D4EDCB34-B9FD-4E70-8F8F-684AF21D5D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3" y="1492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2" name="Oval 180">
                  <a:extLst>
                    <a:ext uri="{FF2B5EF4-FFF2-40B4-BE49-F238E27FC236}">
                      <a16:creationId xmlns:a16="http://schemas.microsoft.com/office/drawing/2014/main" id="{2C6D76D9-3D2E-4AC2-978C-6D82E0F9E5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3" y="1427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3" name="Oval 181">
                  <a:extLst>
                    <a:ext uri="{FF2B5EF4-FFF2-40B4-BE49-F238E27FC236}">
                      <a16:creationId xmlns:a16="http://schemas.microsoft.com/office/drawing/2014/main" id="{8A61F89E-533F-40DE-B010-AAD31B5EB8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9" y="1305"/>
                  <a:ext cx="25" cy="2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4" name="Oval 182">
                  <a:extLst>
                    <a:ext uri="{FF2B5EF4-FFF2-40B4-BE49-F238E27FC236}">
                      <a16:creationId xmlns:a16="http://schemas.microsoft.com/office/drawing/2014/main" id="{78EAEB03-9134-47AA-9C65-9A7278AA0B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9" y="1257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5" name="Oval 183">
                  <a:extLst>
                    <a:ext uri="{FF2B5EF4-FFF2-40B4-BE49-F238E27FC236}">
                      <a16:creationId xmlns:a16="http://schemas.microsoft.com/office/drawing/2014/main" id="{F21E8D5F-F075-47F3-B1D0-9103D6223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6" y="131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6" name="Freeform 184">
                  <a:extLst>
                    <a:ext uri="{FF2B5EF4-FFF2-40B4-BE49-F238E27FC236}">
                      <a16:creationId xmlns:a16="http://schemas.microsoft.com/office/drawing/2014/main" id="{966EB117-3615-4FD5-9FCF-A4CF08717E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3" y="1285"/>
                  <a:ext cx="27" cy="20"/>
                </a:xfrm>
                <a:custGeom>
                  <a:avLst/>
                  <a:gdLst>
                    <a:gd name="T0" fmla="*/ 14 w 15"/>
                    <a:gd name="T1" fmla="*/ 0 h 11"/>
                    <a:gd name="T2" fmla="*/ 0 w 15"/>
                    <a:gd name="T3" fmla="*/ 9 h 11"/>
                    <a:gd name="T4" fmla="*/ 6 w 15"/>
                    <a:gd name="T5" fmla="*/ 11 h 11"/>
                    <a:gd name="T6" fmla="*/ 15 w 15"/>
                    <a:gd name="T7" fmla="*/ 2 h 11"/>
                    <a:gd name="T8" fmla="*/ 14 w 15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1">
                      <a:moveTo>
                        <a:pt x="14" y="0"/>
                      </a:moveTo>
                      <a:cubicBezTo>
                        <a:pt x="10" y="4"/>
                        <a:pt x="5" y="7"/>
                        <a:pt x="0" y="9"/>
                      </a:cubicBezTo>
                      <a:cubicBezTo>
                        <a:pt x="1" y="10"/>
                        <a:pt x="3" y="11"/>
                        <a:pt x="6" y="11"/>
                      </a:cubicBezTo>
                      <a:cubicBezTo>
                        <a:pt x="11" y="11"/>
                        <a:pt x="15" y="7"/>
                        <a:pt x="15" y="2"/>
                      </a:cubicBezTo>
                      <a:cubicBezTo>
                        <a:pt x="15" y="1"/>
                        <a:pt x="15" y="0"/>
                        <a:pt x="14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7" name="Oval 185">
                  <a:extLst>
                    <a:ext uri="{FF2B5EF4-FFF2-40B4-BE49-F238E27FC236}">
                      <a16:creationId xmlns:a16="http://schemas.microsoft.com/office/drawing/2014/main" id="{957FD00D-E510-45CC-B514-68631A1E1C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7" y="1258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8" name="Oval 186">
                  <a:extLst>
                    <a:ext uri="{FF2B5EF4-FFF2-40B4-BE49-F238E27FC236}">
                      <a16:creationId xmlns:a16="http://schemas.microsoft.com/office/drawing/2014/main" id="{B35503B9-8CDF-40B2-A248-49A750721C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8" y="1324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9" name="Oval 187">
                  <a:extLst>
                    <a:ext uri="{FF2B5EF4-FFF2-40B4-BE49-F238E27FC236}">
                      <a16:creationId xmlns:a16="http://schemas.microsoft.com/office/drawing/2014/main" id="{1E4B1A61-E282-4092-AE48-B68D7292C5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8" y="1266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0" name="Freeform 188">
                  <a:extLst>
                    <a:ext uri="{FF2B5EF4-FFF2-40B4-BE49-F238E27FC236}">
                      <a16:creationId xmlns:a16="http://schemas.microsoft.com/office/drawing/2014/main" id="{7D6F0ED7-9E91-44A4-A2D1-5927A9E705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1" y="1363"/>
                  <a:ext cx="30" cy="18"/>
                </a:xfrm>
                <a:custGeom>
                  <a:avLst/>
                  <a:gdLst>
                    <a:gd name="T0" fmla="*/ 0 w 17"/>
                    <a:gd name="T1" fmla="*/ 0 h 10"/>
                    <a:gd name="T2" fmla="*/ 0 w 17"/>
                    <a:gd name="T3" fmla="*/ 1 h 10"/>
                    <a:gd name="T4" fmla="*/ 9 w 17"/>
                    <a:gd name="T5" fmla="*/ 10 h 10"/>
                    <a:gd name="T6" fmla="*/ 17 w 17"/>
                    <a:gd name="T7" fmla="*/ 3 h 10"/>
                    <a:gd name="T8" fmla="*/ 0 w 17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0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6"/>
                        <a:pt x="4" y="10"/>
                        <a:pt x="9" y="10"/>
                      </a:cubicBezTo>
                      <a:cubicBezTo>
                        <a:pt x="13" y="10"/>
                        <a:pt x="17" y="7"/>
                        <a:pt x="17" y="3"/>
                      </a:cubicBezTo>
                      <a:cubicBezTo>
                        <a:pt x="11" y="2"/>
                        <a:pt x="5" y="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1" name="Freeform 189">
                  <a:extLst>
                    <a:ext uri="{FF2B5EF4-FFF2-40B4-BE49-F238E27FC236}">
                      <a16:creationId xmlns:a16="http://schemas.microsoft.com/office/drawing/2014/main" id="{DD790F84-D8B6-43E0-A497-37FABF0F56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9" y="1352"/>
                  <a:ext cx="10" cy="4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2 h 2"/>
                    <a:gd name="T4" fmla="*/ 6 w 6"/>
                    <a:gd name="T5" fmla="*/ 2 h 2"/>
                    <a:gd name="T6" fmla="*/ 0 w 6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">
                      <a:moveTo>
                        <a:pt x="0" y="0"/>
                      </a:moveTo>
                      <a:cubicBezTo>
                        <a:pt x="1" y="1"/>
                        <a:pt x="3" y="2"/>
                        <a:pt x="5" y="2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4" y="1"/>
                        <a:pt x="2" y="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2" name="Oval 190">
                  <a:extLst>
                    <a:ext uri="{FF2B5EF4-FFF2-40B4-BE49-F238E27FC236}">
                      <a16:creationId xmlns:a16="http://schemas.microsoft.com/office/drawing/2014/main" id="{B6CF97C7-A1BD-420A-9B5D-45F55B35ED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3" y="1402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3" name="Oval 191">
                  <a:extLst>
                    <a:ext uri="{FF2B5EF4-FFF2-40B4-BE49-F238E27FC236}">
                      <a16:creationId xmlns:a16="http://schemas.microsoft.com/office/drawing/2014/main" id="{F4CBCB48-3BB1-478C-BE03-8A72DCAA7A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1" y="137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4" name="Oval 192">
                  <a:extLst>
                    <a:ext uri="{FF2B5EF4-FFF2-40B4-BE49-F238E27FC236}">
                      <a16:creationId xmlns:a16="http://schemas.microsoft.com/office/drawing/2014/main" id="{65397938-4AE6-4D0C-AF1C-CF057622E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1" y="143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5" name="Oval 193">
                  <a:extLst>
                    <a:ext uri="{FF2B5EF4-FFF2-40B4-BE49-F238E27FC236}">
                      <a16:creationId xmlns:a16="http://schemas.microsoft.com/office/drawing/2014/main" id="{B563EF75-47BE-4973-9597-75F0CC6BF2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8" y="1384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6" name="Oval 194">
                  <a:extLst>
                    <a:ext uri="{FF2B5EF4-FFF2-40B4-BE49-F238E27FC236}">
                      <a16:creationId xmlns:a16="http://schemas.microsoft.com/office/drawing/2014/main" id="{3DE7DB69-47E4-4F53-BF32-303C32EDD2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4" y="1372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7" name="Oval 195">
                  <a:extLst>
                    <a:ext uri="{FF2B5EF4-FFF2-40B4-BE49-F238E27FC236}">
                      <a16:creationId xmlns:a16="http://schemas.microsoft.com/office/drawing/2014/main" id="{04126372-AC1A-4853-A5E4-938A51645D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7" y="1349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8" name="Oval 196">
                  <a:extLst>
                    <a:ext uri="{FF2B5EF4-FFF2-40B4-BE49-F238E27FC236}">
                      <a16:creationId xmlns:a16="http://schemas.microsoft.com/office/drawing/2014/main" id="{715A7B8A-1C9A-4F80-9FC9-5D7AC195DE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3" y="1400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9" name="Oval 197">
                  <a:extLst>
                    <a:ext uri="{FF2B5EF4-FFF2-40B4-BE49-F238E27FC236}">
                      <a16:creationId xmlns:a16="http://schemas.microsoft.com/office/drawing/2014/main" id="{9577FC75-FBB7-470F-A270-128D98B1D7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4" y="1365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0" name="Oval 198">
                  <a:extLst>
                    <a:ext uri="{FF2B5EF4-FFF2-40B4-BE49-F238E27FC236}">
                      <a16:creationId xmlns:a16="http://schemas.microsoft.com/office/drawing/2014/main" id="{7B515C6C-F7B3-41CC-85E5-5A6C95F73A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3" y="1411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1" name="Oval 199">
                  <a:extLst>
                    <a:ext uri="{FF2B5EF4-FFF2-40B4-BE49-F238E27FC236}">
                      <a16:creationId xmlns:a16="http://schemas.microsoft.com/office/drawing/2014/main" id="{61E55332-2D30-4535-A57B-69D45176B6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9" y="1439"/>
                  <a:ext cx="24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2" name="Oval 200">
                  <a:extLst>
                    <a:ext uri="{FF2B5EF4-FFF2-40B4-BE49-F238E27FC236}">
                      <a16:creationId xmlns:a16="http://schemas.microsoft.com/office/drawing/2014/main" id="{FCFA2302-73E4-4927-A170-32378A36A0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0" y="1491"/>
                  <a:ext cx="25" cy="2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3" name="Oval 201">
                  <a:extLst>
                    <a:ext uri="{FF2B5EF4-FFF2-40B4-BE49-F238E27FC236}">
                      <a16:creationId xmlns:a16="http://schemas.microsoft.com/office/drawing/2014/main" id="{7A2F728A-C60E-487B-A00D-5F6083F48C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1" y="1443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4" name="Oval 202">
                  <a:extLst>
                    <a:ext uri="{FF2B5EF4-FFF2-40B4-BE49-F238E27FC236}">
                      <a16:creationId xmlns:a16="http://schemas.microsoft.com/office/drawing/2014/main" id="{0BD5E5BB-7B73-456D-A90C-E0D791973A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2" y="148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5" name="Oval 203">
                  <a:extLst>
                    <a:ext uri="{FF2B5EF4-FFF2-40B4-BE49-F238E27FC236}">
                      <a16:creationId xmlns:a16="http://schemas.microsoft.com/office/drawing/2014/main" id="{DF9D829D-BC00-499F-8C5A-EDF86B8806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" y="148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6" name="Oval 204">
                  <a:extLst>
                    <a:ext uri="{FF2B5EF4-FFF2-40B4-BE49-F238E27FC236}">
                      <a16:creationId xmlns:a16="http://schemas.microsoft.com/office/drawing/2014/main" id="{7609F458-C31C-4AA6-9026-2E064E484E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6" y="1452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16" name="Freeform 255">
                <a:extLst>
                  <a:ext uri="{FF2B5EF4-FFF2-40B4-BE49-F238E27FC236}">
                    <a16:creationId xmlns:a16="http://schemas.microsoft.com/office/drawing/2014/main" id="{5F58F8B6-F3B0-461A-B100-4EA509B28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000" y="1347787"/>
                <a:ext cx="2711450" cy="2751138"/>
              </a:xfrm>
              <a:custGeom>
                <a:avLst/>
                <a:gdLst>
                  <a:gd name="T0" fmla="*/ 368 w 964"/>
                  <a:gd name="T1" fmla="*/ 27 h 978"/>
                  <a:gd name="T2" fmla="*/ 360 w 964"/>
                  <a:gd name="T3" fmla="*/ 281 h 978"/>
                  <a:gd name="T4" fmla="*/ 173 w 964"/>
                  <a:gd name="T5" fmla="*/ 259 h 978"/>
                  <a:gd name="T6" fmla="*/ 162 w 964"/>
                  <a:gd name="T7" fmla="*/ 351 h 978"/>
                  <a:gd name="T8" fmla="*/ 149 w 964"/>
                  <a:gd name="T9" fmla="*/ 464 h 978"/>
                  <a:gd name="T10" fmla="*/ 113 w 964"/>
                  <a:gd name="T11" fmla="*/ 552 h 978"/>
                  <a:gd name="T12" fmla="*/ 191 w 964"/>
                  <a:gd name="T13" fmla="*/ 657 h 978"/>
                  <a:gd name="T14" fmla="*/ 81 w 964"/>
                  <a:gd name="T15" fmla="*/ 807 h 978"/>
                  <a:gd name="T16" fmla="*/ 330 w 964"/>
                  <a:gd name="T17" fmla="*/ 975 h 978"/>
                  <a:gd name="T18" fmla="*/ 468 w 964"/>
                  <a:gd name="T19" fmla="*/ 807 h 978"/>
                  <a:gd name="T20" fmla="*/ 629 w 964"/>
                  <a:gd name="T21" fmla="*/ 971 h 978"/>
                  <a:gd name="T22" fmla="*/ 633 w 964"/>
                  <a:gd name="T23" fmla="*/ 764 h 978"/>
                  <a:gd name="T24" fmla="*/ 780 w 964"/>
                  <a:gd name="T25" fmla="*/ 773 h 978"/>
                  <a:gd name="T26" fmla="*/ 825 w 964"/>
                  <a:gd name="T27" fmla="*/ 737 h 978"/>
                  <a:gd name="T28" fmla="*/ 790 w 964"/>
                  <a:gd name="T29" fmla="*/ 554 h 978"/>
                  <a:gd name="T30" fmla="*/ 963 w 964"/>
                  <a:gd name="T31" fmla="*/ 509 h 978"/>
                  <a:gd name="T32" fmla="*/ 744 w 964"/>
                  <a:gd name="T33" fmla="*/ 422 h 978"/>
                  <a:gd name="T34" fmla="*/ 903 w 964"/>
                  <a:gd name="T35" fmla="*/ 261 h 978"/>
                  <a:gd name="T36" fmla="*/ 803 w 964"/>
                  <a:gd name="T37" fmla="*/ 264 h 978"/>
                  <a:gd name="T38" fmla="*/ 619 w 964"/>
                  <a:gd name="T39" fmla="*/ 192 h 978"/>
                  <a:gd name="T40" fmla="*/ 602 w 964"/>
                  <a:gd name="T41" fmla="*/ 63 h 978"/>
                  <a:gd name="T42" fmla="*/ 488 w 964"/>
                  <a:gd name="T43" fmla="*/ 258 h 978"/>
                  <a:gd name="T44" fmla="*/ 606 w 964"/>
                  <a:gd name="T45" fmla="*/ 69 h 978"/>
                  <a:gd name="T46" fmla="*/ 628 w 964"/>
                  <a:gd name="T47" fmla="*/ 92 h 978"/>
                  <a:gd name="T48" fmla="*/ 747 w 964"/>
                  <a:gd name="T49" fmla="*/ 294 h 978"/>
                  <a:gd name="T50" fmla="*/ 898 w 964"/>
                  <a:gd name="T51" fmla="*/ 259 h 978"/>
                  <a:gd name="T52" fmla="*/ 733 w 964"/>
                  <a:gd name="T53" fmla="*/ 422 h 978"/>
                  <a:gd name="T54" fmla="*/ 948 w 964"/>
                  <a:gd name="T55" fmla="*/ 502 h 978"/>
                  <a:gd name="T56" fmla="*/ 892 w 964"/>
                  <a:gd name="T57" fmla="*/ 521 h 978"/>
                  <a:gd name="T58" fmla="*/ 772 w 964"/>
                  <a:gd name="T59" fmla="*/ 682 h 978"/>
                  <a:gd name="T60" fmla="*/ 882 w 964"/>
                  <a:gd name="T61" fmla="*/ 808 h 978"/>
                  <a:gd name="T62" fmla="*/ 631 w 964"/>
                  <a:gd name="T63" fmla="*/ 735 h 978"/>
                  <a:gd name="T64" fmla="*/ 633 w 964"/>
                  <a:gd name="T65" fmla="*/ 968 h 978"/>
                  <a:gd name="T66" fmla="*/ 504 w 964"/>
                  <a:gd name="T67" fmla="*/ 764 h 978"/>
                  <a:gd name="T68" fmla="*/ 330 w 964"/>
                  <a:gd name="T69" fmla="*/ 975 h 978"/>
                  <a:gd name="T70" fmla="*/ 318 w 964"/>
                  <a:gd name="T71" fmla="*/ 721 h 978"/>
                  <a:gd name="T72" fmla="*/ 80 w 964"/>
                  <a:gd name="T73" fmla="*/ 803 h 978"/>
                  <a:gd name="T74" fmla="*/ 203 w 964"/>
                  <a:gd name="T75" fmla="*/ 648 h 978"/>
                  <a:gd name="T76" fmla="*/ 66 w 964"/>
                  <a:gd name="T77" fmla="*/ 534 h 978"/>
                  <a:gd name="T78" fmla="*/ 61 w 964"/>
                  <a:gd name="T79" fmla="*/ 488 h 978"/>
                  <a:gd name="T80" fmla="*/ 266 w 964"/>
                  <a:gd name="T81" fmla="*/ 441 h 978"/>
                  <a:gd name="T82" fmla="*/ 77 w 964"/>
                  <a:gd name="T83" fmla="*/ 235 h 978"/>
                  <a:gd name="T84" fmla="*/ 366 w 964"/>
                  <a:gd name="T85" fmla="*/ 183 h 978"/>
                  <a:gd name="T86" fmla="*/ 416 w 964"/>
                  <a:gd name="T87" fmla="*/ 119 h 978"/>
                  <a:gd name="T88" fmla="*/ 491 w 964"/>
                  <a:gd name="T89" fmla="*/ 254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64" h="978">
                    <a:moveTo>
                      <a:pt x="491" y="254"/>
                    </a:moveTo>
                    <a:cubicBezTo>
                      <a:pt x="462" y="214"/>
                      <a:pt x="448" y="164"/>
                      <a:pt x="424" y="120"/>
                    </a:cubicBezTo>
                    <a:cubicBezTo>
                      <a:pt x="407" y="91"/>
                      <a:pt x="395" y="49"/>
                      <a:pt x="368" y="27"/>
                    </a:cubicBezTo>
                    <a:cubicBezTo>
                      <a:pt x="332" y="0"/>
                      <a:pt x="348" y="97"/>
                      <a:pt x="349" y="105"/>
                    </a:cubicBezTo>
                    <a:cubicBezTo>
                      <a:pt x="354" y="137"/>
                      <a:pt x="359" y="168"/>
                      <a:pt x="362" y="200"/>
                    </a:cubicBezTo>
                    <a:cubicBezTo>
                      <a:pt x="365" y="226"/>
                      <a:pt x="369" y="256"/>
                      <a:pt x="360" y="281"/>
                    </a:cubicBezTo>
                    <a:cubicBezTo>
                      <a:pt x="355" y="297"/>
                      <a:pt x="337" y="292"/>
                      <a:pt x="324" y="290"/>
                    </a:cubicBezTo>
                    <a:cubicBezTo>
                      <a:pt x="301" y="287"/>
                      <a:pt x="279" y="280"/>
                      <a:pt x="256" y="275"/>
                    </a:cubicBezTo>
                    <a:cubicBezTo>
                      <a:pt x="228" y="270"/>
                      <a:pt x="201" y="266"/>
                      <a:pt x="173" y="259"/>
                    </a:cubicBezTo>
                    <a:cubicBezTo>
                      <a:pt x="142" y="252"/>
                      <a:pt x="111" y="241"/>
                      <a:pt x="80" y="231"/>
                    </a:cubicBezTo>
                    <a:cubicBezTo>
                      <a:pt x="78" y="231"/>
                      <a:pt x="74" y="232"/>
                      <a:pt x="76" y="235"/>
                    </a:cubicBezTo>
                    <a:cubicBezTo>
                      <a:pt x="106" y="272"/>
                      <a:pt x="134" y="312"/>
                      <a:pt x="162" y="351"/>
                    </a:cubicBezTo>
                    <a:cubicBezTo>
                      <a:pt x="189" y="387"/>
                      <a:pt x="227" y="415"/>
                      <a:pt x="262" y="445"/>
                    </a:cubicBezTo>
                    <a:cubicBezTo>
                      <a:pt x="262" y="443"/>
                      <a:pt x="263" y="442"/>
                      <a:pt x="264" y="441"/>
                    </a:cubicBezTo>
                    <a:cubicBezTo>
                      <a:pt x="225" y="447"/>
                      <a:pt x="187" y="456"/>
                      <a:pt x="149" y="464"/>
                    </a:cubicBezTo>
                    <a:cubicBezTo>
                      <a:pt x="98" y="474"/>
                      <a:pt x="49" y="485"/>
                      <a:pt x="2" y="509"/>
                    </a:cubicBezTo>
                    <a:cubicBezTo>
                      <a:pt x="1" y="509"/>
                      <a:pt x="0" y="511"/>
                      <a:pt x="1" y="512"/>
                    </a:cubicBezTo>
                    <a:cubicBezTo>
                      <a:pt x="36" y="532"/>
                      <a:pt x="75" y="542"/>
                      <a:pt x="113" y="552"/>
                    </a:cubicBezTo>
                    <a:cubicBezTo>
                      <a:pt x="134" y="557"/>
                      <a:pt x="155" y="562"/>
                      <a:pt x="175" y="568"/>
                    </a:cubicBezTo>
                    <a:cubicBezTo>
                      <a:pt x="191" y="572"/>
                      <a:pt x="212" y="576"/>
                      <a:pt x="217" y="594"/>
                    </a:cubicBezTo>
                    <a:cubicBezTo>
                      <a:pt x="223" y="614"/>
                      <a:pt x="201" y="642"/>
                      <a:pt x="191" y="657"/>
                    </a:cubicBezTo>
                    <a:cubicBezTo>
                      <a:pt x="178" y="676"/>
                      <a:pt x="165" y="694"/>
                      <a:pt x="151" y="711"/>
                    </a:cubicBezTo>
                    <a:cubicBezTo>
                      <a:pt x="127" y="742"/>
                      <a:pt x="97" y="770"/>
                      <a:pt x="78" y="805"/>
                    </a:cubicBezTo>
                    <a:cubicBezTo>
                      <a:pt x="76" y="807"/>
                      <a:pt x="80" y="807"/>
                      <a:pt x="81" y="807"/>
                    </a:cubicBezTo>
                    <a:cubicBezTo>
                      <a:pt x="156" y="793"/>
                      <a:pt x="223" y="752"/>
                      <a:pt x="295" y="728"/>
                    </a:cubicBezTo>
                    <a:cubicBezTo>
                      <a:pt x="352" y="710"/>
                      <a:pt x="347" y="791"/>
                      <a:pt x="345" y="826"/>
                    </a:cubicBezTo>
                    <a:cubicBezTo>
                      <a:pt x="343" y="876"/>
                      <a:pt x="332" y="925"/>
                      <a:pt x="330" y="975"/>
                    </a:cubicBezTo>
                    <a:cubicBezTo>
                      <a:pt x="330" y="978"/>
                      <a:pt x="335" y="977"/>
                      <a:pt x="336" y="975"/>
                    </a:cubicBezTo>
                    <a:cubicBezTo>
                      <a:pt x="358" y="934"/>
                      <a:pt x="396" y="905"/>
                      <a:pt x="424" y="869"/>
                    </a:cubicBezTo>
                    <a:cubicBezTo>
                      <a:pt x="440" y="849"/>
                      <a:pt x="454" y="828"/>
                      <a:pt x="468" y="807"/>
                    </a:cubicBezTo>
                    <a:cubicBezTo>
                      <a:pt x="478" y="791"/>
                      <a:pt x="498" y="752"/>
                      <a:pt x="520" y="780"/>
                    </a:cubicBezTo>
                    <a:cubicBezTo>
                      <a:pt x="540" y="804"/>
                      <a:pt x="537" y="842"/>
                      <a:pt x="554" y="868"/>
                    </a:cubicBezTo>
                    <a:cubicBezTo>
                      <a:pt x="577" y="904"/>
                      <a:pt x="597" y="942"/>
                      <a:pt x="629" y="971"/>
                    </a:cubicBezTo>
                    <a:cubicBezTo>
                      <a:pt x="630" y="972"/>
                      <a:pt x="634" y="971"/>
                      <a:pt x="634" y="969"/>
                    </a:cubicBezTo>
                    <a:cubicBezTo>
                      <a:pt x="638" y="941"/>
                      <a:pt x="634" y="911"/>
                      <a:pt x="632" y="883"/>
                    </a:cubicBezTo>
                    <a:cubicBezTo>
                      <a:pt x="631" y="843"/>
                      <a:pt x="629" y="803"/>
                      <a:pt x="633" y="764"/>
                    </a:cubicBezTo>
                    <a:cubicBezTo>
                      <a:pt x="634" y="749"/>
                      <a:pt x="636" y="735"/>
                      <a:pt x="641" y="722"/>
                    </a:cubicBezTo>
                    <a:cubicBezTo>
                      <a:pt x="653" y="695"/>
                      <a:pt x="685" y="727"/>
                      <a:pt x="699" y="737"/>
                    </a:cubicBezTo>
                    <a:cubicBezTo>
                      <a:pt x="723" y="754"/>
                      <a:pt x="752" y="764"/>
                      <a:pt x="780" y="773"/>
                    </a:cubicBezTo>
                    <a:cubicBezTo>
                      <a:pt x="814" y="784"/>
                      <a:pt x="845" y="801"/>
                      <a:pt x="878" y="812"/>
                    </a:cubicBezTo>
                    <a:cubicBezTo>
                      <a:pt x="880" y="813"/>
                      <a:pt x="884" y="812"/>
                      <a:pt x="883" y="809"/>
                    </a:cubicBezTo>
                    <a:cubicBezTo>
                      <a:pt x="871" y="782"/>
                      <a:pt x="845" y="759"/>
                      <a:pt x="825" y="737"/>
                    </a:cubicBezTo>
                    <a:cubicBezTo>
                      <a:pt x="798" y="706"/>
                      <a:pt x="770" y="675"/>
                      <a:pt x="750" y="639"/>
                    </a:cubicBezTo>
                    <a:cubicBezTo>
                      <a:pt x="742" y="625"/>
                      <a:pt x="736" y="609"/>
                      <a:pt x="738" y="594"/>
                    </a:cubicBezTo>
                    <a:cubicBezTo>
                      <a:pt x="740" y="570"/>
                      <a:pt x="771" y="561"/>
                      <a:pt x="790" y="554"/>
                    </a:cubicBezTo>
                    <a:cubicBezTo>
                      <a:pt x="810" y="547"/>
                      <a:pt x="831" y="541"/>
                      <a:pt x="852" y="534"/>
                    </a:cubicBezTo>
                    <a:cubicBezTo>
                      <a:pt x="887" y="522"/>
                      <a:pt x="925" y="521"/>
                      <a:pt x="961" y="513"/>
                    </a:cubicBezTo>
                    <a:cubicBezTo>
                      <a:pt x="963" y="512"/>
                      <a:pt x="964" y="511"/>
                      <a:pt x="963" y="509"/>
                    </a:cubicBezTo>
                    <a:cubicBezTo>
                      <a:pt x="947" y="485"/>
                      <a:pt x="901" y="479"/>
                      <a:pt x="875" y="472"/>
                    </a:cubicBezTo>
                    <a:cubicBezTo>
                      <a:pt x="858" y="467"/>
                      <a:pt x="842" y="463"/>
                      <a:pt x="826" y="457"/>
                    </a:cubicBezTo>
                    <a:cubicBezTo>
                      <a:pt x="798" y="446"/>
                      <a:pt x="773" y="431"/>
                      <a:pt x="744" y="422"/>
                    </a:cubicBezTo>
                    <a:cubicBezTo>
                      <a:pt x="731" y="418"/>
                      <a:pt x="785" y="374"/>
                      <a:pt x="792" y="369"/>
                    </a:cubicBezTo>
                    <a:cubicBezTo>
                      <a:pt x="804" y="360"/>
                      <a:pt x="815" y="349"/>
                      <a:pt x="826" y="339"/>
                    </a:cubicBezTo>
                    <a:cubicBezTo>
                      <a:pt x="853" y="314"/>
                      <a:pt x="880" y="289"/>
                      <a:pt x="903" y="261"/>
                    </a:cubicBezTo>
                    <a:cubicBezTo>
                      <a:pt x="908" y="254"/>
                      <a:pt x="935" y="218"/>
                      <a:pt x="912" y="217"/>
                    </a:cubicBezTo>
                    <a:cubicBezTo>
                      <a:pt x="899" y="217"/>
                      <a:pt x="887" y="223"/>
                      <a:pt x="876" y="228"/>
                    </a:cubicBezTo>
                    <a:cubicBezTo>
                      <a:pt x="851" y="239"/>
                      <a:pt x="827" y="252"/>
                      <a:pt x="803" y="264"/>
                    </a:cubicBezTo>
                    <a:cubicBezTo>
                      <a:pt x="778" y="276"/>
                      <a:pt x="753" y="288"/>
                      <a:pt x="727" y="296"/>
                    </a:cubicBezTo>
                    <a:cubicBezTo>
                      <a:pt x="701" y="305"/>
                      <a:pt x="663" y="316"/>
                      <a:pt x="637" y="301"/>
                    </a:cubicBezTo>
                    <a:cubicBezTo>
                      <a:pt x="607" y="282"/>
                      <a:pt x="616" y="222"/>
                      <a:pt x="619" y="192"/>
                    </a:cubicBezTo>
                    <a:cubicBezTo>
                      <a:pt x="622" y="165"/>
                      <a:pt x="628" y="138"/>
                      <a:pt x="632" y="111"/>
                    </a:cubicBezTo>
                    <a:cubicBezTo>
                      <a:pt x="634" y="92"/>
                      <a:pt x="638" y="70"/>
                      <a:pt x="632" y="52"/>
                    </a:cubicBezTo>
                    <a:cubicBezTo>
                      <a:pt x="623" y="27"/>
                      <a:pt x="607" y="53"/>
                      <a:pt x="602" y="63"/>
                    </a:cubicBezTo>
                    <a:cubicBezTo>
                      <a:pt x="586" y="98"/>
                      <a:pt x="575" y="135"/>
                      <a:pt x="559" y="170"/>
                    </a:cubicBezTo>
                    <a:cubicBezTo>
                      <a:pt x="549" y="194"/>
                      <a:pt x="525" y="257"/>
                      <a:pt x="490" y="253"/>
                    </a:cubicBezTo>
                    <a:cubicBezTo>
                      <a:pt x="487" y="253"/>
                      <a:pt x="484" y="257"/>
                      <a:pt x="488" y="258"/>
                    </a:cubicBezTo>
                    <a:cubicBezTo>
                      <a:pt x="506" y="260"/>
                      <a:pt x="521" y="246"/>
                      <a:pt x="531" y="232"/>
                    </a:cubicBezTo>
                    <a:cubicBezTo>
                      <a:pt x="549" y="208"/>
                      <a:pt x="561" y="179"/>
                      <a:pt x="573" y="152"/>
                    </a:cubicBezTo>
                    <a:cubicBezTo>
                      <a:pt x="584" y="124"/>
                      <a:pt x="594" y="96"/>
                      <a:pt x="606" y="69"/>
                    </a:cubicBezTo>
                    <a:cubicBezTo>
                      <a:pt x="609" y="61"/>
                      <a:pt x="612" y="52"/>
                      <a:pt x="618" y="47"/>
                    </a:cubicBezTo>
                    <a:cubicBezTo>
                      <a:pt x="623" y="42"/>
                      <a:pt x="628" y="60"/>
                      <a:pt x="628" y="62"/>
                    </a:cubicBezTo>
                    <a:cubicBezTo>
                      <a:pt x="630" y="72"/>
                      <a:pt x="629" y="82"/>
                      <a:pt x="628" y="92"/>
                    </a:cubicBezTo>
                    <a:cubicBezTo>
                      <a:pt x="625" y="133"/>
                      <a:pt x="613" y="173"/>
                      <a:pt x="611" y="215"/>
                    </a:cubicBezTo>
                    <a:cubicBezTo>
                      <a:pt x="610" y="243"/>
                      <a:pt x="607" y="281"/>
                      <a:pt x="630" y="302"/>
                    </a:cubicBezTo>
                    <a:cubicBezTo>
                      <a:pt x="658" y="328"/>
                      <a:pt x="717" y="305"/>
                      <a:pt x="747" y="294"/>
                    </a:cubicBezTo>
                    <a:cubicBezTo>
                      <a:pt x="793" y="277"/>
                      <a:pt x="837" y="251"/>
                      <a:pt x="882" y="230"/>
                    </a:cubicBezTo>
                    <a:cubicBezTo>
                      <a:pt x="893" y="225"/>
                      <a:pt x="920" y="212"/>
                      <a:pt x="913" y="237"/>
                    </a:cubicBezTo>
                    <a:cubicBezTo>
                      <a:pt x="910" y="245"/>
                      <a:pt x="904" y="252"/>
                      <a:pt x="898" y="259"/>
                    </a:cubicBezTo>
                    <a:cubicBezTo>
                      <a:pt x="881" y="280"/>
                      <a:pt x="861" y="299"/>
                      <a:pt x="842" y="317"/>
                    </a:cubicBezTo>
                    <a:cubicBezTo>
                      <a:pt x="826" y="333"/>
                      <a:pt x="810" y="347"/>
                      <a:pt x="794" y="361"/>
                    </a:cubicBezTo>
                    <a:cubicBezTo>
                      <a:pt x="772" y="380"/>
                      <a:pt x="744" y="394"/>
                      <a:pt x="733" y="422"/>
                    </a:cubicBezTo>
                    <a:cubicBezTo>
                      <a:pt x="733" y="423"/>
                      <a:pt x="733" y="424"/>
                      <a:pt x="734" y="424"/>
                    </a:cubicBezTo>
                    <a:cubicBezTo>
                      <a:pt x="775" y="436"/>
                      <a:pt x="810" y="459"/>
                      <a:pt x="851" y="470"/>
                    </a:cubicBezTo>
                    <a:cubicBezTo>
                      <a:pt x="883" y="479"/>
                      <a:pt x="919" y="485"/>
                      <a:pt x="948" y="502"/>
                    </a:cubicBezTo>
                    <a:cubicBezTo>
                      <a:pt x="950" y="504"/>
                      <a:pt x="952" y="505"/>
                      <a:pt x="953" y="506"/>
                    </a:cubicBezTo>
                    <a:cubicBezTo>
                      <a:pt x="961" y="512"/>
                      <a:pt x="950" y="511"/>
                      <a:pt x="945" y="512"/>
                    </a:cubicBezTo>
                    <a:cubicBezTo>
                      <a:pt x="927" y="516"/>
                      <a:pt x="910" y="518"/>
                      <a:pt x="892" y="521"/>
                    </a:cubicBezTo>
                    <a:cubicBezTo>
                      <a:pt x="873" y="524"/>
                      <a:pt x="855" y="529"/>
                      <a:pt x="836" y="535"/>
                    </a:cubicBezTo>
                    <a:cubicBezTo>
                      <a:pt x="806" y="544"/>
                      <a:pt x="772" y="551"/>
                      <a:pt x="746" y="570"/>
                    </a:cubicBezTo>
                    <a:cubicBezTo>
                      <a:pt x="708" y="598"/>
                      <a:pt x="752" y="657"/>
                      <a:pt x="772" y="682"/>
                    </a:cubicBezTo>
                    <a:cubicBezTo>
                      <a:pt x="791" y="707"/>
                      <a:pt x="813" y="731"/>
                      <a:pt x="834" y="755"/>
                    </a:cubicBezTo>
                    <a:cubicBezTo>
                      <a:pt x="849" y="772"/>
                      <a:pt x="868" y="790"/>
                      <a:pt x="877" y="811"/>
                    </a:cubicBezTo>
                    <a:cubicBezTo>
                      <a:pt x="879" y="810"/>
                      <a:pt x="880" y="809"/>
                      <a:pt x="882" y="808"/>
                    </a:cubicBezTo>
                    <a:cubicBezTo>
                      <a:pt x="846" y="796"/>
                      <a:pt x="813" y="779"/>
                      <a:pt x="777" y="767"/>
                    </a:cubicBezTo>
                    <a:cubicBezTo>
                      <a:pt x="742" y="756"/>
                      <a:pt x="712" y="740"/>
                      <a:pt x="683" y="719"/>
                    </a:cubicBezTo>
                    <a:cubicBezTo>
                      <a:pt x="657" y="700"/>
                      <a:pt x="639" y="705"/>
                      <a:pt x="631" y="735"/>
                    </a:cubicBezTo>
                    <a:cubicBezTo>
                      <a:pt x="621" y="776"/>
                      <a:pt x="624" y="821"/>
                      <a:pt x="626" y="862"/>
                    </a:cubicBezTo>
                    <a:cubicBezTo>
                      <a:pt x="627" y="897"/>
                      <a:pt x="633" y="935"/>
                      <a:pt x="628" y="969"/>
                    </a:cubicBezTo>
                    <a:cubicBezTo>
                      <a:pt x="630" y="969"/>
                      <a:pt x="631" y="968"/>
                      <a:pt x="633" y="968"/>
                    </a:cubicBezTo>
                    <a:cubicBezTo>
                      <a:pt x="614" y="950"/>
                      <a:pt x="599" y="928"/>
                      <a:pt x="585" y="907"/>
                    </a:cubicBezTo>
                    <a:cubicBezTo>
                      <a:pt x="572" y="887"/>
                      <a:pt x="557" y="866"/>
                      <a:pt x="549" y="843"/>
                    </a:cubicBezTo>
                    <a:cubicBezTo>
                      <a:pt x="542" y="825"/>
                      <a:pt x="535" y="760"/>
                      <a:pt x="504" y="764"/>
                    </a:cubicBezTo>
                    <a:cubicBezTo>
                      <a:pt x="490" y="765"/>
                      <a:pt x="483" y="775"/>
                      <a:pt x="475" y="785"/>
                    </a:cubicBezTo>
                    <a:cubicBezTo>
                      <a:pt x="461" y="807"/>
                      <a:pt x="447" y="829"/>
                      <a:pt x="432" y="851"/>
                    </a:cubicBezTo>
                    <a:cubicBezTo>
                      <a:pt x="401" y="894"/>
                      <a:pt x="355" y="927"/>
                      <a:pt x="330" y="975"/>
                    </a:cubicBezTo>
                    <a:cubicBezTo>
                      <a:pt x="332" y="975"/>
                      <a:pt x="334" y="975"/>
                      <a:pt x="336" y="975"/>
                    </a:cubicBezTo>
                    <a:cubicBezTo>
                      <a:pt x="338" y="920"/>
                      <a:pt x="350" y="866"/>
                      <a:pt x="351" y="812"/>
                    </a:cubicBezTo>
                    <a:cubicBezTo>
                      <a:pt x="352" y="784"/>
                      <a:pt x="355" y="727"/>
                      <a:pt x="318" y="721"/>
                    </a:cubicBezTo>
                    <a:cubicBezTo>
                      <a:pt x="306" y="719"/>
                      <a:pt x="292" y="725"/>
                      <a:pt x="281" y="729"/>
                    </a:cubicBezTo>
                    <a:cubicBezTo>
                      <a:pt x="262" y="736"/>
                      <a:pt x="243" y="744"/>
                      <a:pt x="223" y="751"/>
                    </a:cubicBezTo>
                    <a:cubicBezTo>
                      <a:pt x="177" y="771"/>
                      <a:pt x="130" y="793"/>
                      <a:pt x="80" y="803"/>
                    </a:cubicBezTo>
                    <a:cubicBezTo>
                      <a:pt x="81" y="804"/>
                      <a:pt x="82" y="804"/>
                      <a:pt x="83" y="805"/>
                    </a:cubicBezTo>
                    <a:cubicBezTo>
                      <a:pt x="98" y="778"/>
                      <a:pt x="121" y="755"/>
                      <a:pt x="141" y="731"/>
                    </a:cubicBezTo>
                    <a:cubicBezTo>
                      <a:pt x="163" y="705"/>
                      <a:pt x="184" y="677"/>
                      <a:pt x="203" y="648"/>
                    </a:cubicBezTo>
                    <a:cubicBezTo>
                      <a:pt x="213" y="634"/>
                      <a:pt x="232" y="604"/>
                      <a:pt x="221" y="586"/>
                    </a:cubicBezTo>
                    <a:cubicBezTo>
                      <a:pt x="210" y="569"/>
                      <a:pt x="185" y="565"/>
                      <a:pt x="167" y="561"/>
                    </a:cubicBezTo>
                    <a:cubicBezTo>
                      <a:pt x="134" y="552"/>
                      <a:pt x="100" y="544"/>
                      <a:pt x="66" y="534"/>
                    </a:cubicBezTo>
                    <a:cubicBezTo>
                      <a:pt x="51" y="529"/>
                      <a:pt x="35" y="523"/>
                      <a:pt x="20" y="516"/>
                    </a:cubicBezTo>
                    <a:cubicBezTo>
                      <a:pt x="7" y="510"/>
                      <a:pt x="13" y="508"/>
                      <a:pt x="23" y="503"/>
                    </a:cubicBezTo>
                    <a:cubicBezTo>
                      <a:pt x="36" y="498"/>
                      <a:pt x="48" y="493"/>
                      <a:pt x="61" y="488"/>
                    </a:cubicBezTo>
                    <a:cubicBezTo>
                      <a:pt x="98" y="476"/>
                      <a:pt x="136" y="471"/>
                      <a:pt x="174" y="463"/>
                    </a:cubicBezTo>
                    <a:cubicBezTo>
                      <a:pt x="204" y="457"/>
                      <a:pt x="233" y="450"/>
                      <a:pt x="264" y="445"/>
                    </a:cubicBezTo>
                    <a:cubicBezTo>
                      <a:pt x="265" y="445"/>
                      <a:pt x="268" y="443"/>
                      <a:pt x="266" y="441"/>
                    </a:cubicBezTo>
                    <a:cubicBezTo>
                      <a:pt x="231" y="412"/>
                      <a:pt x="196" y="384"/>
                      <a:pt x="168" y="348"/>
                    </a:cubicBezTo>
                    <a:cubicBezTo>
                      <a:pt x="138" y="310"/>
                      <a:pt x="111" y="270"/>
                      <a:pt x="81" y="232"/>
                    </a:cubicBezTo>
                    <a:cubicBezTo>
                      <a:pt x="80" y="233"/>
                      <a:pt x="78" y="234"/>
                      <a:pt x="77" y="235"/>
                    </a:cubicBezTo>
                    <a:cubicBezTo>
                      <a:pt x="129" y="251"/>
                      <a:pt x="180" y="266"/>
                      <a:pt x="234" y="276"/>
                    </a:cubicBezTo>
                    <a:cubicBezTo>
                      <a:pt x="270" y="282"/>
                      <a:pt x="312" y="301"/>
                      <a:pt x="350" y="296"/>
                    </a:cubicBezTo>
                    <a:cubicBezTo>
                      <a:pt x="386" y="292"/>
                      <a:pt x="368" y="203"/>
                      <a:pt x="366" y="183"/>
                    </a:cubicBezTo>
                    <a:cubicBezTo>
                      <a:pt x="362" y="151"/>
                      <a:pt x="357" y="120"/>
                      <a:pt x="353" y="89"/>
                    </a:cubicBezTo>
                    <a:cubicBezTo>
                      <a:pt x="352" y="77"/>
                      <a:pt x="342" y="39"/>
                      <a:pt x="353" y="29"/>
                    </a:cubicBezTo>
                    <a:cubicBezTo>
                      <a:pt x="368" y="15"/>
                      <a:pt x="412" y="110"/>
                      <a:pt x="416" y="119"/>
                    </a:cubicBezTo>
                    <a:cubicBezTo>
                      <a:pt x="428" y="142"/>
                      <a:pt x="440" y="164"/>
                      <a:pt x="451" y="188"/>
                    </a:cubicBezTo>
                    <a:cubicBezTo>
                      <a:pt x="461" y="212"/>
                      <a:pt x="471" y="236"/>
                      <a:pt x="486" y="257"/>
                    </a:cubicBezTo>
                    <a:cubicBezTo>
                      <a:pt x="488" y="259"/>
                      <a:pt x="493" y="257"/>
                      <a:pt x="491" y="254"/>
                    </a:cubicBezTo>
                    <a:close/>
                  </a:path>
                </a:pathLst>
              </a:custGeom>
              <a:solidFill>
                <a:srgbClr val="91B82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225" name="文本框 1224">
              <a:extLst>
                <a:ext uri="{FF2B5EF4-FFF2-40B4-BE49-F238E27FC236}">
                  <a16:creationId xmlns:a16="http://schemas.microsoft.com/office/drawing/2014/main" id="{4CB711FB-80EA-4C5F-A765-F38AC3D012E3}"/>
                </a:ext>
              </a:extLst>
            </p:cNvPr>
            <p:cNvSpPr txBox="1"/>
            <p:nvPr/>
          </p:nvSpPr>
          <p:spPr>
            <a:xfrm>
              <a:off x="4550995" y="3816140"/>
              <a:ext cx="8002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</a:t>
              </a:r>
              <a:endParaRPr lang="en-US" altLang="zh-CN" sz="16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  <a:p>
              <a:pPr algn="ctr"/>
              <a:r>
                <a:rPr lang="zh-CN" altLang="en-US" sz="16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字添加</a:t>
              </a:r>
            </a:p>
          </p:txBody>
        </p:sp>
      </p:grpSp>
      <p:grpSp>
        <p:nvGrpSpPr>
          <p:cNvPr id="1236" name="组合 1235">
            <a:extLst>
              <a:ext uri="{FF2B5EF4-FFF2-40B4-BE49-F238E27FC236}">
                <a16:creationId xmlns:a16="http://schemas.microsoft.com/office/drawing/2014/main" id="{C933B982-A19C-402F-970E-7B879B10CCC1}"/>
              </a:ext>
            </a:extLst>
          </p:cNvPr>
          <p:cNvGrpSpPr/>
          <p:nvPr/>
        </p:nvGrpSpPr>
        <p:grpSpPr>
          <a:xfrm>
            <a:off x="6508067" y="2044835"/>
            <a:ext cx="1864017" cy="1891301"/>
            <a:chOff x="6508067" y="2044835"/>
            <a:chExt cx="1864017" cy="1891301"/>
          </a:xfrm>
        </p:grpSpPr>
        <p:grpSp>
          <p:nvGrpSpPr>
            <p:cNvPr id="817" name="组合 816">
              <a:extLst>
                <a:ext uri="{FF2B5EF4-FFF2-40B4-BE49-F238E27FC236}">
                  <a16:creationId xmlns:a16="http://schemas.microsoft.com/office/drawing/2014/main" id="{89E117AA-FC7A-4FB8-AA79-5D210CB96FC1}"/>
                </a:ext>
              </a:extLst>
            </p:cNvPr>
            <p:cNvGrpSpPr/>
            <p:nvPr/>
          </p:nvGrpSpPr>
          <p:grpSpPr>
            <a:xfrm>
              <a:off x="6508067" y="2044835"/>
              <a:ext cx="1864017" cy="1891301"/>
              <a:chOff x="1016000" y="1347787"/>
              <a:chExt cx="2711450" cy="2751138"/>
            </a:xfrm>
          </p:grpSpPr>
          <p:grpSp>
            <p:nvGrpSpPr>
              <p:cNvPr id="818" name="Group 205">
                <a:extLst>
                  <a:ext uri="{FF2B5EF4-FFF2-40B4-BE49-F238E27FC236}">
                    <a16:creationId xmlns:a16="http://schemas.microsoft.com/office/drawing/2014/main" id="{E9FE03A7-FF1A-4D21-A31A-EAED30830D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33463" y="1390650"/>
                <a:ext cx="2690813" cy="2700338"/>
                <a:chOff x="651" y="876"/>
                <a:chExt cx="1695" cy="1701"/>
              </a:xfrm>
            </p:grpSpPr>
            <p:sp>
              <p:nvSpPr>
                <p:cNvPr id="820" name="Freeform 5">
                  <a:extLst>
                    <a:ext uri="{FF2B5EF4-FFF2-40B4-BE49-F238E27FC236}">
                      <a16:creationId xmlns:a16="http://schemas.microsoft.com/office/drawing/2014/main" id="{65742D4C-AA94-4660-9556-EA5F303DC3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1" y="876"/>
                  <a:ext cx="1695" cy="1701"/>
                </a:xfrm>
                <a:custGeom>
                  <a:avLst/>
                  <a:gdLst>
                    <a:gd name="T0" fmla="*/ 485 w 957"/>
                    <a:gd name="T1" fmla="*/ 241 h 960"/>
                    <a:gd name="T2" fmla="*/ 422 w 957"/>
                    <a:gd name="T3" fmla="*/ 113 h 960"/>
                    <a:gd name="T4" fmla="*/ 349 w 957"/>
                    <a:gd name="T5" fmla="*/ 12 h 960"/>
                    <a:gd name="T6" fmla="*/ 350 w 957"/>
                    <a:gd name="T7" fmla="*/ 279 h 960"/>
                    <a:gd name="T8" fmla="*/ 293 w 957"/>
                    <a:gd name="T9" fmla="*/ 273 h 960"/>
                    <a:gd name="T10" fmla="*/ 205 w 957"/>
                    <a:gd name="T11" fmla="*/ 254 h 960"/>
                    <a:gd name="T12" fmla="*/ 75 w 957"/>
                    <a:gd name="T13" fmla="*/ 218 h 960"/>
                    <a:gd name="T14" fmla="*/ 158 w 957"/>
                    <a:gd name="T15" fmla="*/ 329 h 960"/>
                    <a:gd name="T16" fmla="*/ 261 w 957"/>
                    <a:gd name="T17" fmla="*/ 428 h 960"/>
                    <a:gd name="T18" fmla="*/ 118 w 957"/>
                    <a:gd name="T19" fmla="*/ 456 h 960"/>
                    <a:gd name="T20" fmla="*/ 0 w 957"/>
                    <a:gd name="T21" fmla="*/ 495 h 960"/>
                    <a:gd name="T22" fmla="*/ 163 w 957"/>
                    <a:gd name="T23" fmla="*/ 548 h 960"/>
                    <a:gd name="T24" fmla="*/ 210 w 957"/>
                    <a:gd name="T25" fmla="*/ 610 h 960"/>
                    <a:gd name="T26" fmla="*/ 160 w 957"/>
                    <a:gd name="T27" fmla="*/ 685 h 960"/>
                    <a:gd name="T28" fmla="*/ 77 w 957"/>
                    <a:gd name="T29" fmla="*/ 790 h 960"/>
                    <a:gd name="T30" fmla="*/ 253 w 957"/>
                    <a:gd name="T31" fmla="*/ 726 h 960"/>
                    <a:gd name="T32" fmla="*/ 341 w 957"/>
                    <a:gd name="T33" fmla="*/ 741 h 960"/>
                    <a:gd name="T34" fmla="*/ 330 w 957"/>
                    <a:gd name="T35" fmla="*/ 960 h 960"/>
                    <a:gd name="T36" fmla="*/ 414 w 957"/>
                    <a:gd name="T37" fmla="*/ 859 h 960"/>
                    <a:gd name="T38" fmla="*/ 466 w 957"/>
                    <a:gd name="T39" fmla="*/ 785 h 960"/>
                    <a:gd name="T40" fmla="*/ 508 w 957"/>
                    <a:gd name="T41" fmla="*/ 753 h 960"/>
                    <a:gd name="T42" fmla="*/ 551 w 957"/>
                    <a:gd name="T43" fmla="*/ 848 h 960"/>
                    <a:gd name="T44" fmla="*/ 628 w 957"/>
                    <a:gd name="T45" fmla="*/ 954 h 960"/>
                    <a:gd name="T46" fmla="*/ 648 w 957"/>
                    <a:gd name="T47" fmla="*/ 694 h 960"/>
                    <a:gd name="T48" fmla="*/ 701 w 957"/>
                    <a:gd name="T49" fmla="*/ 722 h 960"/>
                    <a:gd name="T50" fmla="*/ 772 w 957"/>
                    <a:gd name="T51" fmla="*/ 754 h 960"/>
                    <a:gd name="T52" fmla="*/ 877 w 957"/>
                    <a:gd name="T53" fmla="*/ 795 h 960"/>
                    <a:gd name="T54" fmla="*/ 740 w 957"/>
                    <a:gd name="T55" fmla="*/ 561 h 960"/>
                    <a:gd name="T56" fmla="*/ 851 w 957"/>
                    <a:gd name="T57" fmla="*/ 516 h 960"/>
                    <a:gd name="T58" fmla="*/ 957 w 957"/>
                    <a:gd name="T59" fmla="*/ 495 h 960"/>
                    <a:gd name="T60" fmla="*/ 834 w 957"/>
                    <a:gd name="T61" fmla="*/ 449 h 960"/>
                    <a:gd name="T62" fmla="*/ 733 w 957"/>
                    <a:gd name="T63" fmla="*/ 407 h 960"/>
                    <a:gd name="T64" fmla="*/ 791 w 957"/>
                    <a:gd name="T65" fmla="*/ 349 h 960"/>
                    <a:gd name="T66" fmla="*/ 913 w 957"/>
                    <a:gd name="T67" fmla="*/ 222 h 960"/>
                    <a:gd name="T68" fmla="*/ 871 w 957"/>
                    <a:gd name="T69" fmla="*/ 216 h 960"/>
                    <a:gd name="T70" fmla="*/ 667 w 957"/>
                    <a:gd name="T71" fmla="*/ 295 h 960"/>
                    <a:gd name="T72" fmla="*/ 611 w 957"/>
                    <a:gd name="T73" fmla="*/ 199 h 960"/>
                    <a:gd name="T74" fmla="*/ 617 w 957"/>
                    <a:gd name="T75" fmla="*/ 29 h 960"/>
                    <a:gd name="T76" fmla="*/ 567 w 957"/>
                    <a:gd name="T77" fmla="*/ 135 h 960"/>
                    <a:gd name="T78" fmla="*/ 485 w 957"/>
                    <a:gd name="T79" fmla="*/ 241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957" h="960">
                      <a:moveTo>
                        <a:pt x="485" y="241"/>
                      </a:moveTo>
                      <a:cubicBezTo>
                        <a:pt x="459" y="205"/>
                        <a:pt x="446" y="153"/>
                        <a:pt x="422" y="113"/>
                      </a:cubicBezTo>
                      <a:cubicBezTo>
                        <a:pt x="401" y="80"/>
                        <a:pt x="372" y="0"/>
                        <a:pt x="349" y="12"/>
                      </a:cubicBezTo>
                      <a:cubicBezTo>
                        <a:pt x="326" y="24"/>
                        <a:pt x="393" y="264"/>
                        <a:pt x="350" y="279"/>
                      </a:cubicBezTo>
                      <a:cubicBezTo>
                        <a:pt x="340" y="282"/>
                        <a:pt x="304" y="274"/>
                        <a:pt x="293" y="273"/>
                      </a:cubicBezTo>
                      <a:cubicBezTo>
                        <a:pt x="264" y="263"/>
                        <a:pt x="233" y="259"/>
                        <a:pt x="205" y="254"/>
                      </a:cubicBezTo>
                      <a:cubicBezTo>
                        <a:pt x="158" y="246"/>
                        <a:pt x="118" y="231"/>
                        <a:pt x="75" y="218"/>
                      </a:cubicBezTo>
                      <a:cubicBezTo>
                        <a:pt x="103" y="254"/>
                        <a:pt x="130" y="293"/>
                        <a:pt x="158" y="329"/>
                      </a:cubicBezTo>
                      <a:cubicBezTo>
                        <a:pt x="186" y="368"/>
                        <a:pt x="223" y="396"/>
                        <a:pt x="261" y="428"/>
                      </a:cubicBezTo>
                      <a:cubicBezTo>
                        <a:pt x="210" y="435"/>
                        <a:pt x="185" y="444"/>
                        <a:pt x="118" y="456"/>
                      </a:cubicBezTo>
                      <a:cubicBezTo>
                        <a:pt x="78" y="463"/>
                        <a:pt x="36" y="477"/>
                        <a:pt x="0" y="495"/>
                      </a:cubicBezTo>
                      <a:cubicBezTo>
                        <a:pt x="45" y="522"/>
                        <a:pt x="113" y="535"/>
                        <a:pt x="163" y="548"/>
                      </a:cubicBezTo>
                      <a:cubicBezTo>
                        <a:pt x="205" y="559"/>
                        <a:pt x="231" y="565"/>
                        <a:pt x="210" y="610"/>
                      </a:cubicBezTo>
                      <a:cubicBezTo>
                        <a:pt x="197" y="638"/>
                        <a:pt x="176" y="660"/>
                        <a:pt x="160" y="685"/>
                      </a:cubicBezTo>
                      <a:cubicBezTo>
                        <a:pt x="137" y="716"/>
                        <a:pt x="93" y="760"/>
                        <a:pt x="77" y="790"/>
                      </a:cubicBezTo>
                      <a:cubicBezTo>
                        <a:pt x="130" y="781"/>
                        <a:pt x="203" y="745"/>
                        <a:pt x="253" y="726"/>
                      </a:cubicBezTo>
                      <a:cubicBezTo>
                        <a:pt x="291" y="713"/>
                        <a:pt x="330" y="686"/>
                        <a:pt x="341" y="741"/>
                      </a:cubicBezTo>
                      <a:cubicBezTo>
                        <a:pt x="354" y="812"/>
                        <a:pt x="332" y="889"/>
                        <a:pt x="330" y="960"/>
                      </a:cubicBezTo>
                      <a:cubicBezTo>
                        <a:pt x="349" y="922"/>
                        <a:pt x="388" y="892"/>
                        <a:pt x="414" y="859"/>
                      </a:cubicBezTo>
                      <a:cubicBezTo>
                        <a:pt x="433" y="835"/>
                        <a:pt x="450" y="811"/>
                        <a:pt x="466" y="785"/>
                      </a:cubicBezTo>
                      <a:cubicBezTo>
                        <a:pt x="474" y="772"/>
                        <a:pt x="489" y="743"/>
                        <a:pt x="508" y="753"/>
                      </a:cubicBezTo>
                      <a:cubicBezTo>
                        <a:pt x="535" y="767"/>
                        <a:pt x="535" y="824"/>
                        <a:pt x="551" y="848"/>
                      </a:cubicBezTo>
                      <a:cubicBezTo>
                        <a:pt x="572" y="879"/>
                        <a:pt x="600" y="930"/>
                        <a:pt x="628" y="954"/>
                      </a:cubicBezTo>
                      <a:cubicBezTo>
                        <a:pt x="633" y="919"/>
                        <a:pt x="607" y="700"/>
                        <a:pt x="648" y="694"/>
                      </a:cubicBezTo>
                      <a:cubicBezTo>
                        <a:pt x="663" y="690"/>
                        <a:pt x="688" y="715"/>
                        <a:pt x="701" y="722"/>
                      </a:cubicBezTo>
                      <a:cubicBezTo>
                        <a:pt x="725" y="737"/>
                        <a:pt x="746" y="745"/>
                        <a:pt x="772" y="754"/>
                      </a:cubicBezTo>
                      <a:cubicBezTo>
                        <a:pt x="808" y="765"/>
                        <a:pt x="841" y="784"/>
                        <a:pt x="877" y="795"/>
                      </a:cubicBezTo>
                      <a:cubicBezTo>
                        <a:pt x="858" y="750"/>
                        <a:pt x="691" y="613"/>
                        <a:pt x="740" y="561"/>
                      </a:cubicBezTo>
                      <a:cubicBezTo>
                        <a:pt x="759" y="540"/>
                        <a:pt x="826" y="525"/>
                        <a:pt x="851" y="516"/>
                      </a:cubicBezTo>
                      <a:cubicBezTo>
                        <a:pt x="886" y="507"/>
                        <a:pt x="922" y="505"/>
                        <a:pt x="957" y="495"/>
                      </a:cubicBezTo>
                      <a:cubicBezTo>
                        <a:pt x="944" y="473"/>
                        <a:pt x="860" y="458"/>
                        <a:pt x="834" y="449"/>
                      </a:cubicBezTo>
                      <a:cubicBezTo>
                        <a:pt x="800" y="437"/>
                        <a:pt x="768" y="417"/>
                        <a:pt x="733" y="407"/>
                      </a:cubicBezTo>
                      <a:cubicBezTo>
                        <a:pt x="740" y="385"/>
                        <a:pt x="772" y="364"/>
                        <a:pt x="791" y="349"/>
                      </a:cubicBezTo>
                      <a:cubicBezTo>
                        <a:pt x="815" y="329"/>
                        <a:pt x="905" y="246"/>
                        <a:pt x="913" y="222"/>
                      </a:cubicBezTo>
                      <a:cubicBezTo>
                        <a:pt x="924" y="190"/>
                        <a:pt x="888" y="209"/>
                        <a:pt x="871" y="216"/>
                      </a:cubicBezTo>
                      <a:cubicBezTo>
                        <a:pt x="802" y="246"/>
                        <a:pt x="744" y="289"/>
                        <a:pt x="667" y="295"/>
                      </a:cubicBezTo>
                      <a:cubicBezTo>
                        <a:pt x="607" y="299"/>
                        <a:pt x="609" y="244"/>
                        <a:pt x="611" y="199"/>
                      </a:cubicBezTo>
                      <a:cubicBezTo>
                        <a:pt x="613" y="143"/>
                        <a:pt x="646" y="37"/>
                        <a:pt x="617" y="29"/>
                      </a:cubicBezTo>
                      <a:cubicBezTo>
                        <a:pt x="607" y="26"/>
                        <a:pt x="590" y="81"/>
                        <a:pt x="567" y="135"/>
                      </a:cubicBezTo>
                      <a:cubicBezTo>
                        <a:pt x="545" y="190"/>
                        <a:pt x="517" y="245"/>
                        <a:pt x="485" y="24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1" name="Freeform 6">
                  <a:extLst>
                    <a:ext uri="{FF2B5EF4-FFF2-40B4-BE49-F238E27FC236}">
                      <a16:creationId xmlns:a16="http://schemas.microsoft.com/office/drawing/2014/main" id="{695307E7-27BA-4654-A4D3-CCACFD40AC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1" y="2481"/>
                  <a:ext cx="23" cy="25"/>
                </a:xfrm>
                <a:custGeom>
                  <a:avLst/>
                  <a:gdLst>
                    <a:gd name="T0" fmla="*/ 6 w 13"/>
                    <a:gd name="T1" fmla="*/ 0 h 14"/>
                    <a:gd name="T2" fmla="*/ 1 w 13"/>
                    <a:gd name="T3" fmla="*/ 2 h 14"/>
                    <a:gd name="T4" fmla="*/ 0 w 13"/>
                    <a:gd name="T5" fmla="*/ 11 h 14"/>
                    <a:gd name="T6" fmla="*/ 6 w 13"/>
                    <a:gd name="T7" fmla="*/ 14 h 14"/>
                    <a:gd name="T8" fmla="*/ 13 w 13"/>
                    <a:gd name="T9" fmla="*/ 7 h 14"/>
                    <a:gd name="T10" fmla="*/ 6 w 13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4">
                      <a:moveTo>
                        <a:pt x="6" y="0"/>
                      </a:moveTo>
                      <a:cubicBezTo>
                        <a:pt x="4" y="0"/>
                        <a:pt x="2" y="1"/>
                        <a:pt x="1" y="2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1" y="13"/>
                        <a:pt x="3" y="14"/>
                        <a:pt x="6" y="14"/>
                      </a:cubicBezTo>
                      <a:cubicBezTo>
                        <a:pt x="10" y="14"/>
                        <a:pt x="13" y="11"/>
                        <a:pt x="13" y="7"/>
                      </a:cubicBezTo>
                      <a:cubicBezTo>
                        <a:pt x="13" y="3"/>
                        <a:pt x="10" y="0"/>
                        <a:pt x="6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2" name="Freeform 7">
                  <a:extLst>
                    <a:ext uri="{FF2B5EF4-FFF2-40B4-BE49-F238E27FC236}">
                      <a16:creationId xmlns:a16="http://schemas.microsoft.com/office/drawing/2014/main" id="{BE680029-A3F5-4210-936C-A9946FC8E5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6" y="2538"/>
                  <a:ext cx="21" cy="30"/>
                </a:xfrm>
                <a:custGeom>
                  <a:avLst/>
                  <a:gdLst>
                    <a:gd name="T0" fmla="*/ 7 w 12"/>
                    <a:gd name="T1" fmla="*/ 0 h 17"/>
                    <a:gd name="T2" fmla="*/ 1 w 12"/>
                    <a:gd name="T3" fmla="*/ 2 h 17"/>
                    <a:gd name="T4" fmla="*/ 0 w 12"/>
                    <a:gd name="T5" fmla="*/ 15 h 17"/>
                    <a:gd name="T6" fmla="*/ 3 w 12"/>
                    <a:gd name="T7" fmla="*/ 17 h 17"/>
                    <a:gd name="T8" fmla="*/ 12 w 12"/>
                    <a:gd name="T9" fmla="*/ 2 h 17"/>
                    <a:gd name="T10" fmla="*/ 7 w 12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7">
                      <a:moveTo>
                        <a:pt x="7" y="0"/>
                      </a:moveTo>
                      <a:cubicBezTo>
                        <a:pt x="5" y="0"/>
                        <a:pt x="3" y="1"/>
                        <a:pt x="1" y="2"/>
                      </a:cubicBezTo>
                      <a:cubicBezTo>
                        <a:pt x="1" y="6"/>
                        <a:pt x="0" y="11"/>
                        <a:pt x="0" y="15"/>
                      </a:cubicBezTo>
                      <a:cubicBezTo>
                        <a:pt x="1" y="16"/>
                        <a:pt x="2" y="17"/>
                        <a:pt x="3" y="17"/>
                      </a:cubicBezTo>
                      <a:cubicBezTo>
                        <a:pt x="5" y="12"/>
                        <a:pt x="9" y="7"/>
                        <a:pt x="12" y="2"/>
                      </a:cubicBezTo>
                      <a:cubicBezTo>
                        <a:pt x="11" y="1"/>
                        <a:pt x="9" y="0"/>
                        <a:pt x="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3" name="Oval 8">
                  <a:extLst>
                    <a:ext uri="{FF2B5EF4-FFF2-40B4-BE49-F238E27FC236}">
                      <a16:creationId xmlns:a16="http://schemas.microsoft.com/office/drawing/2014/main" id="{D404FEF0-1E1B-485A-933B-B77CAED405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3" y="2494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4" name="Oval 9">
                  <a:extLst>
                    <a:ext uri="{FF2B5EF4-FFF2-40B4-BE49-F238E27FC236}">
                      <a16:creationId xmlns:a16="http://schemas.microsoft.com/office/drawing/2014/main" id="{78620326-DFCB-4E04-A824-80FDB2E98C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3" y="2104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5" name="Freeform 10">
                  <a:extLst>
                    <a:ext uri="{FF2B5EF4-FFF2-40B4-BE49-F238E27FC236}">
                      <a16:creationId xmlns:a16="http://schemas.microsoft.com/office/drawing/2014/main" id="{9205085E-4B50-4DA9-BDD5-3444CB1E5B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4" y="2104"/>
                  <a:ext cx="30" cy="30"/>
                </a:xfrm>
                <a:custGeom>
                  <a:avLst/>
                  <a:gdLst>
                    <a:gd name="T0" fmla="*/ 11 w 17"/>
                    <a:gd name="T1" fmla="*/ 0 h 17"/>
                    <a:gd name="T2" fmla="*/ 0 w 17"/>
                    <a:gd name="T3" fmla="*/ 13 h 17"/>
                    <a:gd name="T4" fmla="*/ 8 w 17"/>
                    <a:gd name="T5" fmla="*/ 17 h 17"/>
                    <a:gd name="T6" fmla="*/ 17 w 17"/>
                    <a:gd name="T7" fmla="*/ 8 h 17"/>
                    <a:gd name="T8" fmla="*/ 11 w 17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1" y="0"/>
                      </a:moveTo>
                      <a:cubicBezTo>
                        <a:pt x="7" y="4"/>
                        <a:pt x="4" y="8"/>
                        <a:pt x="0" y="13"/>
                      </a:cubicBezTo>
                      <a:cubicBezTo>
                        <a:pt x="2" y="16"/>
                        <a:pt x="4" y="17"/>
                        <a:pt x="8" y="17"/>
                      </a:cubicBezTo>
                      <a:cubicBezTo>
                        <a:pt x="13" y="17"/>
                        <a:pt x="17" y="13"/>
                        <a:pt x="17" y="8"/>
                      </a:cubicBezTo>
                      <a:cubicBezTo>
                        <a:pt x="17" y="4"/>
                        <a:pt x="14" y="1"/>
                        <a:pt x="11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6" name="Oval 11">
                  <a:extLst>
                    <a:ext uri="{FF2B5EF4-FFF2-40B4-BE49-F238E27FC236}">
                      <a16:creationId xmlns:a16="http://schemas.microsoft.com/office/drawing/2014/main" id="{89569DEC-89A7-4812-A21C-D65D9A11D5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8" y="206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7" name="Oval 12">
                  <a:extLst>
                    <a:ext uri="{FF2B5EF4-FFF2-40B4-BE49-F238E27FC236}">
                      <a16:creationId xmlns:a16="http://schemas.microsoft.com/office/drawing/2014/main" id="{6F0D75EB-153A-406E-B1FB-ADB4F087CE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1" y="2058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8" name="Oval 13">
                  <a:extLst>
                    <a:ext uri="{FF2B5EF4-FFF2-40B4-BE49-F238E27FC236}">
                      <a16:creationId xmlns:a16="http://schemas.microsoft.com/office/drawing/2014/main" id="{72D6DC32-2E3D-48D5-B1A6-C1BB3A6D9A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8" y="2115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9" name="Oval 14">
                  <a:extLst>
                    <a:ext uri="{FF2B5EF4-FFF2-40B4-BE49-F238E27FC236}">
                      <a16:creationId xmlns:a16="http://schemas.microsoft.com/office/drawing/2014/main" id="{F503D823-51E2-4653-9917-AFD848A517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" y="2058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0" name="Freeform 15">
                  <a:extLst>
                    <a:ext uri="{FF2B5EF4-FFF2-40B4-BE49-F238E27FC236}">
                      <a16:creationId xmlns:a16="http://schemas.microsoft.com/office/drawing/2014/main" id="{BCC31B2A-E748-493E-A09D-EBA2A13A56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2" y="2194"/>
                  <a:ext cx="23" cy="16"/>
                </a:xfrm>
                <a:custGeom>
                  <a:avLst/>
                  <a:gdLst>
                    <a:gd name="T0" fmla="*/ 7 w 13"/>
                    <a:gd name="T1" fmla="*/ 0 h 9"/>
                    <a:gd name="T2" fmla="*/ 0 w 13"/>
                    <a:gd name="T3" fmla="*/ 7 h 9"/>
                    <a:gd name="T4" fmla="*/ 0 w 13"/>
                    <a:gd name="T5" fmla="*/ 9 h 9"/>
                    <a:gd name="T6" fmla="*/ 13 w 13"/>
                    <a:gd name="T7" fmla="*/ 3 h 9"/>
                    <a:gd name="T8" fmla="*/ 7 w 13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9">
                      <a:moveTo>
                        <a:pt x="7" y="0"/>
                      </a:move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4" y="7"/>
                        <a:pt x="8" y="5"/>
                        <a:pt x="13" y="3"/>
                      </a:cubicBezTo>
                      <a:cubicBezTo>
                        <a:pt x="11" y="2"/>
                        <a:pt x="9" y="0"/>
                        <a:pt x="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1" name="Freeform 16">
                  <a:extLst>
                    <a:ext uri="{FF2B5EF4-FFF2-40B4-BE49-F238E27FC236}">
                      <a16:creationId xmlns:a16="http://schemas.microsoft.com/office/drawing/2014/main" id="{4F83A8E0-CACA-4F93-BF7F-8473FA070D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2" y="2146"/>
                  <a:ext cx="32" cy="32"/>
                </a:xfrm>
                <a:custGeom>
                  <a:avLst/>
                  <a:gdLst>
                    <a:gd name="T0" fmla="*/ 9 w 18"/>
                    <a:gd name="T1" fmla="*/ 0 h 18"/>
                    <a:gd name="T2" fmla="*/ 8 w 18"/>
                    <a:gd name="T3" fmla="*/ 0 h 18"/>
                    <a:gd name="T4" fmla="*/ 0 w 18"/>
                    <a:gd name="T5" fmla="*/ 11 h 18"/>
                    <a:gd name="T6" fmla="*/ 9 w 18"/>
                    <a:gd name="T7" fmla="*/ 18 h 18"/>
                    <a:gd name="T8" fmla="*/ 18 w 18"/>
                    <a:gd name="T9" fmla="*/ 9 h 18"/>
                    <a:gd name="T10" fmla="*/ 9 w 18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8">
                      <a:moveTo>
                        <a:pt x="9" y="0"/>
                      </a:move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6" y="4"/>
                        <a:pt x="3" y="7"/>
                        <a:pt x="0" y="11"/>
                      </a:cubicBezTo>
                      <a:cubicBezTo>
                        <a:pt x="0" y="15"/>
                        <a:pt x="4" y="18"/>
                        <a:pt x="9" y="18"/>
                      </a:cubicBezTo>
                      <a:cubicBezTo>
                        <a:pt x="14" y="18"/>
                        <a:pt x="18" y="14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2" name="Oval 17">
                  <a:extLst>
                    <a:ext uri="{FF2B5EF4-FFF2-40B4-BE49-F238E27FC236}">
                      <a16:creationId xmlns:a16="http://schemas.microsoft.com/office/drawing/2014/main" id="{F1686AD9-61B4-4524-9406-E525E1543A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2" y="2193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3" name="Oval 18">
                  <a:extLst>
                    <a:ext uri="{FF2B5EF4-FFF2-40B4-BE49-F238E27FC236}">
                      <a16:creationId xmlns:a16="http://schemas.microsoft.com/office/drawing/2014/main" id="{317D4591-7184-4FAB-B238-1947E3875D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0" y="2148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4" name="Oval 19">
                  <a:extLst>
                    <a:ext uri="{FF2B5EF4-FFF2-40B4-BE49-F238E27FC236}">
                      <a16:creationId xmlns:a16="http://schemas.microsoft.com/office/drawing/2014/main" id="{03EB1D3C-CBD6-497B-8DF7-257D6A8D33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1" y="2148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5" name="Oval 20">
                  <a:extLst>
                    <a:ext uri="{FF2B5EF4-FFF2-40B4-BE49-F238E27FC236}">
                      <a16:creationId xmlns:a16="http://schemas.microsoft.com/office/drawing/2014/main" id="{8E873DEA-B1D0-42B6-B8E5-59BFF9753B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4" y="2240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6" name="Freeform 21">
                  <a:extLst>
                    <a:ext uri="{FF2B5EF4-FFF2-40B4-BE49-F238E27FC236}">
                      <a16:creationId xmlns:a16="http://schemas.microsoft.com/office/drawing/2014/main" id="{2546F6BC-AC51-46FE-94BE-F406680F01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6" y="2242"/>
                  <a:ext cx="19" cy="9"/>
                </a:xfrm>
                <a:custGeom>
                  <a:avLst/>
                  <a:gdLst>
                    <a:gd name="T0" fmla="*/ 8 w 11"/>
                    <a:gd name="T1" fmla="*/ 0 h 5"/>
                    <a:gd name="T2" fmla="*/ 0 w 11"/>
                    <a:gd name="T3" fmla="*/ 5 h 5"/>
                    <a:gd name="T4" fmla="*/ 11 w 11"/>
                    <a:gd name="T5" fmla="*/ 1 h 5"/>
                    <a:gd name="T6" fmla="*/ 8 w 11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5">
                      <a:moveTo>
                        <a:pt x="8" y="0"/>
                      </a:moveTo>
                      <a:cubicBezTo>
                        <a:pt x="4" y="0"/>
                        <a:pt x="1" y="2"/>
                        <a:pt x="0" y="5"/>
                      </a:cubicBezTo>
                      <a:cubicBezTo>
                        <a:pt x="3" y="4"/>
                        <a:pt x="7" y="2"/>
                        <a:pt x="11" y="1"/>
                      </a:cubicBezTo>
                      <a:cubicBezTo>
                        <a:pt x="10" y="1"/>
                        <a:pt x="9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7" name="Oval 22">
                  <a:extLst>
                    <a:ext uri="{FF2B5EF4-FFF2-40B4-BE49-F238E27FC236}">
                      <a16:creationId xmlns:a16="http://schemas.microsoft.com/office/drawing/2014/main" id="{379EB43E-6B1E-4419-98F5-8D9E02DCF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8" y="208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8" name="Oval 23">
                  <a:extLst>
                    <a:ext uri="{FF2B5EF4-FFF2-40B4-BE49-F238E27FC236}">
                      <a16:creationId xmlns:a16="http://schemas.microsoft.com/office/drawing/2014/main" id="{57C87179-55F8-475D-AA31-340F25A2EF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9" y="2072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9" name="Oval 24">
                  <a:extLst>
                    <a:ext uri="{FF2B5EF4-FFF2-40B4-BE49-F238E27FC236}">
                      <a16:creationId xmlns:a16="http://schemas.microsoft.com/office/drawing/2014/main" id="{8791B20D-37CF-4521-95A5-2CE32E6EBB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9" y="2122"/>
                  <a:ext cx="25" cy="2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40" name="Oval 25">
                  <a:extLst>
                    <a:ext uri="{FF2B5EF4-FFF2-40B4-BE49-F238E27FC236}">
                      <a16:creationId xmlns:a16="http://schemas.microsoft.com/office/drawing/2014/main" id="{E529A452-CE6A-4CD7-8119-6456A7CA69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9" y="2074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41" name="Freeform 26">
                  <a:extLst>
                    <a:ext uri="{FF2B5EF4-FFF2-40B4-BE49-F238E27FC236}">
                      <a16:creationId xmlns:a16="http://schemas.microsoft.com/office/drawing/2014/main" id="{97D07F21-76EE-4C19-8C29-D1B3D75FE7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2" y="2129"/>
                  <a:ext cx="32" cy="32"/>
                </a:xfrm>
                <a:custGeom>
                  <a:avLst/>
                  <a:gdLst>
                    <a:gd name="T0" fmla="*/ 9 w 18"/>
                    <a:gd name="T1" fmla="*/ 0 h 18"/>
                    <a:gd name="T2" fmla="*/ 0 w 18"/>
                    <a:gd name="T3" fmla="*/ 7 h 18"/>
                    <a:gd name="T4" fmla="*/ 8 w 18"/>
                    <a:gd name="T5" fmla="*/ 18 h 18"/>
                    <a:gd name="T6" fmla="*/ 9 w 18"/>
                    <a:gd name="T7" fmla="*/ 18 h 18"/>
                    <a:gd name="T8" fmla="*/ 18 w 18"/>
                    <a:gd name="T9" fmla="*/ 9 h 18"/>
                    <a:gd name="T10" fmla="*/ 9 w 18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8">
                      <a:moveTo>
                        <a:pt x="9" y="0"/>
                      </a:moveTo>
                      <a:cubicBezTo>
                        <a:pt x="5" y="0"/>
                        <a:pt x="1" y="3"/>
                        <a:pt x="0" y="7"/>
                      </a:cubicBezTo>
                      <a:cubicBezTo>
                        <a:pt x="3" y="9"/>
                        <a:pt x="6" y="13"/>
                        <a:pt x="8" y="18"/>
                      </a:cubicBezTo>
                      <a:cubicBezTo>
                        <a:pt x="8" y="18"/>
                        <a:pt x="9" y="18"/>
                        <a:pt x="9" y="18"/>
                      </a:cubicBezTo>
                      <a:cubicBezTo>
                        <a:pt x="14" y="18"/>
                        <a:pt x="18" y="14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42" name="Oval 27">
                  <a:extLst>
                    <a:ext uri="{FF2B5EF4-FFF2-40B4-BE49-F238E27FC236}">
                      <a16:creationId xmlns:a16="http://schemas.microsoft.com/office/drawing/2014/main" id="{F8294899-8E13-4A46-9F0C-1B224CD49E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6" y="2138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43" name="Oval 28">
                  <a:extLst>
                    <a:ext uri="{FF2B5EF4-FFF2-40B4-BE49-F238E27FC236}">
                      <a16:creationId xmlns:a16="http://schemas.microsoft.com/office/drawing/2014/main" id="{1F1C9E96-9A10-444E-95F2-2EAD0A402E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8" y="2090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44" name="Oval 29">
                  <a:extLst>
                    <a:ext uri="{FF2B5EF4-FFF2-40B4-BE49-F238E27FC236}">
                      <a16:creationId xmlns:a16="http://schemas.microsoft.com/office/drawing/2014/main" id="{0E0A45A9-5FDF-4E99-8E84-4ACB946F40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7" y="2076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45" name="Oval 30">
                  <a:extLst>
                    <a:ext uri="{FF2B5EF4-FFF2-40B4-BE49-F238E27FC236}">
                      <a16:creationId xmlns:a16="http://schemas.microsoft.com/office/drawing/2014/main" id="{90E8C407-F0F3-447B-92AA-12F5E65BD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8" y="2141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46" name="Oval 31">
                  <a:extLst>
                    <a:ext uri="{FF2B5EF4-FFF2-40B4-BE49-F238E27FC236}">
                      <a16:creationId xmlns:a16="http://schemas.microsoft.com/office/drawing/2014/main" id="{B458D3F7-D32C-4B4A-A912-62CFA7116E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8" y="2083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47" name="Oval 32">
                  <a:extLst>
                    <a:ext uri="{FF2B5EF4-FFF2-40B4-BE49-F238E27FC236}">
                      <a16:creationId xmlns:a16="http://schemas.microsoft.com/office/drawing/2014/main" id="{3AEE90FF-880F-49DA-AFA7-758DEA92C4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3" y="2219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48" name="Oval 33">
                  <a:extLst>
                    <a:ext uri="{FF2B5EF4-FFF2-40B4-BE49-F238E27FC236}">
                      <a16:creationId xmlns:a16="http://schemas.microsoft.com/office/drawing/2014/main" id="{F8F31AB0-45DA-487A-A98D-3AF88329DA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1" y="2193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49" name="Freeform 34">
                  <a:extLst>
                    <a:ext uri="{FF2B5EF4-FFF2-40B4-BE49-F238E27FC236}">
                      <a16:creationId xmlns:a16="http://schemas.microsoft.com/office/drawing/2014/main" id="{65E7E324-239C-4826-A339-351DFF7E08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" y="2203"/>
                  <a:ext cx="21" cy="32"/>
                </a:xfrm>
                <a:custGeom>
                  <a:avLst/>
                  <a:gdLst>
                    <a:gd name="T0" fmla="*/ 3 w 12"/>
                    <a:gd name="T1" fmla="*/ 0 h 18"/>
                    <a:gd name="T2" fmla="*/ 0 w 12"/>
                    <a:gd name="T3" fmla="*/ 0 h 18"/>
                    <a:gd name="T4" fmla="*/ 2 w 12"/>
                    <a:gd name="T5" fmla="*/ 18 h 18"/>
                    <a:gd name="T6" fmla="*/ 3 w 12"/>
                    <a:gd name="T7" fmla="*/ 18 h 18"/>
                    <a:gd name="T8" fmla="*/ 12 w 12"/>
                    <a:gd name="T9" fmla="*/ 9 h 18"/>
                    <a:gd name="T10" fmla="*/ 3 w 12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8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6"/>
                        <a:pt x="1" y="12"/>
                        <a:pt x="2" y="18"/>
                      </a:cubicBezTo>
                      <a:cubicBezTo>
                        <a:pt x="2" y="18"/>
                        <a:pt x="2" y="18"/>
                        <a:pt x="3" y="18"/>
                      </a:cubicBezTo>
                      <a:cubicBezTo>
                        <a:pt x="8" y="18"/>
                        <a:pt x="12" y="14"/>
                        <a:pt x="12" y="9"/>
                      </a:cubicBezTo>
                      <a:cubicBezTo>
                        <a:pt x="12" y="4"/>
                        <a:pt x="8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0" name="Freeform 35">
                  <a:extLst>
                    <a:ext uri="{FF2B5EF4-FFF2-40B4-BE49-F238E27FC236}">
                      <a16:creationId xmlns:a16="http://schemas.microsoft.com/office/drawing/2014/main" id="{054095CB-053E-4FF1-861B-EBE1D4D1D1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4" y="2191"/>
                  <a:ext cx="32" cy="21"/>
                </a:xfrm>
                <a:custGeom>
                  <a:avLst/>
                  <a:gdLst>
                    <a:gd name="T0" fmla="*/ 9 w 18"/>
                    <a:gd name="T1" fmla="*/ 0 h 12"/>
                    <a:gd name="T2" fmla="*/ 0 w 18"/>
                    <a:gd name="T3" fmla="*/ 9 h 12"/>
                    <a:gd name="T4" fmla="*/ 0 w 18"/>
                    <a:gd name="T5" fmla="*/ 10 h 12"/>
                    <a:gd name="T6" fmla="*/ 7 w 18"/>
                    <a:gd name="T7" fmla="*/ 9 h 12"/>
                    <a:gd name="T8" fmla="*/ 15 w 18"/>
                    <a:gd name="T9" fmla="*/ 11 h 12"/>
                    <a:gd name="T10" fmla="*/ 17 w 18"/>
                    <a:gd name="T11" fmla="*/ 12 h 12"/>
                    <a:gd name="T12" fmla="*/ 18 w 18"/>
                    <a:gd name="T13" fmla="*/ 9 h 12"/>
                    <a:gd name="T14" fmla="*/ 9 w 18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" h="12"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9"/>
                        <a:pt x="0" y="10"/>
                        <a:pt x="0" y="10"/>
                      </a:cubicBezTo>
                      <a:cubicBezTo>
                        <a:pt x="2" y="9"/>
                        <a:pt x="5" y="9"/>
                        <a:pt x="7" y="9"/>
                      </a:cubicBezTo>
                      <a:cubicBezTo>
                        <a:pt x="10" y="9"/>
                        <a:pt x="12" y="9"/>
                        <a:pt x="15" y="11"/>
                      </a:cubicBezTo>
                      <a:cubicBezTo>
                        <a:pt x="16" y="11"/>
                        <a:pt x="16" y="12"/>
                        <a:pt x="17" y="12"/>
                      </a:cubicBezTo>
                      <a:cubicBezTo>
                        <a:pt x="17" y="11"/>
                        <a:pt x="18" y="10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1" name="Oval 36">
                  <a:extLst>
                    <a:ext uri="{FF2B5EF4-FFF2-40B4-BE49-F238E27FC236}">
                      <a16:creationId xmlns:a16="http://schemas.microsoft.com/office/drawing/2014/main" id="{C1F0C124-9223-4DE6-8C5C-23FB0990D8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7" y="2166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2" name="Oval 37">
                  <a:extLst>
                    <a:ext uri="{FF2B5EF4-FFF2-40B4-BE49-F238E27FC236}">
                      <a16:creationId xmlns:a16="http://schemas.microsoft.com/office/drawing/2014/main" id="{ADB3E7CA-DDDD-4153-9E78-CB713C72B2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3" y="2217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3" name="Oval 38">
                  <a:extLst>
                    <a:ext uri="{FF2B5EF4-FFF2-40B4-BE49-F238E27FC236}">
                      <a16:creationId xmlns:a16="http://schemas.microsoft.com/office/drawing/2014/main" id="{DD6EBD08-2AA1-4059-BEB5-58EE8F0E8C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4" y="2182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4" name="Oval 39">
                  <a:extLst>
                    <a:ext uri="{FF2B5EF4-FFF2-40B4-BE49-F238E27FC236}">
                      <a16:creationId xmlns:a16="http://schemas.microsoft.com/office/drawing/2014/main" id="{EA700AAA-0CFA-4F12-9963-0C9E08A867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0" y="2308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5" name="Oval 40">
                  <a:extLst>
                    <a:ext uri="{FF2B5EF4-FFF2-40B4-BE49-F238E27FC236}">
                      <a16:creationId xmlns:a16="http://schemas.microsoft.com/office/drawing/2014/main" id="{368854AD-A9F1-472E-8251-48BB051313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1" y="2260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6" name="Oval 41">
                  <a:extLst>
                    <a:ext uri="{FF2B5EF4-FFF2-40B4-BE49-F238E27FC236}">
                      <a16:creationId xmlns:a16="http://schemas.microsoft.com/office/drawing/2014/main" id="{A3DC1A35-8F8E-4393-B99D-4CF81C78B1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" y="230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7" name="Oval 42">
                  <a:extLst>
                    <a:ext uri="{FF2B5EF4-FFF2-40B4-BE49-F238E27FC236}">
                      <a16:creationId xmlns:a16="http://schemas.microsoft.com/office/drawing/2014/main" id="{3A753180-7281-40B6-8038-36BF11DE9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9" y="2262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8" name="Freeform 43">
                  <a:extLst>
                    <a:ext uri="{FF2B5EF4-FFF2-40B4-BE49-F238E27FC236}">
                      <a16:creationId xmlns:a16="http://schemas.microsoft.com/office/drawing/2014/main" id="{815AFCFF-10A8-44A4-A6A2-BE33F253E3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4" y="2246"/>
                  <a:ext cx="23" cy="26"/>
                </a:xfrm>
                <a:custGeom>
                  <a:avLst/>
                  <a:gdLst>
                    <a:gd name="T0" fmla="*/ 8 w 13"/>
                    <a:gd name="T1" fmla="*/ 0 h 15"/>
                    <a:gd name="T2" fmla="*/ 0 w 13"/>
                    <a:gd name="T3" fmla="*/ 8 h 15"/>
                    <a:gd name="T4" fmla="*/ 5 w 13"/>
                    <a:gd name="T5" fmla="*/ 15 h 15"/>
                    <a:gd name="T6" fmla="*/ 7 w 13"/>
                    <a:gd name="T7" fmla="*/ 12 h 15"/>
                    <a:gd name="T8" fmla="*/ 13 w 13"/>
                    <a:gd name="T9" fmla="*/ 2 h 15"/>
                    <a:gd name="T10" fmla="*/ 8 w 13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5">
                      <a:moveTo>
                        <a:pt x="8" y="0"/>
                      </a:move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1"/>
                        <a:pt x="2" y="14"/>
                        <a:pt x="5" y="15"/>
                      </a:cubicBezTo>
                      <a:cubicBezTo>
                        <a:pt x="6" y="14"/>
                        <a:pt x="6" y="13"/>
                        <a:pt x="7" y="12"/>
                      </a:cubicBezTo>
                      <a:cubicBezTo>
                        <a:pt x="9" y="9"/>
                        <a:pt x="11" y="6"/>
                        <a:pt x="13" y="2"/>
                      </a:cubicBezTo>
                      <a:cubicBezTo>
                        <a:pt x="12" y="1"/>
                        <a:pt x="10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9" name="Oval 44">
                  <a:extLst>
                    <a:ext uri="{FF2B5EF4-FFF2-40B4-BE49-F238E27FC236}">
                      <a16:creationId xmlns:a16="http://schemas.microsoft.com/office/drawing/2014/main" id="{6303F69E-8551-420B-98E9-2CAE2946F3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2" y="2100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0" name="Freeform 45">
                  <a:extLst>
                    <a:ext uri="{FF2B5EF4-FFF2-40B4-BE49-F238E27FC236}">
                      <a16:creationId xmlns:a16="http://schemas.microsoft.com/office/drawing/2014/main" id="{736A2BF0-9573-4026-BA91-950B18029C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2131"/>
                  <a:ext cx="11" cy="21"/>
                </a:xfrm>
                <a:custGeom>
                  <a:avLst/>
                  <a:gdLst>
                    <a:gd name="T0" fmla="*/ 6 w 6"/>
                    <a:gd name="T1" fmla="*/ 0 h 12"/>
                    <a:gd name="T2" fmla="*/ 0 w 6"/>
                    <a:gd name="T3" fmla="*/ 7 h 12"/>
                    <a:gd name="T4" fmla="*/ 2 w 6"/>
                    <a:gd name="T5" fmla="*/ 12 h 12"/>
                    <a:gd name="T6" fmla="*/ 6 w 6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cubicBezTo>
                        <a:pt x="2" y="1"/>
                        <a:pt x="0" y="4"/>
                        <a:pt x="0" y="7"/>
                      </a:cubicBezTo>
                      <a:cubicBezTo>
                        <a:pt x="0" y="9"/>
                        <a:pt x="1" y="11"/>
                        <a:pt x="2" y="12"/>
                      </a:cubicBezTo>
                      <a:cubicBezTo>
                        <a:pt x="3" y="8"/>
                        <a:pt x="4" y="4"/>
                        <a:pt x="6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1" name="Oval 46">
                  <a:extLst>
                    <a:ext uri="{FF2B5EF4-FFF2-40B4-BE49-F238E27FC236}">
                      <a16:creationId xmlns:a16="http://schemas.microsoft.com/office/drawing/2014/main" id="{EAC30FD5-5616-40B4-A391-FEA1CAB3F5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5" y="2083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2" name="Oval 47">
                  <a:extLst>
                    <a:ext uri="{FF2B5EF4-FFF2-40B4-BE49-F238E27FC236}">
                      <a16:creationId xmlns:a16="http://schemas.microsoft.com/office/drawing/2014/main" id="{4DB7A2B3-2948-4E9D-A13A-2C15585FD7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5" y="2139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3" name="Oval 48">
                  <a:extLst>
                    <a:ext uri="{FF2B5EF4-FFF2-40B4-BE49-F238E27FC236}">
                      <a16:creationId xmlns:a16="http://schemas.microsoft.com/office/drawing/2014/main" id="{80E22D20-7388-4A70-8D78-2753B0A259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8" y="2143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4" name="Oval 49">
                  <a:extLst>
                    <a:ext uri="{FF2B5EF4-FFF2-40B4-BE49-F238E27FC236}">
                      <a16:creationId xmlns:a16="http://schemas.microsoft.com/office/drawing/2014/main" id="{6B26CE34-E026-4C6F-A759-6B09D4D7E0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4" y="209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5" name="Oval 50">
                  <a:extLst>
                    <a:ext uri="{FF2B5EF4-FFF2-40B4-BE49-F238E27FC236}">
                      <a16:creationId xmlns:a16="http://schemas.microsoft.com/office/drawing/2014/main" id="{49BCD21C-0ED5-4FAB-9B35-2510A30A52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3" y="2084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6" name="Freeform 51">
                  <a:extLst>
                    <a:ext uri="{FF2B5EF4-FFF2-40B4-BE49-F238E27FC236}">
                      <a16:creationId xmlns:a16="http://schemas.microsoft.com/office/drawing/2014/main" id="{4B86E0A6-A289-4AE8-B7E8-EB0F42973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6" y="2092"/>
                  <a:ext cx="28" cy="21"/>
                </a:xfrm>
                <a:custGeom>
                  <a:avLst/>
                  <a:gdLst>
                    <a:gd name="T0" fmla="*/ 8 w 16"/>
                    <a:gd name="T1" fmla="*/ 0 h 12"/>
                    <a:gd name="T2" fmla="*/ 0 w 16"/>
                    <a:gd name="T3" fmla="*/ 8 h 12"/>
                    <a:gd name="T4" fmla="*/ 0 w 16"/>
                    <a:gd name="T5" fmla="*/ 8 h 12"/>
                    <a:gd name="T6" fmla="*/ 14 w 16"/>
                    <a:gd name="T7" fmla="*/ 12 h 12"/>
                    <a:gd name="T8" fmla="*/ 16 w 16"/>
                    <a:gd name="T9" fmla="*/ 8 h 12"/>
                    <a:gd name="T10" fmla="*/ 8 w 16"/>
                    <a:gd name="T1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12">
                      <a:moveTo>
                        <a:pt x="8" y="0"/>
                      </a:moveTo>
                      <a:cubicBezTo>
                        <a:pt x="3" y="0"/>
                        <a:pt x="0" y="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4" y="8"/>
                        <a:pt x="9" y="9"/>
                        <a:pt x="14" y="12"/>
                      </a:cubicBezTo>
                      <a:cubicBezTo>
                        <a:pt x="15" y="11"/>
                        <a:pt x="16" y="10"/>
                        <a:pt x="16" y="8"/>
                      </a:cubicBezTo>
                      <a:cubicBezTo>
                        <a:pt x="16" y="4"/>
                        <a:pt x="12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7" name="Oval 52">
                  <a:extLst>
                    <a:ext uri="{FF2B5EF4-FFF2-40B4-BE49-F238E27FC236}">
                      <a16:creationId xmlns:a16="http://schemas.microsoft.com/office/drawing/2014/main" id="{4016F5BC-DF81-4351-976F-4EC648C166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1" y="2228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8" name="Oval 53">
                  <a:extLst>
                    <a:ext uri="{FF2B5EF4-FFF2-40B4-BE49-F238E27FC236}">
                      <a16:creationId xmlns:a16="http://schemas.microsoft.com/office/drawing/2014/main" id="{B8289E9A-1F91-482F-B9BC-BA4AD96DFA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0" y="2200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9" name="Oval 54">
                  <a:extLst>
                    <a:ext uri="{FF2B5EF4-FFF2-40B4-BE49-F238E27FC236}">
                      <a16:creationId xmlns:a16="http://schemas.microsoft.com/office/drawing/2014/main" id="{268691FA-5514-4B2A-A1E6-EFA4EF16B7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" y="2208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70" name="Oval 55">
                  <a:extLst>
                    <a:ext uri="{FF2B5EF4-FFF2-40B4-BE49-F238E27FC236}">
                      <a16:creationId xmlns:a16="http://schemas.microsoft.com/office/drawing/2014/main" id="{2E722A54-7356-4EC7-8040-916B059337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9" y="2145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71" name="Freeform 56">
                  <a:extLst>
                    <a:ext uri="{FF2B5EF4-FFF2-40B4-BE49-F238E27FC236}">
                      <a16:creationId xmlns:a16="http://schemas.microsoft.com/office/drawing/2014/main" id="{AA040C8F-CCAD-4D27-95EF-5BB669448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8" y="2262"/>
                  <a:ext cx="16" cy="24"/>
                </a:xfrm>
                <a:custGeom>
                  <a:avLst/>
                  <a:gdLst>
                    <a:gd name="T0" fmla="*/ 2 w 9"/>
                    <a:gd name="T1" fmla="*/ 0 h 14"/>
                    <a:gd name="T2" fmla="*/ 0 w 9"/>
                    <a:gd name="T3" fmla="*/ 0 h 14"/>
                    <a:gd name="T4" fmla="*/ 4 w 9"/>
                    <a:gd name="T5" fmla="*/ 14 h 14"/>
                    <a:gd name="T6" fmla="*/ 9 w 9"/>
                    <a:gd name="T7" fmla="*/ 7 h 14"/>
                    <a:gd name="T8" fmla="*/ 2 w 9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4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2" y="4"/>
                        <a:pt x="3" y="9"/>
                        <a:pt x="4" y="14"/>
                      </a:cubicBezTo>
                      <a:cubicBezTo>
                        <a:pt x="7" y="13"/>
                        <a:pt x="9" y="10"/>
                        <a:pt x="9" y="7"/>
                      </a:cubicBezTo>
                      <a:cubicBezTo>
                        <a:pt x="9" y="3"/>
                        <a:pt x="6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72" name="Oval 57">
                  <a:extLst>
                    <a:ext uri="{FF2B5EF4-FFF2-40B4-BE49-F238E27FC236}">
                      <a16:creationId xmlns:a16="http://schemas.microsoft.com/office/drawing/2014/main" id="{79AF78CD-C597-44D6-9EAA-ED4D80FB9D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4" y="226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73" name="Oval 58">
                  <a:extLst>
                    <a:ext uri="{FF2B5EF4-FFF2-40B4-BE49-F238E27FC236}">
                      <a16:creationId xmlns:a16="http://schemas.microsoft.com/office/drawing/2014/main" id="{2AEF8AB1-F86A-401E-9463-50F8C00E07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3" y="2304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74" name="Oval 59">
                  <a:extLst>
                    <a:ext uri="{FF2B5EF4-FFF2-40B4-BE49-F238E27FC236}">
                      <a16:creationId xmlns:a16="http://schemas.microsoft.com/office/drawing/2014/main" id="{B6B0F6D9-CAAA-44FE-8F69-5C001206AA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6" y="2281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75" name="Oval 60">
                  <a:extLst>
                    <a:ext uri="{FF2B5EF4-FFF2-40B4-BE49-F238E27FC236}">
                      <a16:creationId xmlns:a16="http://schemas.microsoft.com/office/drawing/2014/main" id="{CEBEF9D5-69E9-4900-B4D8-3CC5FB5949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1" y="209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76" name="Oval 61">
                  <a:extLst>
                    <a:ext uri="{FF2B5EF4-FFF2-40B4-BE49-F238E27FC236}">
                      <a16:creationId xmlns:a16="http://schemas.microsoft.com/office/drawing/2014/main" id="{D1446ECD-9D2E-4583-AF19-0A262BB6B4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9" y="215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77" name="Oval 62">
                  <a:extLst>
                    <a:ext uri="{FF2B5EF4-FFF2-40B4-BE49-F238E27FC236}">
                      <a16:creationId xmlns:a16="http://schemas.microsoft.com/office/drawing/2014/main" id="{62A2E6A7-B1FD-4E63-B001-7DF6E8DBB8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7" y="2090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78" name="Freeform 63">
                  <a:extLst>
                    <a:ext uri="{FF2B5EF4-FFF2-40B4-BE49-F238E27FC236}">
                      <a16:creationId xmlns:a16="http://schemas.microsoft.com/office/drawing/2014/main" id="{D719D33D-1598-4B73-A3E9-0BA805168E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7" y="2148"/>
                  <a:ext cx="32" cy="29"/>
                </a:xfrm>
                <a:custGeom>
                  <a:avLst/>
                  <a:gdLst>
                    <a:gd name="T0" fmla="*/ 9 w 18"/>
                    <a:gd name="T1" fmla="*/ 0 h 16"/>
                    <a:gd name="T2" fmla="*/ 0 w 18"/>
                    <a:gd name="T3" fmla="*/ 9 h 16"/>
                    <a:gd name="T4" fmla="*/ 14 w 18"/>
                    <a:gd name="T5" fmla="*/ 16 h 16"/>
                    <a:gd name="T6" fmla="*/ 18 w 18"/>
                    <a:gd name="T7" fmla="*/ 9 h 16"/>
                    <a:gd name="T8" fmla="*/ 9 w 18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6"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5" y="12"/>
                        <a:pt x="10" y="14"/>
                        <a:pt x="14" y="16"/>
                      </a:cubicBezTo>
                      <a:cubicBezTo>
                        <a:pt x="16" y="15"/>
                        <a:pt x="18" y="12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79" name="Oval 64">
                  <a:extLst>
                    <a:ext uri="{FF2B5EF4-FFF2-40B4-BE49-F238E27FC236}">
                      <a16:creationId xmlns:a16="http://schemas.microsoft.com/office/drawing/2014/main" id="{219B36BD-04C4-4986-9574-5236ECD78A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2" y="2132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80" name="Freeform 65">
                  <a:extLst>
                    <a:ext uri="{FF2B5EF4-FFF2-40B4-BE49-F238E27FC236}">
                      <a16:creationId xmlns:a16="http://schemas.microsoft.com/office/drawing/2014/main" id="{B82452F8-C748-4061-B755-9973E36C88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7" y="2235"/>
                  <a:ext cx="25" cy="25"/>
                </a:xfrm>
                <a:custGeom>
                  <a:avLst/>
                  <a:gdLst>
                    <a:gd name="T0" fmla="*/ 7 w 14"/>
                    <a:gd name="T1" fmla="*/ 0 h 14"/>
                    <a:gd name="T2" fmla="*/ 0 w 14"/>
                    <a:gd name="T3" fmla="*/ 7 h 14"/>
                    <a:gd name="T4" fmla="*/ 3 w 14"/>
                    <a:gd name="T5" fmla="*/ 13 h 14"/>
                    <a:gd name="T6" fmla="*/ 5 w 14"/>
                    <a:gd name="T7" fmla="*/ 13 h 14"/>
                    <a:gd name="T8" fmla="*/ 7 w 14"/>
                    <a:gd name="T9" fmla="*/ 14 h 14"/>
                    <a:gd name="T10" fmla="*/ 14 w 14"/>
                    <a:gd name="T11" fmla="*/ 7 h 14"/>
                    <a:gd name="T12" fmla="*/ 7 w 14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4">
                      <a:moveTo>
                        <a:pt x="7" y="0"/>
                      </a:move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9"/>
                        <a:pt x="1" y="11"/>
                        <a:pt x="3" y="13"/>
                      </a:cubicBezTo>
                      <a:cubicBezTo>
                        <a:pt x="4" y="13"/>
                        <a:pt x="5" y="13"/>
                        <a:pt x="5" y="13"/>
                      </a:cubicBezTo>
                      <a:cubicBezTo>
                        <a:pt x="6" y="14"/>
                        <a:pt x="6" y="14"/>
                        <a:pt x="7" y="14"/>
                      </a:cubicBezTo>
                      <a:cubicBezTo>
                        <a:pt x="11" y="14"/>
                        <a:pt x="14" y="10"/>
                        <a:pt x="14" y="7"/>
                      </a:cubicBezTo>
                      <a:cubicBezTo>
                        <a:pt x="14" y="3"/>
                        <a:pt x="11" y="0"/>
                        <a:pt x="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81" name="Oval 66">
                  <a:extLst>
                    <a:ext uri="{FF2B5EF4-FFF2-40B4-BE49-F238E27FC236}">
                      <a16:creationId xmlns:a16="http://schemas.microsoft.com/office/drawing/2014/main" id="{45E6FFEF-CB5E-435F-B017-3D9F1001FA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4" y="2187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82" name="Freeform 67">
                  <a:extLst>
                    <a:ext uri="{FF2B5EF4-FFF2-40B4-BE49-F238E27FC236}">
                      <a16:creationId xmlns:a16="http://schemas.microsoft.com/office/drawing/2014/main" id="{FAD651CD-6305-4A3A-84DE-641814DF81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189"/>
                  <a:ext cx="32" cy="30"/>
                </a:xfrm>
                <a:custGeom>
                  <a:avLst/>
                  <a:gdLst>
                    <a:gd name="T0" fmla="*/ 9 w 18"/>
                    <a:gd name="T1" fmla="*/ 0 h 17"/>
                    <a:gd name="T2" fmla="*/ 0 w 18"/>
                    <a:gd name="T3" fmla="*/ 9 h 17"/>
                    <a:gd name="T4" fmla="*/ 1 w 18"/>
                    <a:gd name="T5" fmla="*/ 13 h 17"/>
                    <a:gd name="T6" fmla="*/ 12 w 18"/>
                    <a:gd name="T7" fmla="*/ 17 h 17"/>
                    <a:gd name="T8" fmla="*/ 18 w 18"/>
                    <a:gd name="T9" fmla="*/ 9 h 17"/>
                    <a:gd name="T10" fmla="*/ 9 w 18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7"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1"/>
                        <a:pt x="0" y="12"/>
                        <a:pt x="1" y="13"/>
                      </a:cubicBezTo>
                      <a:cubicBezTo>
                        <a:pt x="5" y="15"/>
                        <a:pt x="9" y="16"/>
                        <a:pt x="12" y="17"/>
                      </a:cubicBezTo>
                      <a:cubicBezTo>
                        <a:pt x="16" y="16"/>
                        <a:pt x="18" y="13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83" name="Freeform 68">
                  <a:extLst>
                    <a:ext uri="{FF2B5EF4-FFF2-40B4-BE49-F238E27FC236}">
                      <a16:creationId xmlns:a16="http://schemas.microsoft.com/office/drawing/2014/main" id="{8FEBB9C4-998A-4B35-B4C5-F20B24FA5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6" y="2281"/>
                  <a:ext cx="9" cy="4"/>
                </a:xfrm>
                <a:custGeom>
                  <a:avLst/>
                  <a:gdLst>
                    <a:gd name="T0" fmla="*/ 4 w 5"/>
                    <a:gd name="T1" fmla="*/ 0 h 2"/>
                    <a:gd name="T2" fmla="*/ 0 w 5"/>
                    <a:gd name="T3" fmla="*/ 1 h 2"/>
                    <a:gd name="T4" fmla="*/ 5 w 5"/>
                    <a:gd name="T5" fmla="*/ 2 h 2"/>
                    <a:gd name="T6" fmla="*/ 4 w 5"/>
                    <a:gd name="T7" fmla="*/ 0 h 2"/>
                    <a:gd name="T8" fmla="*/ 4 w 5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4" y="0"/>
                      </a:move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2" y="1"/>
                        <a:pt x="3" y="2"/>
                        <a:pt x="5" y="2"/>
                      </a:cubicBezTo>
                      <a:cubicBezTo>
                        <a:pt x="5" y="1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84" name="Freeform 69">
                  <a:extLst>
                    <a:ext uri="{FF2B5EF4-FFF2-40B4-BE49-F238E27FC236}">
                      <a16:creationId xmlns:a16="http://schemas.microsoft.com/office/drawing/2014/main" id="{C81751C2-6E6F-4560-9B66-5BD6B110D2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" y="1730"/>
                  <a:ext cx="5" cy="2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85" name="Freeform 70">
                  <a:extLst>
                    <a:ext uri="{FF2B5EF4-FFF2-40B4-BE49-F238E27FC236}">
                      <a16:creationId xmlns:a16="http://schemas.microsoft.com/office/drawing/2014/main" id="{2B6D46A1-18C6-42E1-B9FA-11474E56CC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3" y="1758"/>
                  <a:ext cx="23" cy="14"/>
                </a:xfrm>
                <a:custGeom>
                  <a:avLst/>
                  <a:gdLst>
                    <a:gd name="T0" fmla="*/ 5 w 13"/>
                    <a:gd name="T1" fmla="*/ 0 h 8"/>
                    <a:gd name="T2" fmla="*/ 0 w 13"/>
                    <a:gd name="T3" fmla="*/ 1 h 8"/>
                    <a:gd name="T4" fmla="*/ 13 w 13"/>
                    <a:gd name="T5" fmla="*/ 8 h 8"/>
                    <a:gd name="T6" fmla="*/ 13 w 13"/>
                    <a:gd name="T7" fmla="*/ 8 h 8"/>
                    <a:gd name="T8" fmla="*/ 5 w 13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8">
                      <a:moveTo>
                        <a:pt x="5" y="0"/>
                      </a:moveTo>
                      <a:cubicBezTo>
                        <a:pt x="3" y="0"/>
                        <a:pt x="2" y="0"/>
                        <a:pt x="0" y="1"/>
                      </a:cubicBezTo>
                      <a:cubicBezTo>
                        <a:pt x="5" y="4"/>
                        <a:pt x="9" y="6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3"/>
                        <a:pt x="10" y="0"/>
                        <a:pt x="5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86" name="Oval 71">
                  <a:extLst>
                    <a:ext uri="{FF2B5EF4-FFF2-40B4-BE49-F238E27FC236}">
                      <a16:creationId xmlns:a16="http://schemas.microsoft.com/office/drawing/2014/main" id="{03472F97-C7B8-4AA9-B3A9-5A9E7E825D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3" y="1696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87" name="Freeform 72">
                  <a:extLst>
                    <a:ext uri="{FF2B5EF4-FFF2-40B4-BE49-F238E27FC236}">
                      <a16:creationId xmlns:a16="http://schemas.microsoft.com/office/drawing/2014/main" id="{27F6B75C-97AD-4F43-B820-F9423F5CA9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2" y="1675"/>
                  <a:ext cx="18" cy="5"/>
                </a:xfrm>
                <a:custGeom>
                  <a:avLst/>
                  <a:gdLst>
                    <a:gd name="T0" fmla="*/ 10 w 10"/>
                    <a:gd name="T1" fmla="*/ 0 h 3"/>
                    <a:gd name="T2" fmla="*/ 0 w 10"/>
                    <a:gd name="T3" fmla="*/ 2 h 3"/>
                    <a:gd name="T4" fmla="*/ 4 w 10"/>
                    <a:gd name="T5" fmla="*/ 3 h 3"/>
                    <a:gd name="T6" fmla="*/ 10 w 10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3">
                      <a:moveTo>
                        <a:pt x="10" y="0"/>
                      </a:moveTo>
                      <a:cubicBezTo>
                        <a:pt x="7" y="1"/>
                        <a:pt x="4" y="1"/>
                        <a:pt x="0" y="2"/>
                      </a:cubicBezTo>
                      <a:cubicBezTo>
                        <a:pt x="1" y="2"/>
                        <a:pt x="2" y="3"/>
                        <a:pt x="4" y="3"/>
                      </a:cubicBezTo>
                      <a:cubicBezTo>
                        <a:pt x="6" y="3"/>
                        <a:pt x="8" y="2"/>
                        <a:pt x="1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88" name="Oval 73">
                  <a:extLst>
                    <a:ext uri="{FF2B5EF4-FFF2-40B4-BE49-F238E27FC236}">
                      <a16:creationId xmlns:a16="http://schemas.microsoft.com/office/drawing/2014/main" id="{B6BCD28B-B097-42D8-B4AF-9776662FD7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" y="169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89" name="Oval 74">
                  <a:extLst>
                    <a:ext uri="{FF2B5EF4-FFF2-40B4-BE49-F238E27FC236}">
                      <a16:creationId xmlns:a16="http://schemas.microsoft.com/office/drawing/2014/main" id="{9BF1393A-B435-4519-92D7-325CB404ED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3" y="1694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0" name="Oval 75">
                  <a:extLst>
                    <a:ext uri="{FF2B5EF4-FFF2-40B4-BE49-F238E27FC236}">
                      <a16:creationId xmlns:a16="http://schemas.microsoft.com/office/drawing/2014/main" id="{3D749389-F6B2-40C8-B821-F9ECC821AA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8" y="1657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1" name="Freeform 76">
                  <a:extLst>
                    <a:ext uri="{FF2B5EF4-FFF2-40B4-BE49-F238E27FC236}">
                      <a16:creationId xmlns:a16="http://schemas.microsoft.com/office/drawing/2014/main" id="{8ECF58DB-973A-419B-B6EE-5D9C885BF3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1" y="1659"/>
                  <a:ext cx="28" cy="20"/>
                </a:xfrm>
                <a:custGeom>
                  <a:avLst/>
                  <a:gdLst>
                    <a:gd name="T0" fmla="*/ 15 w 16"/>
                    <a:gd name="T1" fmla="*/ 0 h 11"/>
                    <a:gd name="T2" fmla="*/ 0 w 16"/>
                    <a:gd name="T3" fmla="*/ 3 h 11"/>
                    <a:gd name="T4" fmla="*/ 8 w 16"/>
                    <a:gd name="T5" fmla="*/ 11 h 11"/>
                    <a:gd name="T6" fmla="*/ 16 w 16"/>
                    <a:gd name="T7" fmla="*/ 3 h 11"/>
                    <a:gd name="T8" fmla="*/ 15 w 16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1">
                      <a:moveTo>
                        <a:pt x="15" y="0"/>
                      </a:moveTo>
                      <a:cubicBezTo>
                        <a:pt x="10" y="1"/>
                        <a:pt x="5" y="2"/>
                        <a:pt x="0" y="3"/>
                      </a:cubicBezTo>
                      <a:cubicBezTo>
                        <a:pt x="0" y="7"/>
                        <a:pt x="3" y="11"/>
                        <a:pt x="8" y="11"/>
                      </a:cubicBezTo>
                      <a:cubicBezTo>
                        <a:pt x="12" y="11"/>
                        <a:pt x="16" y="7"/>
                        <a:pt x="16" y="3"/>
                      </a:cubicBezTo>
                      <a:cubicBezTo>
                        <a:pt x="16" y="2"/>
                        <a:pt x="15" y="1"/>
                        <a:pt x="15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2" name="Oval 77">
                  <a:extLst>
                    <a:ext uri="{FF2B5EF4-FFF2-40B4-BE49-F238E27FC236}">
                      <a16:creationId xmlns:a16="http://schemas.microsoft.com/office/drawing/2014/main" id="{1F78CBE7-AA20-42E4-874C-5018563A55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8" y="1707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3" name="Oval 78">
                  <a:extLst>
                    <a:ext uri="{FF2B5EF4-FFF2-40B4-BE49-F238E27FC236}">
                      <a16:creationId xmlns:a16="http://schemas.microsoft.com/office/drawing/2014/main" id="{E213C4A4-8220-43F7-92B2-9F18163774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" y="1650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4" name="Oval 79">
                  <a:extLst>
                    <a:ext uri="{FF2B5EF4-FFF2-40B4-BE49-F238E27FC236}">
                      <a16:creationId xmlns:a16="http://schemas.microsoft.com/office/drawing/2014/main" id="{1CA73DF7-BC18-4E8C-9B15-23536BFF8B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5" y="1741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5" name="Oval 80">
                  <a:extLst>
                    <a:ext uri="{FF2B5EF4-FFF2-40B4-BE49-F238E27FC236}">
                      <a16:creationId xmlns:a16="http://schemas.microsoft.com/office/drawing/2014/main" id="{F38B9389-F2F3-4107-B76B-F16DF3CC1A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" y="1737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6" name="Oval 81">
                  <a:extLst>
                    <a:ext uri="{FF2B5EF4-FFF2-40B4-BE49-F238E27FC236}">
                      <a16:creationId xmlns:a16="http://schemas.microsoft.com/office/drawing/2014/main" id="{0CD50527-0F20-4FF2-9B04-4C67A558E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" y="1787"/>
                  <a:ext cx="25" cy="2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7" name="Oval 82">
                  <a:extLst>
                    <a:ext uri="{FF2B5EF4-FFF2-40B4-BE49-F238E27FC236}">
                      <a16:creationId xmlns:a16="http://schemas.microsoft.com/office/drawing/2014/main" id="{5627F3F9-6C7D-49EB-B3B6-83FDD7BA18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2" y="173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8" name="Freeform 83">
                  <a:extLst>
                    <a:ext uri="{FF2B5EF4-FFF2-40B4-BE49-F238E27FC236}">
                      <a16:creationId xmlns:a16="http://schemas.microsoft.com/office/drawing/2014/main" id="{F80C0A75-A219-4C76-99F5-9E88650259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" y="1787"/>
                  <a:ext cx="31" cy="28"/>
                </a:xfrm>
                <a:custGeom>
                  <a:avLst/>
                  <a:gdLst>
                    <a:gd name="T0" fmla="*/ 9 w 18"/>
                    <a:gd name="T1" fmla="*/ 0 h 16"/>
                    <a:gd name="T2" fmla="*/ 0 w 18"/>
                    <a:gd name="T3" fmla="*/ 9 h 16"/>
                    <a:gd name="T4" fmla="*/ 1 w 18"/>
                    <a:gd name="T5" fmla="*/ 13 h 16"/>
                    <a:gd name="T6" fmla="*/ 13 w 18"/>
                    <a:gd name="T7" fmla="*/ 16 h 16"/>
                    <a:gd name="T8" fmla="*/ 18 w 18"/>
                    <a:gd name="T9" fmla="*/ 9 h 16"/>
                    <a:gd name="T10" fmla="*/ 9 w 18"/>
                    <a:gd name="T1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6"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0"/>
                        <a:pt x="0" y="12"/>
                        <a:pt x="1" y="13"/>
                      </a:cubicBezTo>
                      <a:cubicBezTo>
                        <a:pt x="5" y="14"/>
                        <a:pt x="9" y="15"/>
                        <a:pt x="13" y="16"/>
                      </a:cubicBezTo>
                      <a:cubicBezTo>
                        <a:pt x="16" y="15"/>
                        <a:pt x="18" y="12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9" name="Oval 84">
                  <a:extLst>
                    <a:ext uri="{FF2B5EF4-FFF2-40B4-BE49-F238E27FC236}">
                      <a16:creationId xmlns:a16="http://schemas.microsoft.com/office/drawing/2014/main" id="{E4E489D2-8DF2-4FF2-91D0-5D6B8E82CD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2" y="178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00" name="Oval 85">
                  <a:extLst>
                    <a:ext uri="{FF2B5EF4-FFF2-40B4-BE49-F238E27FC236}">
                      <a16:creationId xmlns:a16="http://schemas.microsoft.com/office/drawing/2014/main" id="{D420E6A9-D19A-42FE-A586-EF5A676C72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4" y="176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01" name="Oval 86">
                  <a:extLst>
                    <a:ext uri="{FF2B5EF4-FFF2-40B4-BE49-F238E27FC236}">
                      <a16:creationId xmlns:a16="http://schemas.microsoft.com/office/drawing/2014/main" id="{81428508-FD37-4022-90D3-5B331399F7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0" y="1741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02" name="Oval 87">
                  <a:extLst>
                    <a:ext uri="{FF2B5EF4-FFF2-40B4-BE49-F238E27FC236}">
                      <a16:creationId xmlns:a16="http://schemas.microsoft.com/office/drawing/2014/main" id="{F8FBEA3B-4823-49E6-877E-FDE76A0299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8" y="1806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03" name="Oval 88">
                  <a:extLst>
                    <a:ext uri="{FF2B5EF4-FFF2-40B4-BE49-F238E27FC236}">
                      <a16:creationId xmlns:a16="http://schemas.microsoft.com/office/drawing/2014/main" id="{0DDF9609-947D-4689-A638-BEFBEDC667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1" y="1741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04" name="Freeform 89">
                  <a:extLst>
                    <a:ext uri="{FF2B5EF4-FFF2-40B4-BE49-F238E27FC236}">
                      <a16:creationId xmlns:a16="http://schemas.microsoft.com/office/drawing/2014/main" id="{E692822C-8E44-4C92-8D21-267F74D671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8" y="1835"/>
                  <a:ext cx="9" cy="1"/>
                </a:xfrm>
                <a:custGeom>
                  <a:avLst/>
                  <a:gdLst>
                    <a:gd name="T0" fmla="*/ 1 w 5"/>
                    <a:gd name="T1" fmla="*/ 0 h 1"/>
                    <a:gd name="T2" fmla="*/ 0 w 5"/>
                    <a:gd name="T3" fmla="*/ 0 h 1"/>
                    <a:gd name="T4" fmla="*/ 5 w 5"/>
                    <a:gd name="T5" fmla="*/ 1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0"/>
                        <a:pt x="4" y="0"/>
                        <a:pt x="5" y="1"/>
                      </a:cubicBezTo>
                      <a:cubicBezTo>
                        <a:pt x="4" y="0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05" name="Oval 90">
                  <a:extLst>
                    <a:ext uri="{FF2B5EF4-FFF2-40B4-BE49-F238E27FC236}">
                      <a16:creationId xmlns:a16="http://schemas.microsoft.com/office/drawing/2014/main" id="{7D1267A3-FA6F-4689-A86F-411DDC198F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4" y="188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06" name="Freeform 91">
                  <a:extLst>
                    <a:ext uri="{FF2B5EF4-FFF2-40B4-BE49-F238E27FC236}">
                      <a16:creationId xmlns:a16="http://schemas.microsoft.com/office/drawing/2014/main" id="{F2B507E2-1AF4-49E5-BB62-710C3F94B2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2" y="1836"/>
                  <a:ext cx="29" cy="22"/>
                </a:xfrm>
                <a:custGeom>
                  <a:avLst/>
                  <a:gdLst>
                    <a:gd name="T0" fmla="*/ 8 w 16"/>
                    <a:gd name="T1" fmla="*/ 0 h 12"/>
                    <a:gd name="T2" fmla="*/ 0 w 16"/>
                    <a:gd name="T3" fmla="*/ 8 h 12"/>
                    <a:gd name="T4" fmla="*/ 14 w 16"/>
                    <a:gd name="T5" fmla="*/ 12 h 12"/>
                    <a:gd name="T6" fmla="*/ 16 w 16"/>
                    <a:gd name="T7" fmla="*/ 8 h 12"/>
                    <a:gd name="T8" fmla="*/ 8 w 16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2">
                      <a:moveTo>
                        <a:pt x="8" y="0"/>
                      </a:moveTo>
                      <a:cubicBezTo>
                        <a:pt x="3" y="0"/>
                        <a:pt x="0" y="3"/>
                        <a:pt x="0" y="8"/>
                      </a:cubicBezTo>
                      <a:cubicBezTo>
                        <a:pt x="5" y="9"/>
                        <a:pt x="10" y="10"/>
                        <a:pt x="14" y="12"/>
                      </a:cubicBezTo>
                      <a:cubicBezTo>
                        <a:pt x="15" y="11"/>
                        <a:pt x="16" y="9"/>
                        <a:pt x="16" y="8"/>
                      </a:cubicBezTo>
                      <a:cubicBezTo>
                        <a:pt x="16" y="3"/>
                        <a:pt x="12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07" name="Oval 92">
                  <a:extLst>
                    <a:ext uri="{FF2B5EF4-FFF2-40B4-BE49-F238E27FC236}">
                      <a16:creationId xmlns:a16="http://schemas.microsoft.com/office/drawing/2014/main" id="{B1EF9FA6-C30F-4D23-ADA3-6821874A97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3" y="1902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08" name="Oval 93">
                  <a:extLst>
                    <a:ext uri="{FF2B5EF4-FFF2-40B4-BE49-F238E27FC236}">
                      <a16:creationId xmlns:a16="http://schemas.microsoft.com/office/drawing/2014/main" id="{096D398C-9FE4-454D-86CE-F527446AB1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3" y="1836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09" name="Oval 94">
                  <a:extLst>
                    <a:ext uri="{FF2B5EF4-FFF2-40B4-BE49-F238E27FC236}">
                      <a16:creationId xmlns:a16="http://schemas.microsoft.com/office/drawing/2014/main" id="{40E99470-93D4-412F-956A-2E4824A29C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8" y="1679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10" name="Oval 95">
                  <a:extLst>
                    <a:ext uri="{FF2B5EF4-FFF2-40B4-BE49-F238E27FC236}">
                      <a16:creationId xmlns:a16="http://schemas.microsoft.com/office/drawing/2014/main" id="{E545A3D0-DA1F-44EE-AC10-529DE41AA8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9" y="1664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11" name="Oval 96">
                  <a:extLst>
                    <a:ext uri="{FF2B5EF4-FFF2-40B4-BE49-F238E27FC236}">
                      <a16:creationId xmlns:a16="http://schemas.microsoft.com/office/drawing/2014/main" id="{51F47BC3-4986-4E6E-A923-2796C39D26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9" y="1714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12" name="Oval 97">
                  <a:extLst>
                    <a:ext uri="{FF2B5EF4-FFF2-40B4-BE49-F238E27FC236}">
                      <a16:creationId xmlns:a16="http://schemas.microsoft.com/office/drawing/2014/main" id="{B2D24714-BE15-453B-94D1-46D5CDA524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9" y="166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13" name="Oval 98">
                  <a:extLst>
                    <a:ext uri="{FF2B5EF4-FFF2-40B4-BE49-F238E27FC236}">
                      <a16:creationId xmlns:a16="http://schemas.microsoft.com/office/drawing/2014/main" id="{3599E40F-9BB2-405C-B49D-6ED58BF4E0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2" y="1721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14" name="Oval 99">
                  <a:extLst>
                    <a:ext uri="{FF2B5EF4-FFF2-40B4-BE49-F238E27FC236}">
                      <a16:creationId xmlns:a16="http://schemas.microsoft.com/office/drawing/2014/main" id="{EAAEDE4D-9801-4D45-8A73-6B41DC47D0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6" y="1728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15" name="Oval 100">
                  <a:extLst>
                    <a:ext uri="{FF2B5EF4-FFF2-40B4-BE49-F238E27FC236}">
                      <a16:creationId xmlns:a16="http://schemas.microsoft.com/office/drawing/2014/main" id="{1D4B9C5F-6186-4C59-B57D-255DF1606E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8" y="1682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16" name="Oval 101">
                  <a:extLst>
                    <a:ext uri="{FF2B5EF4-FFF2-40B4-BE49-F238E27FC236}">
                      <a16:creationId xmlns:a16="http://schemas.microsoft.com/office/drawing/2014/main" id="{6C6498E6-4D63-4A14-A121-3A7E29273C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7" y="1668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17" name="Oval 102">
                  <a:extLst>
                    <a:ext uri="{FF2B5EF4-FFF2-40B4-BE49-F238E27FC236}">
                      <a16:creationId xmlns:a16="http://schemas.microsoft.com/office/drawing/2014/main" id="{480BEE10-AAD6-49F2-82D3-7F5F86E9F0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8" y="1733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18" name="Oval 103">
                  <a:extLst>
                    <a:ext uri="{FF2B5EF4-FFF2-40B4-BE49-F238E27FC236}">
                      <a16:creationId xmlns:a16="http://schemas.microsoft.com/office/drawing/2014/main" id="{CD2669F2-F537-41C9-BF6D-631574E045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8" y="1673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19" name="Oval 104">
                  <a:extLst>
                    <a:ext uri="{FF2B5EF4-FFF2-40B4-BE49-F238E27FC236}">
                      <a16:creationId xmlns:a16="http://schemas.microsoft.com/office/drawing/2014/main" id="{966E0552-D2EA-44E8-B3FD-92E2DA26C2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1" y="1758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0" name="Oval 105">
                  <a:extLst>
                    <a:ext uri="{FF2B5EF4-FFF2-40B4-BE49-F238E27FC236}">
                      <a16:creationId xmlns:a16="http://schemas.microsoft.com/office/drawing/2014/main" id="{1F0A4F74-C507-465F-B535-06BCABF91A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5" y="1741"/>
                  <a:ext cx="25" cy="2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1" name="Oval 106">
                  <a:extLst>
                    <a:ext uri="{FF2B5EF4-FFF2-40B4-BE49-F238E27FC236}">
                      <a16:creationId xmlns:a16="http://schemas.microsoft.com/office/drawing/2014/main" id="{F8651717-9A72-4E3B-A788-4B5C93963C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3" y="1810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2" name="Oval 107">
                  <a:extLst>
                    <a:ext uri="{FF2B5EF4-FFF2-40B4-BE49-F238E27FC236}">
                      <a16:creationId xmlns:a16="http://schemas.microsoft.com/office/drawing/2014/main" id="{153A2A33-F990-48D2-9EF4-93F6DCF84C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1" y="178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3" name="Oval 108">
                  <a:extLst>
                    <a:ext uri="{FF2B5EF4-FFF2-40B4-BE49-F238E27FC236}">
                      <a16:creationId xmlns:a16="http://schemas.microsoft.com/office/drawing/2014/main" id="{EB64E1DD-BDAF-45C0-824F-37CAB46CB1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1" y="184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4" name="Oval 109">
                  <a:extLst>
                    <a:ext uri="{FF2B5EF4-FFF2-40B4-BE49-F238E27FC236}">
                      <a16:creationId xmlns:a16="http://schemas.microsoft.com/office/drawing/2014/main" id="{2D84C929-6F49-42B8-85F4-9D78D82BF6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8" y="1794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5" name="Oval 110">
                  <a:extLst>
                    <a:ext uri="{FF2B5EF4-FFF2-40B4-BE49-F238E27FC236}">
                      <a16:creationId xmlns:a16="http://schemas.microsoft.com/office/drawing/2014/main" id="{B1C97779-44FB-4415-9D87-EFB3DD2D84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4" y="1781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6" name="Oval 111">
                  <a:extLst>
                    <a:ext uri="{FF2B5EF4-FFF2-40B4-BE49-F238E27FC236}">
                      <a16:creationId xmlns:a16="http://schemas.microsoft.com/office/drawing/2014/main" id="{2A92DA31-4A53-4386-8E4D-BFE058D5EC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7" y="1758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7" name="Oval 112">
                  <a:extLst>
                    <a:ext uri="{FF2B5EF4-FFF2-40B4-BE49-F238E27FC236}">
                      <a16:creationId xmlns:a16="http://schemas.microsoft.com/office/drawing/2014/main" id="{E98A45BB-A89F-4D8F-9774-261FB18DB7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3" y="1808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8" name="Oval 113">
                  <a:extLst>
                    <a:ext uri="{FF2B5EF4-FFF2-40B4-BE49-F238E27FC236}">
                      <a16:creationId xmlns:a16="http://schemas.microsoft.com/office/drawing/2014/main" id="{28CEA8F0-D5E1-42C4-99EB-BDF3814999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4" y="1772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9" name="Oval 114">
                  <a:extLst>
                    <a:ext uri="{FF2B5EF4-FFF2-40B4-BE49-F238E27FC236}">
                      <a16:creationId xmlns:a16="http://schemas.microsoft.com/office/drawing/2014/main" id="{B32388B2-F692-4361-913A-280E27D0CF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3" y="1819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30" name="Oval 115">
                  <a:extLst>
                    <a:ext uri="{FF2B5EF4-FFF2-40B4-BE49-F238E27FC236}">
                      <a16:creationId xmlns:a16="http://schemas.microsoft.com/office/drawing/2014/main" id="{152F983D-7D14-49D9-9F69-577C49E0B2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9" y="1849"/>
                  <a:ext cx="24" cy="2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31" name="Oval 116">
                  <a:extLst>
                    <a:ext uri="{FF2B5EF4-FFF2-40B4-BE49-F238E27FC236}">
                      <a16:creationId xmlns:a16="http://schemas.microsoft.com/office/drawing/2014/main" id="{31093AB6-AE19-429B-8835-2620CD7429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0" y="1900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32" name="Oval 117">
                  <a:extLst>
                    <a:ext uri="{FF2B5EF4-FFF2-40B4-BE49-F238E27FC236}">
                      <a16:creationId xmlns:a16="http://schemas.microsoft.com/office/drawing/2014/main" id="{7F7EAAED-9B43-4823-B272-8DC454B31B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1" y="1852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33" name="Oval 118">
                  <a:extLst>
                    <a:ext uri="{FF2B5EF4-FFF2-40B4-BE49-F238E27FC236}">
                      <a16:creationId xmlns:a16="http://schemas.microsoft.com/office/drawing/2014/main" id="{16DE90DB-DF46-4141-A4FA-3F86E6089A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2" y="1897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34" name="Oval 119">
                  <a:extLst>
                    <a:ext uri="{FF2B5EF4-FFF2-40B4-BE49-F238E27FC236}">
                      <a16:creationId xmlns:a16="http://schemas.microsoft.com/office/drawing/2014/main" id="{5C1CFCB0-46CC-4A31-A1CE-34B32B2E86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" y="1898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35" name="Oval 120">
                  <a:extLst>
                    <a:ext uri="{FF2B5EF4-FFF2-40B4-BE49-F238E27FC236}">
                      <a16:creationId xmlns:a16="http://schemas.microsoft.com/office/drawing/2014/main" id="{FB15802E-CEF5-42E7-A3B7-DF64B3CDBA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6" y="1861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36" name="Oval 121">
                  <a:extLst>
                    <a:ext uri="{FF2B5EF4-FFF2-40B4-BE49-F238E27FC236}">
                      <a16:creationId xmlns:a16="http://schemas.microsoft.com/office/drawing/2014/main" id="{18546422-5A28-4D45-B5EC-285CB821B6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9" y="1854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37" name="Oval 122">
                  <a:extLst>
                    <a:ext uri="{FF2B5EF4-FFF2-40B4-BE49-F238E27FC236}">
                      <a16:creationId xmlns:a16="http://schemas.microsoft.com/office/drawing/2014/main" id="{7642864B-AB1B-47F1-A93B-1BD81404C3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7" y="1900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38" name="Oval 123">
                  <a:extLst>
                    <a:ext uri="{FF2B5EF4-FFF2-40B4-BE49-F238E27FC236}">
                      <a16:creationId xmlns:a16="http://schemas.microsoft.com/office/drawing/2014/main" id="{176F6E57-E7CC-4012-B622-EE50CEF021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4" y="1836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39" name="Oval 124">
                  <a:extLst>
                    <a:ext uri="{FF2B5EF4-FFF2-40B4-BE49-F238E27FC236}">
                      <a16:creationId xmlns:a16="http://schemas.microsoft.com/office/drawing/2014/main" id="{26D1F514-62CA-4010-BD91-90BDD12885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2" y="1693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40" name="Oval 125">
                  <a:extLst>
                    <a:ext uri="{FF2B5EF4-FFF2-40B4-BE49-F238E27FC236}">
                      <a16:creationId xmlns:a16="http://schemas.microsoft.com/office/drawing/2014/main" id="{E2594EE5-D974-4ED5-ABCD-517D9ECED7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5" y="1723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41" name="Oval 126">
                  <a:extLst>
                    <a:ext uri="{FF2B5EF4-FFF2-40B4-BE49-F238E27FC236}">
                      <a16:creationId xmlns:a16="http://schemas.microsoft.com/office/drawing/2014/main" id="{EB7D72C9-94AD-4649-B2E9-D787493CB6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5" y="167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42" name="Oval 127">
                  <a:extLst>
                    <a:ext uri="{FF2B5EF4-FFF2-40B4-BE49-F238E27FC236}">
                      <a16:creationId xmlns:a16="http://schemas.microsoft.com/office/drawing/2014/main" id="{7B584F6A-EB86-47DF-B89C-AF156F9F08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5" y="1732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43" name="Oval 128">
                  <a:extLst>
                    <a:ext uri="{FF2B5EF4-FFF2-40B4-BE49-F238E27FC236}">
                      <a16:creationId xmlns:a16="http://schemas.microsoft.com/office/drawing/2014/main" id="{06E666DA-C37E-438C-8435-F69C323B4C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8" y="173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44" name="Oval 129">
                  <a:extLst>
                    <a:ext uri="{FF2B5EF4-FFF2-40B4-BE49-F238E27FC236}">
                      <a16:creationId xmlns:a16="http://schemas.microsoft.com/office/drawing/2014/main" id="{91A49493-9B77-4D65-8DDF-58CF0FD26E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4" y="1691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45" name="Oval 130">
                  <a:extLst>
                    <a:ext uri="{FF2B5EF4-FFF2-40B4-BE49-F238E27FC236}">
                      <a16:creationId xmlns:a16="http://schemas.microsoft.com/office/drawing/2014/main" id="{14F9539A-3E82-4F22-9EB3-9F6E41954A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3" y="1677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46" name="Oval 131">
                  <a:extLst>
                    <a:ext uri="{FF2B5EF4-FFF2-40B4-BE49-F238E27FC236}">
                      <a16:creationId xmlns:a16="http://schemas.microsoft.com/office/drawing/2014/main" id="{ED9B90C8-D05C-49A8-9489-42F7A210AB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4" y="1742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47" name="Oval 132">
                  <a:extLst>
                    <a:ext uri="{FF2B5EF4-FFF2-40B4-BE49-F238E27FC236}">
                      <a16:creationId xmlns:a16="http://schemas.microsoft.com/office/drawing/2014/main" id="{FA719B1E-DACA-4461-8AF6-C5370EF341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6" y="1682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48" name="Oval 133">
                  <a:extLst>
                    <a:ext uri="{FF2B5EF4-FFF2-40B4-BE49-F238E27FC236}">
                      <a16:creationId xmlns:a16="http://schemas.microsoft.com/office/drawing/2014/main" id="{1752A6C4-AFC6-43E8-BDDA-476AEC73BC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1" y="1819"/>
                  <a:ext cx="25" cy="2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49" name="Oval 134">
                  <a:extLst>
                    <a:ext uri="{FF2B5EF4-FFF2-40B4-BE49-F238E27FC236}">
                      <a16:creationId xmlns:a16="http://schemas.microsoft.com/office/drawing/2014/main" id="{5367A778-9332-45A9-B20C-799757B461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0" y="1790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50" name="Oval 135">
                  <a:extLst>
                    <a:ext uri="{FF2B5EF4-FFF2-40B4-BE49-F238E27FC236}">
                      <a16:creationId xmlns:a16="http://schemas.microsoft.com/office/drawing/2014/main" id="{7C32251F-C9C4-430B-B4EB-71BAC344D9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" y="179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51" name="Oval 136">
                  <a:extLst>
                    <a:ext uri="{FF2B5EF4-FFF2-40B4-BE49-F238E27FC236}">
                      <a16:creationId xmlns:a16="http://schemas.microsoft.com/office/drawing/2014/main" id="{145DA360-C012-4C88-89F0-F305C02987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0" y="1790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52" name="Oval 137">
                  <a:extLst>
                    <a:ext uri="{FF2B5EF4-FFF2-40B4-BE49-F238E27FC236}">
                      <a16:creationId xmlns:a16="http://schemas.microsoft.com/office/drawing/2014/main" id="{34C82D58-53B7-436C-AA0E-4C5DC3EE09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9" y="1735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53" name="Oval 138">
                  <a:extLst>
                    <a:ext uri="{FF2B5EF4-FFF2-40B4-BE49-F238E27FC236}">
                      <a16:creationId xmlns:a16="http://schemas.microsoft.com/office/drawing/2014/main" id="{575551CA-6B6A-40E2-B897-D5BFBA9701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1" y="1836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54" name="Oval 139">
                  <a:extLst>
                    <a:ext uri="{FF2B5EF4-FFF2-40B4-BE49-F238E27FC236}">
                      <a16:creationId xmlns:a16="http://schemas.microsoft.com/office/drawing/2014/main" id="{47CD0595-098D-4DE5-AACF-E1D70A5CF0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5" y="1785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55" name="Oval 140">
                  <a:extLst>
                    <a:ext uri="{FF2B5EF4-FFF2-40B4-BE49-F238E27FC236}">
                      <a16:creationId xmlns:a16="http://schemas.microsoft.com/office/drawing/2014/main" id="{9EE8EFC9-7260-45E0-B3FD-B8ECE498E3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" y="1852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56" name="Oval 141">
                  <a:extLst>
                    <a:ext uri="{FF2B5EF4-FFF2-40B4-BE49-F238E27FC236}">
                      <a16:creationId xmlns:a16="http://schemas.microsoft.com/office/drawing/2014/main" id="{1CE085D9-4BB1-43C3-A56D-E26151627B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1893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57" name="Oval 142">
                  <a:extLst>
                    <a:ext uri="{FF2B5EF4-FFF2-40B4-BE49-F238E27FC236}">
                      <a16:creationId xmlns:a16="http://schemas.microsoft.com/office/drawing/2014/main" id="{BC65C5C6-CBEB-4955-A344-3D9E4325E2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4" y="185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58" name="Oval 143">
                  <a:extLst>
                    <a:ext uri="{FF2B5EF4-FFF2-40B4-BE49-F238E27FC236}">
                      <a16:creationId xmlns:a16="http://schemas.microsoft.com/office/drawing/2014/main" id="{38D9515E-1311-49C5-B82A-563BCB3CF7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3" y="1900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59" name="Oval 144">
                  <a:extLst>
                    <a:ext uri="{FF2B5EF4-FFF2-40B4-BE49-F238E27FC236}">
                      <a16:creationId xmlns:a16="http://schemas.microsoft.com/office/drawing/2014/main" id="{E7B72781-D6C1-460F-A346-B057464904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3" y="1895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60" name="Oval 145">
                  <a:extLst>
                    <a:ext uri="{FF2B5EF4-FFF2-40B4-BE49-F238E27FC236}">
                      <a16:creationId xmlns:a16="http://schemas.microsoft.com/office/drawing/2014/main" id="{DEC89569-66F0-4EC5-BAFE-A69D7CF780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3" y="1868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61" name="Oval 146">
                  <a:extLst>
                    <a:ext uri="{FF2B5EF4-FFF2-40B4-BE49-F238E27FC236}">
                      <a16:creationId xmlns:a16="http://schemas.microsoft.com/office/drawing/2014/main" id="{43736084-CCCE-42D3-BE18-AB7B858DDD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6" y="1872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62" name="Oval 147">
                  <a:extLst>
                    <a:ext uri="{FF2B5EF4-FFF2-40B4-BE49-F238E27FC236}">
                      <a16:creationId xmlns:a16="http://schemas.microsoft.com/office/drawing/2014/main" id="{310B9516-8A9A-42C2-B285-030B4D1C08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4" y="1891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63" name="Oval 148">
                  <a:extLst>
                    <a:ext uri="{FF2B5EF4-FFF2-40B4-BE49-F238E27FC236}">
                      <a16:creationId xmlns:a16="http://schemas.microsoft.com/office/drawing/2014/main" id="{E717D80A-457E-477E-B3C8-20B1CBBCAF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8" y="1827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64" name="Oval 149">
                  <a:extLst>
                    <a:ext uri="{FF2B5EF4-FFF2-40B4-BE49-F238E27FC236}">
                      <a16:creationId xmlns:a16="http://schemas.microsoft.com/office/drawing/2014/main" id="{676B83F5-6116-4F3F-96F8-4169357042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1" y="168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65" name="Oval 150">
                  <a:extLst>
                    <a:ext uri="{FF2B5EF4-FFF2-40B4-BE49-F238E27FC236}">
                      <a16:creationId xmlns:a16="http://schemas.microsoft.com/office/drawing/2014/main" id="{61FC9CBA-C3AA-406A-B4AF-F021E960AB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9" y="174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66" name="Oval 151">
                  <a:extLst>
                    <a:ext uri="{FF2B5EF4-FFF2-40B4-BE49-F238E27FC236}">
                      <a16:creationId xmlns:a16="http://schemas.microsoft.com/office/drawing/2014/main" id="{827F6BE1-6531-4D03-BE3F-8BF44F46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2" y="1820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67" name="Oval 152">
                  <a:extLst>
                    <a:ext uri="{FF2B5EF4-FFF2-40B4-BE49-F238E27FC236}">
                      <a16:creationId xmlns:a16="http://schemas.microsoft.com/office/drawing/2014/main" id="{4E341199-5431-433A-954B-05CDD0B413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7" y="1680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68" name="Oval 153">
                  <a:extLst>
                    <a:ext uri="{FF2B5EF4-FFF2-40B4-BE49-F238E27FC236}">
                      <a16:creationId xmlns:a16="http://schemas.microsoft.com/office/drawing/2014/main" id="{8899097A-74C0-4A5E-BECD-3A2502A90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0" y="1710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69" name="Oval 154">
                  <a:extLst>
                    <a:ext uri="{FF2B5EF4-FFF2-40B4-BE49-F238E27FC236}">
                      <a16:creationId xmlns:a16="http://schemas.microsoft.com/office/drawing/2014/main" id="{2278AEC1-2DC8-4EC1-9A4A-717AAA46A0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0" y="1663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70" name="Oval 155">
                  <a:extLst>
                    <a:ext uri="{FF2B5EF4-FFF2-40B4-BE49-F238E27FC236}">
                      <a16:creationId xmlns:a16="http://schemas.microsoft.com/office/drawing/2014/main" id="{255C8282-CCEF-40B0-9DD2-6F387C959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7" y="173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71" name="Oval 156">
                  <a:extLst>
                    <a:ext uri="{FF2B5EF4-FFF2-40B4-BE49-F238E27FC236}">
                      <a16:creationId xmlns:a16="http://schemas.microsoft.com/office/drawing/2014/main" id="{E8FEAA27-44FA-4CDA-985D-9446C615DC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2" y="1723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72" name="Freeform 157">
                  <a:extLst>
                    <a:ext uri="{FF2B5EF4-FFF2-40B4-BE49-F238E27FC236}">
                      <a16:creationId xmlns:a16="http://schemas.microsoft.com/office/drawing/2014/main" id="{10CF6E4E-D457-4F06-A06D-32ED6CC7BA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8" y="1677"/>
                  <a:ext cx="27" cy="16"/>
                </a:xfrm>
                <a:custGeom>
                  <a:avLst/>
                  <a:gdLst>
                    <a:gd name="T0" fmla="*/ 0 w 15"/>
                    <a:gd name="T1" fmla="*/ 0 h 9"/>
                    <a:gd name="T2" fmla="*/ 0 w 15"/>
                    <a:gd name="T3" fmla="*/ 1 h 9"/>
                    <a:gd name="T4" fmla="*/ 8 w 15"/>
                    <a:gd name="T5" fmla="*/ 9 h 9"/>
                    <a:gd name="T6" fmla="*/ 15 w 15"/>
                    <a:gd name="T7" fmla="*/ 4 h 9"/>
                    <a:gd name="T8" fmla="*/ 0 w 15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9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6"/>
                        <a:pt x="4" y="9"/>
                        <a:pt x="8" y="9"/>
                      </a:cubicBezTo>
                      <a:cubicBezTo>
                        <a:pt x="11" y="9"/>
                        <a:pt x="14" y="7"/>
                        <a:pt x="15" y="4"/>
                      </a:cubicBezTo>
                      <a:cubicBezTo>
                        <a:pt x="10" y="3"/>
                        <a:pt x="5" y="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73" name="Freeform 158">
                  <a:extLst>
                    <a:ext uri="{FF2B5EF4-FFF2-40B4-BE49-F238E27FC236}">
                      <a16:creationId xmlns:a16="http://schemas.microsoft.com/office/drawing/2014/main" id="{F3055911-6EB7-4516-8CFD-C7BA8B03B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4" y="1746"/>
                  <a:ext cx="29" cy="28"/>
                </a:xfrm>
                <a:custGeom>
                  <a:avLst/>
                  <a:gdLst>
                    <a:gd name="T0" fmla="*/ 8 w 16"/>
                    <a:gd name="T1" fmla="*/ 0 h 16"/>
                    <a:gd name="T2" fmla="*/ 0 w 16"/>
                    <a:gd name="T3" fmla="*/ 8 h 16"/>
                    <a:gd name="T4" fmla="*/ 8 w 16"/>
                    <a:gd name="T5" fmla="*/ 16 h 16"/>
                    <a:gd name="T6" fmla="*/ 8 w 16"/>
                    <a:gd name="T7" fmla="*/ 16 h 16"/>
                    <a:gd name="T8" fmla="*/ 10 w 16"/>
                    <a:gd name="T9" fmla="*/ 16 h 16"/>
                    <a:gd name="T10" fmla="*/ 16 w 16"/>
                    <a:gd name="T11" fmla="*/ 8 h 16"/>
                    <a:gd name="T12" fmla="*/ 8 w 16"/>
                    <a:gd name="T1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6">
                      <a:moveTo>
                        <a:pt x="8" y="0"/>
                      </a:move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2"/>
                        <a:pt x="4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9" y="16"/>
                        <a:pt x="10" y="16"/>
                        <a:pt x="10" y="16"/>
                      </a:cubicBezTo>
                      <a:cubicBezTo>
                        <a:pt x="14" y="15"/>
                        <a:pt x="16" y="12"/>
                        <a:pt x="16" y="8"/>
                      </a:cubicBezTo>
                      <a:cubicBezTo>
                        <a:pt x="16" y="4"/>
                        <a:pt x="12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74" name="Freeform 159">
                  <a:extLst>
                    <a:ext uri="{FF2B5EF4-FFF2-40B4-BE49-F238E27FC236}">
                      <a16:creationId xmlns:a16="http://schemas.microsoft.com/office/drawing/2014/main" id="{EC5ACFE4-8D42-4070-8E51-42EF107DA3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8" y="1698"/>
                  <a:ext cx="5" cy="2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1 h 1"/>
                    <a:gd name="T4" fmla="*/ 0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cubicBezTo>
                        <a:pt x="1" y="1"/>
                        <a:pt x="2" y="1"/>
                        <a:pt x="3" y="1"/>
                      </a:cubicBezTo>
                      <a:cubicBezTo>
                        <a:pt x="2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75" name="Freeform 160">
                  <a:extLst>
                    <a:ext uri="{FF2B5EF4-FFF2-40B4-BE49-F238E27FC236}">
                      <a16:creationId xmlns:a16="http://schemas.microsoft.com/office/drawing/2014/main" id="{E6868E17-9550-471B-90C8-4D850D8497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4" y="1780"/>
                  <a:ext cx="32" cy="30"/>
                </a:xfrm>
                <a:custGeom>
                  <a:avLst/>
                  <a:gdLst>
                    <a:gd name="T0" fmla="*/ 9 w 18"/>
                    <a:gd name="T1" fmla="*/ 0 h 17"/>
                    <a:gd name="T2" fmla="*/ 0 w 18"/>
                    <a:gd name="T3" fmla="*/ 9 h 17"/>
                    <a:gd name="T4" fmla="*/ 7 w 18"/>
                    <a:gd name="T5" fmla="*/ 17 h 17"/>
                    <a:gd name="T6" fmla="*/ 16 w 18"/>
                    <a:gd name="T7" fmla="*/ 14 h 17"/>
                    <a:gd name="T8" fmla="*/ 18 w 18"/>
                    <a:gd name="T9" fmla="*/ 9 h 17"/>
                    <a:gd name="T10" fmla="*/ 9 w 18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7"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3" y="16"/>
                        <a:pt x="7" y="17"/>
                      </a:cubicBezTo>
                      <a:cubicBezTo>
                        <a:pt x="10" y="16"/>
                        <a:pt x="13" y="15"/>
                        <a:pt x="16" y="14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76" name="Oval 161">
                  <a:extLst>
                    <a:ext uri="{FF2B5EF4-FFF2-40B4-BE49-F238E27FC236}">
                      <a16:creationId xmlns:a16="http://schemas.microsoft.com/office/drawing/2014/main" id="{AD74DEC4-3439-48F3-B785-896755A264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" y="1781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77" name="Freeform 162">
                  <a:extLst>
                    <a:ext uri="{FF2B5EF4-FFF2-40B4-BE49-F238E27FC236}">
                      <a16:creationId xmlns:a16="http://schemas.microsoft.com/office/drawing/2014/main" id="{13731B67-9B5F-4733-A426-B0F7610CA9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9" y="1748"/>
                  <a:ext cx="32" cy="19"/>
                </a:xfrm>
                <a:custGeom>
                  <a:avLst/>
                  <a:gdLst>
                    <a:gd name="T0" fmla="*/ 9 w 18"/>
                    <a:gd name="T1" fmla="*/ 0 h 11"/>
                    <a:gd name="T2" fmla="*/ 0 w 18"/>
                    <a:gd name="T3" fmla="*/ 9 h 11"/>
                    <a:gd name="T4" fmla="*/ 0 w 18"/>
                    <a:gd name="T5" fmla="*/ 11 h 11"/>
                    <a:gd name="T6" fmla="*/ 18 w 18"/>
                    <a:gd name="T7" fmla="*/ 8 h 11"/>
                    <a:gd name="T8" fmla="*/ 9 w 18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"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0"/>
                        <a:pt x="0" y="11"/>
                        <a:pt x="0" y="11"/>
                      </a:cubicBezTo>
                      <a:cubicBezTo>
                        <a:pt x="6" y="10"/>
                        <a:pt x="12" y="9"/>
                        <a:pt x="18" y="8"/>
                      </a:cubicBezTo>
                      <a:cubicBezTo>
                        <a:pt x="17" y="4"/>
                        <a:pt x="13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78" name="Oval 163">
                  <a:extLst>
                    <a:ext uri="{FF2B5EF4-FFF2-40B4-BE49-F238E27FC236}">
                      <a16:creationId xmlns:a16="http://schemas.microsoft.com/office/drawing/2014/main" id="{446A1900-3BAC-42B9-886D-CCA4DC81EA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732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79" name="Freeform 164">
                  <a:extLst>
                    <a:ext uri="{FF2B5EF4-FFF2-40B4-BE49-F238E27FC236}">
                      <a16:creationId xmlns:a16="http://schemas.microsoft.com/office/drawing/2014/main" id="{59742442-0C75-4DEC-9D01-3059E89F7E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7" y="1774"/>
                  <a:ext cx="26" cy="16"/>
                </a:xfrm>
                <a:custGeom>
                  <a:avLst/>
                  <a:gdLst>
                    <a:gd name="T0" fmla="*/ 8 w 15"/>
                    <a:gd name="T1" fmla="*/ 0 h 9"/>
                    <a:gd name="T2" fmla="*/ 0 w 15"/>
                    <a:gd name="T3" fmla="*/ 8 h 9"/>
                    <a:gd name="T4" fmla="*/ 0 w 15"/>
                    <a:gd name="T5" fmla="*/ 9 h 9"/>
                    <a:gd name="T6" fmla="*/ 1 w 15"/>
                    <a:gd name="T7" fmla="*/ 9 h 9"/>
                    <a:gd name="T8" fmla="*/ 15 w 15"/>
                    <a:gd name="T9" fmla="*/ 6 h 9"/>
                    <a:gd name="T10" fmla="*/ 8 w 15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9">
                      <a:moveTo>
                        <a:pt x="8" y="0"/>
                      </a:move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0" y="8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1" y="9"/>
                      </a:cubicBezTo>
                      <a:cubicBezTo>
                        <a:pt x="6" y="8"/>
                        <a:pt x="10" y="7"/>
                        <a:pt x="15" y="6"/>
                      </a:cubicBezTo>
                      <a:cubicBezTo>
                        <a:pt x="14" y="2"/>
                        <a:pt x="11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80" name="Freeform 165">
                  <a:extLst>
                    <a:ext uri="{FF2B5EF4-FFF2-40B4-BE49-F238E27FC236}">
                      <a16:creationId xmlns:a16="http://schemas.microsoft.com/office/drawing/2014/main" id="{5F290CFB-160C-4230-A7F8-3463BC9977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5" y="1833"/>
                  <a:ext cx="25" cy="19"/>
                </a:xfrm>
                <a:custGeom>
                  <a:avLst/>
                  <a:gdLst>
                    <a:gd name="T0" fmla="*/ 7 w 14"/>
                    <a:gd name="T1" fmla="*/ 0 h 11"/>
                    <a:gd name="T2" fmla="*/ 0 w 14"/>
                    <a:gd name="T3" fmla="*/ 7 h 11"/>
                    <a:gd name="T4" fmla="*/ 1 w 14"/>
                    <a:gd name="T5" fmla="*/ 11 h 11"/>
                    <a:gd name="T6" fmla="*/ 14 w 14"/>
                    <a:gd name="T7" fmla="*/ 4 h 11"/>
                    <a:gd name="T8" fmla="*/ 7 w 14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1">
                      <a:moveTo>
                        <a:pt x="7" y="0"/>
                      </a:move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8"/>
                        <a:pt x="1" y="10"/>
                        <a:pt x="1" y="11"/>
                      </a:cubicBezTo>
                      <a:cubicBezTo>
                        <a:pt x="5" y="8"/>
                        <a:pt x="9" y="6"/>
                        <a:pt x="14" y="4"/>
                      </a:cubicBezTo>
                      <a:cubicBezTo>
                        <a:pt x="13" y="2"/>
                        <a:pt x="10" y="0"/>
                        <a:pt x="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81" name="Freeform 166">
                  <a:extLst>
                    <a:ext uri="{FF2B5EF4-FFF2-40B4-BE49-F238E27FC236}">
                      <a16:creationId xmlns:a16="http://schemas.microsoft.com/office/drawing/2014/main" id="{0D1A8948-B823-4D9E-8AAD-13E396AEA2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" y="1262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82" name="Freeform 167">
                  <a:extLst>
                    <a:ext uri="{FF2B5EF4-FFF2-40B4-BE49-F238E27FC236}">
                      <a16:creationId xmlns:a16="http://schemas.microsoft.com/office/drawing/2014/main" id="{88BFFA01-595A-43EE-BFF1-C5AB126D43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9" y="1287"/>
                  <a:ext cx="28" cy="30"/>
                </a:xfrm>
                <a:custGeom>
                  <a:avLst/>
                  <a:gdLst>
                    <a:gd name="T0" fmla="*/ 7 w 16"/>
                    <a:gd name="T1" fmla="*/ 0 h 17"/>
                    <a:gd name="T2" fmla="*/ 0 w 16"/>
                    <a:gd name="T3" fmla="*/ 3 h 17"/>
                    <a:gd name="T4" fmla="*/ 10 w 16"/>
                    <a:gd name="T5" fmla="*/ 17 h 17"/>
                    <a:gd name="T6" fmla="*/ 16 w 16"/>
                    <a:gd name="T7" fmla="*/ 9 h 17"/>
                    <a:gd name="T8" fmla="*/ 7 w 16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7">
                      <a:moveTo>
                        <a:pt x="7" y="0"/>
                      </a:moveTo>
                      <a:cubicBezTo>
                        <a:pt x="4" y="0"/>
                        <a:pt x="1" y="1"/>
                        <a:pt x="0" y="3"/>
                      </a:cubicBezTo>
                      <a:cubicBezTo>
                        <a:pt x="3" y="8"/>
                        <a:pt x="6" y="13"/>
                        <a:pt x="10" y="17"/>
                      </a:cubicBezTo>
                      <a:cubicBezTo>
                        <a:pt x="13" y="16"/>
                        <a:pt x="16" y="13"/>
                        <a:pt x="16" y="9"/>
                      </a:cubicBezTo>
                      <a:cubicBezTo>
                        <a:pt x="16" y="4"/>
                        <a:pt x="12" y="0"/>
                        <a:pt x="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83" name="Freeform 168">
                  <a:extLst>
                    <a:ext uri="{FF2B5EF4-FFF2-40B4-BE49-F238E27FC236}">
                      <a16:creationId xmlns:a16="http://schemas.microsoft.com/office/drawing/2014/main" id="{C7926FDF-7124-4C3A-BF8B-914C1A981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3" y="1299"/>
                  <a:ext cx="30" cy="18"/>
                </a:xfrm>
                <a:custGeom>
                  <a:avLst/>
                  <a:gdLst>
                    <a:gd name="T0" fmla="*/ 0 w 17"/>
                    <a:gd name="T1" fmla="*/ 0 h 10"/>
                    <a:gd name="T2" fmla="*/ 0 w 17"/>
                    <a:gd name="T3" fmla="*/ 1 h 10"/>
                    <a:gd name="T4" fmla="*/ 9 w 17"/>
                    <a:gd name="T5" fmla="*/ 10 h 10"/>
                    <a:gd name="T6" fmla="*/ 17 w 17"/>
                    <a:gd name="T7" fmla="*/ 5 h 10"/>
                    <a:gd name="T8" fmla="*/ 0 w 17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0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6"/>
                        <a:pt x="4" y="10"/>
                        <a:pt x="9" y="10"/>
                      </a:cubicBezTo>
                      <a:cubicBezTo>
                        <a:pt x="12" y="10"/>
                        <a:pt x="15" y="8"/>
                        <a:pt x="17" y="5"/>
                      </a:cubicBezTo>
                      <a:cubicBezTo>
                        <a:pt x="11" y="3"/>
                        <a:pt x="5" y="2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84" name="Oval 169">
                  <a:extLst>
                    <a:ext uri="{FF2B5EF4-FFF2-40B4-BE49-F238E27FC236}">
                      <a16:creationId xmlns:a16="http://schemas.microsoft.com/office/drawing/2014/main" id="{23D51CAF-9A0D-48B9-A326-A257036B8B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" y="1377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85" name="Oval 170">
                  <a:extLst>
                    <a:ext uri="{FF2B5EF4-FFF2-40B4-BE49-F238E27FC236}">
                      <a16:creationId xmlns:a16="http://schemas.microsoft.com/office/drawing/2014/main" id="{33017663-9029-4F3B-B34D-28ACE681C2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2" y="132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86" name="Oval 171">
                  <a:extLst>
                    <a:ext uri="{FF2B5EF4-FFF2-40B4-BE49-F238E27FC236}">
                      <a16:creationId xmlns:a16="http://schemas.microsoft.com/office/drawing/2014/main" id="{161CDD87-77FF-4323-8F9B-4F14133503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2" y="137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87" name="Oval 172">
                  <a:extLst>
                    <a:ext uri="{FF2B5EF4-FFF2-40B4-BE49-F238E27FC236}">
                      <a16:creationId xmlns:a16="http://schemas.microsoft.com/office/drawing/2014/main" id="{25B41F5A-06D3-4F9D-BDBD-EF179DA207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4" y="135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88" name="Oval 173">
                  <a:extLst>
                    <a:ext uri="{FF2B5EF4-FFF2-40B4-BE49-F238E27FC236}">
                      <a16:creationId xmlns:a16="http://schemas.microsoft.com/office/drawing/2014/main" id="{6F241056-2864-48D4-913D-A0F97FF08C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0" y="1331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89" name="Oval 174">
                  <a:extLst>
                    <a:ext uri="{FF2B5EF4-FFF2-40B4-BE49-F238E27FC236}">
                      <a16:creationId xmlns:a16="http://schemas.microsoft.com/office/drawing/2014/main" id="{1F1377DE-4D36-434C-85F0-CC0AD87380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8" y="1397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90" name="Oval 175">
                  <a:extLst>
                    <a:ext uri="{FF2B5EF4-FFF2-40B4-BE49-F238E27FC236}">
                      <a16:creationId xmlns:a16="http://schemas.microsoft.com/office/drawing/2014/main" id="{F11F9416-DA64-44CC-9FF1-E960CE1550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1" y="1331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91" name="Oval 176">
                  <a:extLst>
                    <a:ext uri="{FF2B5EF4-FFF2-40B4-BE49-F238E27FC236}">
                      <a16:creationId xmlns:a16="http://schemas.microsoft.com/office/drawing/2014/main" id="{79C8FEA0-0BBE-485D-B9EA-965D6EDDA6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4" y="1473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92" name="Oval 177">
                  <a:extLst>
                    <a:ext uri="{FF2B5EF4-FFF2-40B4-BE49-F238E27FC236}">
                      <a16:creationId xmlns:a16="http://schemas.microsoft.com/office/drawing/2014/main" id="{24E31891-9A58-4C0B-9006-DE322FA22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4" y="147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93" name="Oval 178">
                  <a:extLst>
                    <a:ext uri="{FF2B5EF4-FFF2-40B4-BE49-F238E27FC236}">
                      <a16:creationId xmlns:a16="http://schemas.microsoft.com/office/drawing/2014/main" id="{D6C8E0A5-B2F3-4AB0-907F-0BBEB7BB07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2" y="1427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94" name="Oval 179">
                  <a:extLst>
                    <a:ext uri="{FF2B5EF4-FFF2-40B4-BE49-F238E27FC236}">
                      <a16:creationId xmlns:a16="http://schemas.microsoft.com/office/drawing/2014/main" id="{CB3F00DD-30ED-40E2-933A-6118010E0A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3" y="1492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95" name="Oval 180">
                  <a:extLst>
                    <a:ext uri="{FF2B5EF4-FFF2-40B4-BE49-F238E27FC236}">
                      <a16:creationId xmlns:a16="http://schemas.microsoft.com/office/drawing/2014/main" id="{1207A521-DCEA-4EDF-A295-5CECDD8CE4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3" y="1427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96" name="Oval 181">
                  <a:extLst>
                    <a:ext uri="{FF2B5EF4-FFF2-40B4-BE49-F238E27FC236}">
                      <a16:creationId xmlns:a16="http://schemas.microsoft.com/office/drawing/2014/main" id="{859B33DB-50D9-4546-BCEB-314CEF7A5E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9" y="1305"/>
                  <a:ext cx="25" cy="2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97" name="Oval 182">
                  <a:extLst>
                    <a:ext uri="{FF2B5EF4-FFF2-40B4-BE49-F238E27FC236}">
                      <a16:creationId xmlns:a16="http://schemas.microsoft.com/office/drawing/2014/main" id="{6A2FCD74-F0F2-4920-AF23-975FC46021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9" y="1257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98" name="Oval 183">
                  <a:extLst>
                    <a:ext uri="{FF2B5EF4-FFF2-40B4-BE49-F238E27FC236}">
                      <a16:creationId xmlns:a16="http://schemas.microsoft.com/office/drawing/2014/main" id="{E01A85A7-ABF3-4326-AA89-C396A3FEC7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6" y="131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99" name="Freeform 184">
                  <a:extLst>
                    <a:ext uri="{FF2B5EF4-FFF2-40B4-BE49-F238E27FC236}">
                      <a16:creationId xmlns:a16="http://schemas.microsoft.com/office/drawing/2014/main" id="{D80ECB32-C7E4-4680-8D12-38D1F35550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3" y="1285"/>
                  <a:ext cx="27" cy="20"/>
                </a:xfrm>
                <a:custGeom>
                  <a:avLst/>
                  <a:gdLst>
                    <a:gd name="T0" fmla="*/ 14 w 15"/>
                    <a:gd name="T1" fmla="*/ 0 h 11"/>
                    <a:gd name="T2" fmla="*/ 0 w 15"/>
                    <a:gd name="T3" fmla="*/ 9 h 11"/>
                    <a:gd name="T4" fmla="*/ 6 w 15"/>
                    <a:gd name="T5" fmla="*/ 11 h 11"/>
                    <a:gd name="T6" fmla="*/ 15 w 15"/>
                    <a:gd name="T7" fmla="*/ 2 h 11"/>
                    <a:gd name="T8" fmla="*/ 14 w 15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1">
                      <a:moveTo>
                        <a:pt x="14" y="0"/>
                      </a:moveTo>
                      <a:cubicBezTo>
                        <a:pt x="10" y="4"/>
                        <a:pt x="5" y="7"/>
                        <a:pt x="0" y="9"/>
                      </a:cubicBezTo>
                      <a:cubicBezTo>
                        <a:pt x="1" y="10"/>
                        <a:pt x="3" y="11"/>
                        <a:pt x="6" y="11"/>
                      </a:cubicBezTo>
                      <a:cubicBezTo>
                        <a:pt x="11" y="11"/>
                        <a:pt x="15" y="7"/>
                        <a:pt x="15" y="2"/>
                      </a:cubicBezTo>
                      <a:cubicBezTo>
                        <a:pt x="15" y="1"/>
                        <a:pt x="15" y="0"/>
                        <a:pt x="14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00" name="Oval 185">
                  <a:extLst>
                    <a:ext uri="{FF2B5EF4-FFF2-40B4-BE49-F238E27FC236}">
                      <a16:creationId xmlns:a16="http://schemas.microsoft.com/office/drawing/2014/main" id="{F54AFE4F-6E59-4138-90DA-BA1DC3F348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7" y="1258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01" name="Oval 186">
                  <a:extLst>
                    <a:ext uri="{FF2B5EF4-FFF2-40B4-BE49-F238E27FC236}">
                      <a16:creationId xmlns:a16="http://schemas.microsoft.com/office/drawing/2014/main" id="{3A43BCE7-5DF9-4065-9F73-C634C4F26A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8" y="1324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02" name="Oval 187">
                  <a:extLst>
                    <a:ext uri="{FF2B5EF4-FFF2-40B4-BE49-F238E27FC236}">
                      <a16:creationId xmlns:a16="http://schemas.microsoft.com/office/drawing/2014/main" id="{57A16CE4-F6FB-493B-B6AE-7CAAA02BF8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8" y="1266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03" name="Freeform 188">
                  <a:extLst>
                    <a:ext uri="{FF2B5EF4-FFF2-40B4-BE49-F238E27FC236}">
                      <a16:creationId xmlns:a16="http://schemas.microsoft.com/office/drawing/2014/main" id="{CB8C1EBC-B2BD-4D60-819D-5E2D079E75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1" y="1363"/>
                  <a:ext cx="30" cy="18"/>
                </a:xfrm>
                <a:custGeom>
                  <a:avLst/>
                  <a:gdLst>
                    <a:gd name="T0" fmla="*/ 0 w 17"/>
                    <a:gd name="T1" fmla="*/ 0 h 10"/>
                    <a:gd name="T2" fmla="*/ 0 w 17"/>
                    <a:gd name="T3" fmla="*/ 1 h 10"/>
                    <a:gd name="T4" fmla="*/ 9 w 17"/>
                    <a:gd name="T5" fmla="*/ 10 h 10"/>
                    <a:gd name="T6" fmla="*/ 17 w 17"/>
                    <a:gd name="T7" fmla="*/ 3 h 10"/>
                    <a:gd name="T8" fmla="*/ 0 w 17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0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6"/>
                        <a:pt x="4" y="10"/>
                        <a:pt x="9" y="10"/>
                      </a:cubicBezTo>
                      <a:cubicBezTo>
                        <a:pt x="13" y="10"/>
                        <a:pt x="17" y="7"/>
                        <a:pt x="17" y="3"/>
                      </a:cubicBezTo>
                      <a:cubicBezTo>
                        <a:pt x="11" y="2"/>
                        <a:pt x="5" y="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04" name="Freeform 189">
                  <a:extLst>
                    <a:ext uri="{FF2B5EF4-FFF2-40B4-BE49-F238E27FC236}">
                      <a16:creationId xmlns:a16="http://schemas.microsoft.com/office/drawing/2014/main" id="{6210E6AF-3CA8-449F-8C2C-0854FC0B4B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9" y="1352"/>
                  <a:ext cx="10" cy="4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2 h 2"/>
                    <a:gd name="T4" fmla="*/ 6 w 6"/>
                    <a:gd name="T5" fmla="*/ 2 h 2"/>
                    <a:gd name="T6" fmla="*/ 0 w 6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">
                      <a:moveTo>
                        <a:pt x="0" y="0"/>
                      </a:moveTo>
                      <a:cubicBezTo>
                        <a:pt x="1" y="1"/>
                        <a:pt x="3" y="2"/>
                        <a:pt x="5" y="2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4" y="1"/>
                        <a:pt x="2" y="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05" name="Oval 190">
                  <a:extLst>
                    <a:ext uri="{FF2B5EF4-FFF2-40B4-BE49-F238E27FC236}">
                      <a16:creationId xmlns:a16="http://schemas.microsoft.com/office/drawing/2014/main" id="{BC2DB2F1-03C2-4C97-B138-88150A7F17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3" y="1402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06" name="Oval 191">
                  <a:extLst>
                    <a:ext uri="{FF2B5EF4-FFF2-40B4-BE49-F238E27FC236}">
                      <a16:creationId xmlns:a16="http://schemas.microsoft.com/office/drawing/2014/main" id="{08B4E0AC-992C-489F-9EF1-1F6CFD84C8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1" y="137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07" name="Oval 192">
                  <a:extLst>
                    <a:ext uri="{FF2B5EF4-FFF2-40B4-BE49-F238E27FC236}">
                      <a16:creationId xmlns:a16="http://schemas.microsoft.com/office/drawing/2014/main" id="{2CB3E48F-3A80-4743-BC1F-8EBB053B8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1" y="143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08" name="Oval 193">
                  <a:extLst>
                    <a:ext uri="{FF2B5EF4-FFF2-40B4-BE49-F238E27FC236}">
                      <a16:creationId xmlns:a16="http://schemas.microsoft.com/office/drawing/2014/main" id="{70829654-D676-4AF8-8E9F-60D02814D3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8" y="1384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09" name="Oval 194">
                  <a:extLst>
                    <a:ext uri="{FF2B5EF4-FFF2-40B4-BE49-F238E27FC236}">
                      <a16:creationId xmlns:a16="http://schemas.microsoft.com/office/drawing/2014/main" id="{F8EC02B0-79B2-4A01-A019-9E3F47ECF0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4" y="1372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0" name="Oval 195">
                  <a:extLst>
                    <a:ext uri="{FF2B5EF4-FFF2-40B4-BE49-F238E27FC236}">
                      <a16:creationId xmlns:a16="http://schemas.microsoft.com/office/drawing/2014/main" id="{B1CE88EE-AFDE-4EB9-8D9E-701A59532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7" y="1349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1" name="Oval 196">
                  <a:extLst>
                    <a:ext uri="{FF2B5EF4-FFF2-40B4-BE49-F238E27FC236}">
                      <a16:creationId xmlns:a16="http://schemas.microsoft.com/office/drawing/2014/main" id="{5B7AAB54-38C3-4CD8-8261-D91BD60B7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3" y="1400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2" name="Oval 197">
                  <a:extLst>
                    <a:ext uri="{FF2B5EF4-FFF2-40B4-BE49-F238E27FC236}">
                      <a16:creationId xmlns:a16="http://schemas.microsoft.com/office/drawing/2014/main" id="{0E0C634A-75A6-4727-A57A-5B01A4CC1E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4" y="1365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3" name="Oval 198">
                  <a:extLst>
                    <a:ext uri="{FF2B5EF4-FFF2-40B4-BE49-F238E27FC236}">
                      <a16:creationId xmlns:a16="http://schemas.microsoft.com/office/drawing/2014/main" id="{B4A6C94C-8676-4C6B-B499-386E66E8C1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3" y="1411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4" name="Oval 199">
                  <a:extLst>
                    <a:ext uri="{FF2B5EF4-FFF2-40B4-BE49-F238E27FC236}">
                      <a16:creationId xmlns:a16="http://schemas.microsoft.com/office/drawing/2014/main" id="{AF4E2F4F-E108-463D-BAE5-E1EAFEDC67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9" y="1439"/>
                  <a:ext cx="24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5" name="Oval 200">
                  <a:extLst>
                    <a:ext uri="{FF2B5EF4-FFF2-40B4-BE49-F238E27FC236}">
                      <a16:creationId xmlns:a16="http://schemas.microsoft.com/office/drawing/2014/main" id="{6EFBBE01-C3E8-4785-A931-505682CF1A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0" y="1491"/>
                  <a:ext cx="25" cy="2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6" name="Oval 201">
                  <a:extLst>
                    <a:ext uri="{FF2B5EF4-FFF2-40B4-BE49-F238E27FC236}">
                      <a16:creationId xmlns:a16="http://schemas.microsoft.com/office/drawing/2014/main" id="{743EECC4-B20C-430D-90A7-B4962F219E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1" y="1443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7" name="Oval 202">
                  <a:extLst>
                    <a:ext uri="{FF2B5EF4-FFF2-40B4-BE49-F238E27FC236}">
                      <a16:creationId xmlns:a16="http://schemas.microsoft.com/office/drawing/2014/main" id="{44031F53-E10B-41E1-99E4-1F9DD07ED1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2" y="148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8" name="Oval 203">
                  <a:extLst>
                    <a:ext uri="{FF2B5EF4-FFF2-40B4-BE49-F238E27FC236}">
                      <a16:creationId xmlns:a16="http://schemas.microsoft.com/office/drawing/2014/main" id="{5E8C4893-B193-4546-B917-82F33AB553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" y="148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9" name="Oval 204">
                  <a:extLst>
                    <a:ext uri="{FF2B5EF4-FFF2-40B4-BE49-F238E27FC236}">
                      <a16:creationId xmlns:a16="http://schemas.microsoft.com/office/drawing/2014/main" id="{261C4006-1579-42F7-BBF0-E6F2FEB9F0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6" y="1452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819" name="Freeform 255">
                <a:extLst>
                  <a:ext uri="{FF2B5EF4-FFF2-40B4-BE49-F238E27FC236}">
                    <a16:creationId xmlns:a16="http://schemas.microsoft.com/office/drawing/2014/main" id="{4CAE16B7-0B6F-4053-A2C5-49ACEBCFE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000" y="1347787"/>
                <a:ext cx="2711450" cy="2751138"/>
              </a:xfrm>
              <a:custGeom>
                <a:avLst/>
                <a:gdLst>
                  <a:gd name="T0" fmla="*/ 368 w 964"/>
                  <a:gd name="T1" fmla="*/ 27 h 978"/>
                  <a:gd name="T2" fmla="*/ 360 w 964"/>
                  <a:gd name="T3" fmla="*/ 281 h 978"/>
                  <a:gd name="T4" fmla="*/ 173 w 964"/>
                  <a:gd name="T5" fmla="*/ 259 h 978"/>
                  <a:gd name="T6" fmla="*/ 162 w 964"/>
                  <a:gd name="T7" fmla="*/ 351 h 978"/>
                  <a:gd name="T8" fmla="*/ 149 w 964"/>
                  <a:gd name="T9" fmla="*/ 464 h 978"/>
                  <a:gd name="T10" fmla="*/ 113 w 964"/>
                  <a:gd name="T11" fmla="*/ 552 h 978"/>
                  <a:gd name="T12" fmla="*/ 191 w 964"/>
                  <a:gd name="T13" fmla="*/ 657 h 978"/>
                  <a:gd name="T14" fmla="*/ 81 w 964"/>
                  <a:gd name="T15" fmla="*/ 807 h 978"/>
                  <a:gd name="T16" fmla="*/ 330 w 964"/>
                  <a:gd name="T17" fmla="*/ 975 h 978"/>
                  <a:gd name="T18" fmla="*/ 468 w 964"/>
                  <a:gd name="T19" fmla="*/ 807 h 978"/>
                  <a:gd name="T20" fmla="*/ 629 w 964"/>
                  <a:gd name="T21" fmla="*/ 971 h 978"/>
                  <a:gd name="T22" fmla="*/ 633 w 964"/>
                  <a:gd name="T23" fmla="*/ 764 h 978"/>
                  <a:gd name="T24" fmla="*/ 780 w 964"/>
                  <a:gd name="T25" fmla="*/ 773 h 978"/>
                  <a:gd name="T26" fmla="*/ 825 w 964"/>
                  <a:gd name="T27" fmla="*/ 737 h 978"/>
                  <a:gd name="T28" fmla="*/ 790 w 964"/>
                  <a:gd name="T29" fmla="*/ 554 h 978"/>
                  <a:gd name="T30" fmla="*/ 963 w 964"/>
                  <a:gd name="T31" fmla="*/ 509 h 978"/>
                  <a:gd name="T32" fmla="*/ 744 w 964"/>
                  <a:gd name="T33" fmla="*/ 422 h 978"/>
                  <a:gd name="T34" fmla="*/ 903 w 964"/>
                  <a:gd name="T35" fmla="*/ 261 h 978"/>
                  <a:gd name="T36" fmla="*/ 803 w 964"/>
                  <a:gd name="T37" fmla="*/ 264 h 978"/>
                  <a:gd name="T38" fmla="*/ 619 w 964"/>
                  <a:gd name="T39" fmla="*/ 192 h 978"/>
                  <a:gd name="T40" fmla="*/ 602 w 964"/>
                  <a:gd name="T41" fmla="*/ 63 h 978"/>
                  <a:gd name="T42" fmla="*/ 488 w 964"/>
                  <a:gd name="T43" fmla="*/ 258 h 978"/>
                  <a:gd name="T44" fmla="*/ 606 w 964"/>
                  <a:gd name="T45" fmla="*/ 69 h 978"/>
                  <a:gd name="T46" fmla="*/ 628 w 964"/>
                  <a:gd name="T47" fmla="*/ 92 h 978"/>
                  <a:gd name="T48" fmla="*/ 747 w 964"/>
                  <a:gd name="T49" fmla="*/ 294 h 978"/>
                  <a:gd name="T50" fmla="*/ 898 w 964"/>
                  <a:gd name="T51" fmla="*/ 259 h 978"/>
                  <a:gd name="T52" fmla="*/ 733 w 964"/>
                  <a:gd name="T53" fmla="*/ 422 h 978"/>
                  <a:gd name="T54" fmla="*/ 948 w 964"/>
                  <a:gd name="T55" fmla="*/ 502 h 978"/>
                  <a:gd name="T56" fmla="*/ 892 w 964"/>
                  <a:gd name="T57" fmla="*/ 521 h 978"/>
                  <a:gd name="T58" fmla="*/ 772 w 964"/>
                  <a:gd name="T59" fmla="*/ 682 h 978"/>
                  <a:gd name="T60" fmla="*/ 882 w 964"/>
                  <a:gd name="T61" fmla="*/ 808 h 978"/>
                  <a:gd name="T62" fmla="*/ 631 w 964"/>
                  <a:gd name="T63" fmla="*/ 735 h 978"/>
                  <a:gd name="T64" fmla="*/ 633 w 964"/>
                  <a:gd name="T65" fmla="*/ 968 h 978"/>
                  <a:gd name="T66" fmla="*/ 504 w 964"/>
                  <a:gd name="T67" fmla="*/ 764 h 978"/>
                  <a:gd name="T68" fmla="*/ 330 w 964"/>
                  <a:gd name="T69" fmla="*/ 975 h 978"/>
                  <a:gd name="T70" fmla="*/ 318 w 964"/>
                  <a:gd name="T71" fmla="*/ 721 h 978"/>
                  <a:gd name="T72" fmla="*/ 80 w 964"/>
                  <a:gd name="T73" fmla="*/ 803 h 978"/>
                  <a:gd name="T74" fmla="*/ 203 w 964"/>
                  <a:gd name="T75" fmla="*/ 648 h 978"/>
                  <a:gd name="T76" fmla="*/ 66 w 964"/>
                  <a:gd name="T77" fmla="*/ 534 h 978"/>
                  <a:gd name="T78" fmla="*/ 61 w 964"/>
                  <a:gd name="T79" fmla="*/ 488 h 978"/>
                  <a:gd name="T80" fmla="*/ 266 w 964"/>
                  <a:gd name="T81" fmla="*/ 441 h 978"/>
                  <a:gd name="T82" fmla="*/ 77 w 964"/>
                  <a:gd name="T83" fmla="*/ 235 h 978"/>
                  <a:gd name="T84" fmla="*/ 366 w 964"/>
                  <a:gd name="T85" fmla="*/ 183 h 978"/>
                  <a:gd name="T86" fmla="*/ 416 w 964"/>
                  <a:gd name="T87" fmla="*/ 119 h 978"/>
                  <a:gd name="T88" fmla="*/ 491 w 964"/>
                  <a:gd name="T89" fmla="*/ 254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64" h="978">
                    <a:moveTo>
                      <a:pt x="491" y="254"/>
                    </a:moveTo>
                    <a:cubicBezTo>
                      <a:pt x="462" y="214"/>
                      <a:pt x="448" y="164"/>
                      <a:pt x="424" y="120"/>
                    </a:cubicBezTo>
                    <a:cubicBezTo>
                      <a:pt x="407" y="91"/>
                      <a:pt x="395" y="49"/>
                      <a:pt x="368" y="27"/>
                    </a:cubicBezTo>
                    <a:cubicBezTo>
                      <a:pt x="332" y="0"/>
                      <a:pt x="348" y="97"/>
                      <a:pt x="349" y="105"/>
                    </a:cubicBezTo>
                    <a:cubicBezTo>
                      <a:pt x="354" y="137"/>
                      <a:pt x="359" y="168"/>
                      <a:pt x="362" y="200"/>
                    </a:cubicBezTo>
                    <a:cubicBezTo>
                      <a:pt x="365" y="226"/>
                      <a:pt x="369" y="256"/>
                      <a:pt x="360" y="281"/>
                    </a:cubicBezTo>
                    <a:cubicBezTo>
                      <a:pt x="355" y="297"/>
                      <a:pt x="337" y="292"/>
                      <a:pt x="324" y="290"/>
                    </a:cubicBezTo>
                    <a:cubicBezTo>
                      <a:pt x="301" y="287"/>
                      <a:pt x="279" y="280"/>
                      <a:pt x="256" y="275"/>
                    </a:cubicBezTo>
                    <a:cubicBezTo>
                      <a:pt x="228" y="270"/>
                      <a:pt x="201" y="266"/>
                      <a:pt x="173" y="259"/>
                    </a:cubicBezTo>
                    <a:cubicBezTo>
                      <a:pt x="142" y="252"/>
                      <a:pt x="111" y="241"/>
                      <a:pt x="80" y="231"/>
                    </a:cubicBezTo>
                    <a:cubicBezTo>
                      <a:pt x="78" y="231"/>
                      <a:pt x="74" y="232"/>
                      <a:pt x="76" y="235"/>
                    </a:cubicBezTo>
                    <a:cubicBezTo>
                      <a:pt x="106" y="272"/>
                      <a:pt x="134" y="312"/>
                      <a:pt x="162" y="351"/>
                    </a:cubicBezTo>
                    <a:cubicBezTo>
                      <a:pt x="189" y="387"/>
                      <a:pt x="227" y="415"/>
                      <a:pt x="262" y="445"/>
                    </a:cubicBezTo>
                    <a:cubicBezTo>
                      <a:pt x="262" y="443"/>
                      <a:pt x="263" y="442"/>
                      <a:pt x="264" y="441"/>
                    </a:cubicBezTo>
                    <a:cubicBezTo>
                      <a:pt x="225" y="447"/>
                      <a:pt x="187" y="456"/>
                      <a:pt x="149" y="464"/>
                    </a:cubicBezTo>
                    <a:cubicBezTo>
                      <a:pt x="98" y="474"/>
                      <a:pt x="49" y="485"/>
                      <a:pt x="2" y="509"/>
                    </a:cubicBezTo>
                    <a:cubicBezTo>
                      <a:pt x="1" y="509"/>
                      <a:pt x="0" y="511"/>
                      <a:pt x="1" y="512"/>
                    </a:cubicBezTo>
                    <a:cubicBezTo>
                      <a:pt x="36" y="532"/>
                      <a:pt x="75" y="542"/>
                      <a:pt x="113" y="552"/>
                    </a:cubicBezTo>
                    <a:cubicBezTo>
                      <a:pt x="134" y="557"/>
                      <a:pt x="155" y="562"/>
                      <a:pt x="175" y="568"/>
                    </a:cubicBezTo>
                    <a:cubicBezTo>
                      <a:pt x="191" y="572"/>
                      <a:pt x="212" y="576"/>
                      <a:pt x="217" y="594"/>
                    </a:cubicBezTo>
                    <a:cubicBezTo>
                      <a:pt x="223" y="614"/>
                      <a:pt x="201" y="642"/>
                      <a:pt x="191" y="657"/>
                    </a:cubicBezTo>
                    <a:cubicBezTo>
                      <a:pt x="178" y="676"/>
                      <a:pt x="165" y="694"/>
                      <a:pt x="151" y="711"/>
                    </a:cubicBezTo>
                    <a:cubicBezTo>
                      <a:pt x="127" y="742"/>
                      <a:pt x="97" y="770"/>
                      <a:pt x="78" y="805"/>
                    </a:cubicBezTo>
                    <a:cubicBezTo>
                      <a:pt x="76" y="807"/>
                      <a:pt x="80" y="807"/>
                      <a:pt x="81" y="807"/>
                    </a:cubicBezTo>
                    <a:cubicBezTo>
                      <a:pt x="156" y="793"/>
                      <a:pt x="223" y="752"/>
                      <a:pt x="295" y="728"/>
                    </a:cubicBezTo>
                    <a:cubicBezTo>
                      <a:pt x="352" y="710"/>
                      <a:pt x="347" y="791"/>
                      <a:pt x="345" y="826"/>
                    </a:cubicBezTo>
                    <a:cubicBezTo>
                      <a:pt x="343" y="876"/>
                      <a:pt x="332" y="925"/>
                      <a:pt x="330" y="975"/>
                    </a:cubicBezTo>
                    <a:cubicBezTo>
                      <a:pt x="330" y="978"/>
                      <a:pt x="335" y="977"/>
                      <a:pt x="336" y="975"/>
                    </a:cubicBezTo>
                    <a:cubicBezTo>
                      <a:pt x="358" y="934"/>
                      <a:pt x="396" y="905"/>
                      <a:pt x="424" y="869"/>
                    </a:cubicBezTo>
                    <a:cubicBezTo>
                      <a:pt x="440" y="849"/>
                      <a:pt x="454" y="828"/>
                      <a:pt x="468" y="807"/>
                    </a:cubicBezTo>
                    <a:cubicBezTo>
                      <a:pt x="478" y="791"/>
                      <a:pt x="498" y="752"/>
                      <a:pt x="520" y="780"/>
                    </a:cubicBezTo>
                    <a:cubicBezTo>
                      <a:pt x="540" y="804"/>
                      <a:pt x="537" y="842"/>
                      <a:pt x="554" y="868"/>
                    </a:cubicBezTo>
                    <a:cubicBezTo>
                      <a:pt x="577" y="904"/>
                      <a:pt x="597" y="942"/>
                      <a:pt x="629" y="971"/>
                    </a:cubicBezTo>
                    <a:cubicBezTo>
                      <a:pt x="630" y="972"/>
                      <a:pt x="634" y="971"/>
                      <a:pt x="634" y="969"/>
                    </a:cubicBezTo>
                    <a:cubicBezTo>
                      <a:pt x="638" y="941"/>
                      <a:pt x="634" y="911"/>
                      <a:pt x="632" y="883"/>
                    </a:cubicBezTo>
                    <a:cubicBezTo>
                      <a:pt x="631" y="843"/>
                      <a:pt x="629" y="803"/>
                      <a:pt x="633" y="764"/>
                    </a:cubicBezTo>
                    <a:cubicBezTo>
                      <a:pt x="634" y="749"/>
                      <a:pt x="636" y="735"/>
                      <a:pt x="641" y="722"/>
                    </a:cubicBezTo>
                    <a:cubicBezTo>
                      <a:pt x="653" y="695"/>
                      <a:pt x="685" y="727"/>
                      <a:pt x="699" y="737"/>
                    </a:cubicBezTo>
                    <a:cubicBezTo>
                      <a:pt x="723" y="754"/>
                      <a:pt x="752" y="764"/>
                      <a:pt x="780" y="773"/>
                    </a:cubicBezTo>
                    <a:cubicBezTo>
                      <a:pt x="814" y="784"/>
                      <a:pt x="845" y="801"/>
                      <a:pt x="878" y="812"/>
                    </a:cubicBezTo>
                    <a:cubicBezTo>
                      <a:pt x="880" y="813"/>
                      <a:pt x="884" y="812"/>
                      <a:pt x="883" y="809"/>
                    </a:cubicBezTo>
                    <a:cubicBezTo>
                      <a:pt x="871" y="782"/>
                      <a:pt x="845" y="759"/>
                      <a:pt x="825" y="737"/>
                    </a:cubicBezTo>
                    <a:cubicBezTo>
                      <a:pt x="798" y="706"/>
                      <a:pt x="770" y="675"/>
                      <a:pt x="750" y="639"/>
                    </a:cubicBezTo>
                    <a:cubicBezTo>
                      <a:pt x="742" y="625"/>
                      <a:pt x="736" y="609"/>
                      <a:pt x="738" y="594"/>
                    </a:cubicBezTo>
                    <a:cubicBezTo>
                      <a:pt x="740" y="570"/>
                      <a:pt x="771" y="561"/>
                      <a:pt x="790" y="554"/>
                    </a:cubicBezTo>
                    <a:cubicBezTo>
                      <a:pt x="810" y="547"/>
                      <a:pt x="831" y="541"/>
                      <a:pt x="852" y="534"/>
                    </a:cubicBezTo>
                    <a:cubicBezTo>
                      <a:pt x="887" y="522"/>
                      <a:pt x="925" y="521"/>
                      <a:pt x="961" y="513"/>
                    </a:cubicBezTo>
                    <a:cubicBezTo>
                      <a:pt x="963" y="512"/>
                      <a:pt x="964" y="511"/>
                      <a:pt x="963" y="509"/>
                    </a:cubicBezTo>
                    <a:cubicBezTo>
                      <a:pt x="947" y="485"/>
                      <a:pt x="901" y="479"/>
                      <a:pt x="875" y="472"/>
                    </a:cubicBezTo>
                    <a:cubicBezTo>
                      <a:pt x="858" y="467"/>
                      <a:pt x="842" y="463"/>
                      <a:pt x="826" y="457"/>
                    </a:cubicBezTo>
                    <a:cubicBezTo>
                      <a:pt x="798" y="446"/>
                      <a:pt x="773" y="431"/>
                      <a:pt x="744" y="422"/>
                    </a:cubicBezTo>
                    <a:cubicBezTo>
                      <a:pt x="731" y="418"/>
                      <a:pt x="785" y="374"/>
                      <a:pt x="792" y="369"/>
                    </a:cubicBezTo>
                    <a:cubicBezTo>
                      <a:pt x="804" y="360"/>
                      <a:pt x="815" y="349"/>
                      <a:pt x="826" y="339"/>
                    </a:cubicBezTo>
                    <a:cubicBezTo>
                      <a:pt x="853" y="314"/>
                      <a:pt x="880" y="289"/>
                      <a:pt x="903" y="261"/>
                    </a:cubicBezTo>
                    <a:cubicBezTo>
                      <a:pt x="908" y="254"/>
                      <a:pt x="935" y="218"/>
                      <a:pt x="912" y="217"/>
                    </a:cubicBezTo>
                    <a:cubicBezTo>
                      <a:pt x="899" y="217"/>
                      <a:pt x="887" y="223"/>
                      <a:pt x="876" y="228"/>
                    </a:cubicBezTo>
                    <a:cubicBezTo>
                      <a:pt x="851" y="239"/>
                      <a:pt x="827" y="252"/>
                      <a:pt x="803" y="264"/>
                    </a:cubicBezTo>
                    <a:cubicBezTo>
                      <a:pt x="778" y="276"/>
                      <a:pt x="753" y="288"/>
                      <a:pt x="727" y="296"/>
                    </a:cubicBezTo>
                    <a:cubicBezTo>
                      <a:pt x="701" y="305"/>
                      <a:pt x="663" y="316"/>
                      <a:pt x="637" y="301"/>
                    </a:cubicBezTo>
                    <a:cubicBezTo>
                      <a:pt x="607" y="282"/>
                      <a:pt x="616" y="222"/>
                      <a:pt x="619" y="192"/>
                    </a:cubicBezTo>
                    <a:cubicBezTo>
                      <a:pt x="622" y="165"/>
                      <a:pt x="628" y="138"/>
                      <a:pt x="632" y="111"/>
                    </a:cubicBezTo>
                    <a:cubicBezTo>
                      <a:pt x="634" y="92"/>
                      <a:pt x="638" y="70"/>
                      <a:pt x="632" y="52"/>
                    </a:cubicBezTo>
                    <a:cubicBezTo>
                      <a:pt x="623" y="27"/>
                      <a:pt x="607" y="53"/>
                      <a:pt x="602" y="63"/>
                    </a:cubicBezTo>
                    <a:cubicBezTo>
                      <a:pt x="586" y="98"/>
                      <a:pt x="575" y="135"/>
                      <a:pt x="559" y="170"/>
                    </a:cubicBezTo>
                    <a:cubicBezTo>
                      <a:pt x="549" y="194"/>
                      <a:pt x="525" y="257"/>
                      <a:pt x="490" y="253"/>
                    </a:cubicBezTo>
                    <a:cubicBezTo>
                      <a:pt x="487" y="253"/>
                      <a:pt x="484" y="257"/>
                      <a:pt x="488" y="258"/>
                    </a:cubicBezTo>
                    <a:cubicBezTo>
                      <a:pt x="506" y="260"/>
                      <a:pt x="521" y="246"/>
                      <a:pt x="531" y="232"/>
                    </a:cubicBezTo>
                    <a:cubicBezTo>
                      <a:pt x="549" y="208"/>
                      <a:pt x="561" y="179"/>
                      <a:pt x="573" y="152"/>
                    </a:cubicBezTo>
                    <a:cubicBezTo>
                      <a:pt x="584" y="124"/>
                      <a:pt x="594" y="96"/>
                      <a:pt x="606" y="69"/>
                    </a:cubicBezTo>
                    <a:cubicBezTo>
                      <a:pt x="609" y="61"/>
                      <a:pt x="612" y="52"/>
                      <a:pt x="618" y="47"/>
                    </a:cubicBezTo>
                    <a:cubicBezTo>
                      <a:pt x="623" y="42"/>
                      <a:pt x="628" y="60"/>
                      <a:pt x="628" y="62"/>
                    </a:cubicBezTo>
                    <a:cubicBezTo>
                      <a:pt x="630" y="72"/>
                      <a:pt x="629" y="82"/>
                      <a:pt x="628" y="92"/>
                    </a:cubicBezTo>
                    <a:cubicBezTo>
                      <a:pt x="625" y="133"/>
                      <a:pt x="613" y="173"/>
                      <a:pt x="611" y="215"/>
                    </a:cubicBezTo>
                    <a:cubicBezTo>
                      <a:pt x="610" y="243"/>
                      <a:pt x="607" y="281"/>
                      <a:pt x="630" y="302"/>
                    </a:cubicBezTo>
                    <a:cubicBezTo>
                      <a:pt x="658" y="328"/>
                      <a:pt x="717" y="305"/>
                      <a:pt x="747" y="294"/>
                    </a:cubicBezTo>
                    <a:cubicBezTo>
                      <a:pt x="793" y="277"/>
                      <a:pt x="837" y="251"/>
                      <a:pt x="882" y="230"/>
                    </a:cubicBezTo>
                    <a:cubicBezTo>
                      <a:pt x="893" y="225"/>
                      <a:pt x="920" y="212"/>
                      <a:pt x="913" y="237"/>
                    </a:cubicBezTo>
                    <a:cubicBezTo>
                      <a:pt x="910" y="245"/>
                      <a:pt x="904" y="252"/>
                      <a:pt x="898" y="259"/>
                    </a:cubicBezTo>
                    <a:cubicBezTo>
                      <a:pt x="881" y="280"/>
                      <a:pt x="861" y="299"/>
                      <a:pt x="842" y="317"/>
                    </a:cubicBezTo>
                    <a:cubicBezTo>
                      <a:pt x="826" y="333"/>
                      <a:pt x="810" y="347"/>
                      <a:pt x="794" y="361"/>
                    </a:cubicBezTo>
                    <a:cubicBezTo>
                      <a:pt x="772" y="380"/>
                      <a:pt x="744" y="394"/>
                      <a:pt x="733" y="422"/>
                    </a:cubicBezTo>
                    <a:cubicBezTo>
                      <a:pt x="733" y="423"/>
                      <a:pt x="733" y="424"/>
                      <a:pt x="734" y="424"/>
                    </a:cubicBezTo>
                    <a:cubicBezTo>
                      <a:pt x="775" y="436"/>
                      <a:pt x="810" y="459"/>
                      <a:pt x="851" y="470"/>
                    </a:cubicBezTo>
                    <a:cubicBezTo>
                      <a:pt x="883" y="479"/>
                      <a:pt x="919" y="485"/>
                      <a:pt x="948" y="502"/>
                    </a:cubicBezTo>
                    <a:cubicBezTo>
                      <a:pt x="950" y="504"/>
                      <a:pt x="952" y="505"/>
                      <a:pt x="953" y="506"/>
                    </a:cubicBezTo>
                    <a:cubicBezTo>
                      <a:pt x="961" y="512"/>
                      <a:pt x="950" y="511"/>
                      <a:pt x="945" y="512"/>
                    </a:cubicBezTo>
                    <a:cubicBezTo>
                      <a:pt x="927" y="516"/>
                      <a:pt x="910" y="518"/>
                      <a:pt x="892" y="521"/>
                    </a:cubicBezTo>
                    <a:cubicBezTo>
                      <a:pt x="873" y="524"/>
                      <a:pt x="855" y="529"/>
                      <a:pt x="836" y="535"/>
                    </a:cubicBezTo>
                    <a:cubicBezTo>
                      <a:pt x="806" y="544"/>
                      <a:pt x="772" y="551"/>
                      <a:pt x="746" y="570"/>
                    </a:cubicBezTo>
                    <a:cubicBezTo>
                      <a:pt x="708" y="598"/>
                      <a:pt x="752" y="657"/>
                      <a:pt x="772" y="682"/>
                    </a:cubicBezTo>
                    <a:cubicBezTo>
                      <a:pt x="791" y="707"/>
                      <a:pt x="813" y="731"/>
                      <a:pt x="834" y="755"/>
                    </a:cubicBezTo>
                    <a:cubicBezTo>
                      <a:pt x="849" y="772"/>
                      <a:pt x="868" y="790"/>
                      <a:pt x="877" y="811"/>
                    </a:cubicBezTo>
                    <a:cubicBezTo>
                      <a:pt x="879" y="810"/>
                      <a:pt x="880" y="809"/>
                      <a:pt x="882" y="808"/>
                    </a:cubicBezTo>
                    <a:cubicBezTo>
                      <a:pt x="846" y="796"/>
                      <a:pt x="813" y="779"/>
                      <a:pt x="777" y="767"/>
                    </a:cubicBezTo>
                    <a:cubicBezTo>
                      <a:pt x="742" y="756"/>
                      <a:pt x="712" y="740"/>
                      <a:pt x="683" y="719"/>
                    </a:cubicBezTo>
                    <a:cubicBezTo>
                      <a:pt x="657" y="700"/>
                      <a:pt x="639" y="705"/>
                      <a:pt x="631" y="735"/>
                    </a:cubicBezTo>
                    <a:cubicBezTo>
                      <a:pt x="621" y="776"/>
                      <a:pt x="624" y="821"/>
                      <a:pt x="626" y="862"/>
                    </a:cubicBezTo>
                    <a:cubicBezTo>
                      <a:pt x="627" y="897"/>
                      <a:pt x="633" y="935"/>
                      <a:pt x="628" y="969"/>
                    </a:cubicBezTo>
                    <a:cubicBezTo>
                      <a:pt x="630" y="969"/>
                      <a:pt x="631" y="968"/>
                      <a:pt x="633" y="968"/>
                    </a:cubicBezTo>
                    <a:cubicBezTo>
                      <a:pt x="614" y="950"/>
                      <a:pt x="599" y="928"/>
                      <a:pt x="585" y="907"/>
                    </a:cubicBezTo>
                    <a:cubicBezTo>
                      <a:pt x="572" y="887"/>
                      <a:pt x="557" y="866"/>
                      <a:pt x="549" y="843"/>
                    </a:cubicBezTo>
                    <a:cubicBezTo>
                      <a:pt x="542" y="825"/>
                      <a:pt x="535" y="760"/>
                      <a:pt x="504" y="764"/>
                    </a:cubicBezTo>
                    <a:cubicBezTo>
                      <a:pt x="490" y="765"/>
                      <a:pt x="483" y="775"/>
                      <a:pt x="475" y="785"/>
                    </a:cubicBezTo>
                    <a:cubicBezTo>
                      <a:pt x="461" y="807"/>
                      <a:pt x="447" y="829"/>
                      <a:pt x="432" y="851"/>
                    </a:cubicBezTo>
                    <a:cubicBezTo>
                      <a:pt x="401" y="894"/>
                      <a:pt x="355" y="927"/>
                      <a:pt x="330" y="975"/>
                    </a:cubicBezTo>
                    <a:cubicBezTo>
                      <a:pt x="332" y="975"/>
                      <a:pt x="334" y="975"/>
                      <a:pt x="336" y="975"/>
                    </a:cubicBezTo>
                    <a:cubicBezTo>
                      <a:pt x="338" y="920"/>
                      <a:pt x="350" y="866"/>
                      <a:pt x="351" y="812"/>
                    </a:cubicBezTo>
                    <a:cubicBezTo>
                      <a:pt x="352" y="784"/>
                      <a:pt x="355" y="727"/>
                      <a:pt x="318" y="721"/>
                    </a:cubicBezTo>
                    <a:cubicBezTo>
                      <a:pt x="306" y="719"/>
                      <a:pt x="292" y="725"/>
                      <a:pt x="281" y="729"/>
                    </a:cubicBezTo>
                    <a:cubicBezTo>
                      <a:pt x="262" y="736"/>
                      <a:pt x="243" y="744"/>
                      <a:pt x="223" y="751"/>
                    </a:cubicBezTo>
                    <a:cubicBezTo>
                      <a:pt x="177" y="771"/>
                      <a:pt x="130" y="793"/>
                      <a:pt x="80" y="803"/>
                    </a:cubicBezTo>
                    <a:cubicBezTo>
                      <a:pt x="81" y="804"/>
                      <a:pt x="82" y="804"/>
                      <a:pt x="83" y="805"/>
                    </a:cubicBezTo>
                    <a:cubicBezTo>
                      <a:pt x="98" y="778"/>
                      <a:pt x="121" y="755"/>
                      <a:pt x="141" y="731"/>
                    </a:cubicBezTo>
                    <a:cubicBezTo>
                      <a:pt x="163" y="705"/>
                      <a:pt x="184" y="677"/>
                      <a:pt x="203" y="648"/>
                    </a:cubicBezTo>
                    <a:cubicBezTo>
                      <a:pt x="213" y="634"/>
                      <a:pt x="232" y="604"/>
                      <a:pt x="221" y="586"/>
                    </a:cubicBezTo>
                    <a:cubicBezTo>
                      <a:pt x="210" y="569"/>
                      <a:pt x="185" y="565"/>
                      <a:pt x="167" y="561"/>
                    </a:cubicBezTo>
                    <a:cubicBezTo>
                      <a:pt x="134" y="552"/>
                      <a:pt x="100" y="544"/>
                      <a:pt x="66" y="534"/>
                    </a:cubicBezTo>
                    <a:cubicBezTo>
                      <a:pt x="51" y="529"/>
                      <a:pt x="35" y="523"/>
                      <a:pt x="20" y="516"/>
                    </a:cubicBezTo>
                    <a:cubicBezTo>
                      <a:pt x="7" y="510"/>
                      <a:pt x="13" y="508"/>
                      <a:pt x="23" y="503"/>
                    </a:cubicBezTo>
                    <a:cubicBezTo>
                      <a:pt x="36" y="498"/>
                      <a:pt x="48" y="493"/>
                      <a:pt x="61" y="488"/>
                    </a:cubicBezTo>
                    <a:cubicBezTo>
                      <a:pt x="98" y="476"/>
                      <a:pt x="136" y="471"/>
                      <a:pt x="174" y="463"/>
                    </a:cubicBezTo>
                    <a:cubicBezTo>
                      <a:pt x="204" y="457"/>
                      <a:pt x="233" y="450"/>
                      <a:pt x="264" y="445"/>
                    </a:cubicBezTo>
                    <a:cubicBezTo>
                      <a:pt x="265" y="445"/>
                      <a:pt x="268" y="443"/>
                      <a:pt x="266" y="441"/>
                    </a:cubicBezTo>
                    <a:cubicBezTo>
                      <a:pt x="231" y="412"/>
                      <a:pt x="196" y="384"/>
                      <a:pt x="168" y="348"/>
                    </a:cubicBezTo>
                    <a:cubicBezTo>
                      <a:pt x="138" y="310"/>
                      <a:pt x="111" y="270"/>
                      <a:pt x="81" y="232"/>
                    </a:cubicBezTo>
                    <a:cubicBezTo>
                      <a:pt x="80" y="233"/>
                      <a:pt x="78" y="234"/>
                      <a:pt x="77" y="235"/>
                    </a:cubicBezTo>
                    <a:cubicBezTo>
                      <a:pt x="129" y="251"/>
                      <a:pt x="180" y="266"/>
                      <a:pt x="234" y="276"/>
                    </a:cubicBezTo>
                    <a:cubicBezTo>
                      <a:pt x="270" y="282"/>
                      <a:pt x="312" y="301"/>
                      <a:pt x="350" y="296"/>
                    </a:cubicBezTo>
                    <a:cubicBezTo>
                      <a:pt x="386" y="292"/>
                      <a:pt x="368" y="203"/>
                      <a:pt x="366" y="183"/>
                    </a:cubicBezTo>
                    <a:cubicBezTo>
                      <a:pt x="362" y="151"/>
                      <a:pt x="357" y="120"/>
                      <a:pt x="353" y="89"/>
                    </a:cubicBezTo>
                    <a:cubicBezTo>
                      <a:pt x="352" y="77"/>
                      <a:pt x="342" y="39"/>
                      <a:pt x="353" y="29"/>
                    </a:cubicBezTo>
                    <a:cubicBezTo>
                      <a:pt x="368" y="15"/>
                      <a:pt x="412" y="110"/>
                      <a:pt x="416" y="119"/>
                    </a:cubicBezTo>
                    <a:cubicBezTo>
                      <a:pt x="428" y="142"/>
                      <a:pt x="440" y="164"/>
                      <a:pt x="451" y="188"/>
                    </a:cubicBezTo>
                    <a:cubicBezTo>
                      <a:pt x="461" y="212"/>
                      <a:pt x="471" y="236"/>
                      <a:pt x="486" y="257"/>
                    </a:cubicBezTo>
                    <a:cubicBezTo>
                      <a:pt x="488" y="259"/>
                      <a:pt x="493" y="257"/>
                      <a:pt x="491" y="254"/>
                    </a:cubicBezTo>
                    <a:close/>
                  </a:path>
                </a:pathLst>
              </a:custGeom>
              <a:solidFill>
                <a:srgbClr val="7363E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226" name="文本框 1225">
              <a:extLst>
                <a:ext uri="{FF2B5EF4-FFF2-40B4-BE49-F238E27FC236}">
                  <a16:creationId xmlns:a16="http://schemas.microsoft.com/office/drawing/2014/main" id="{B34AF17E-10C0-48AC-9667-548EFC8ED7EF}"/>
                </a:ext>
              </a:extLst>
            </p:cNvPr>
            <p:cNvSpPr txBox="1"/>
            <p:nvPr/>
          </p:nvSpPr>
          <p:spPr>
            <a:xfrm>
              <a:off x="7071003" y="2770967"/>
              <a:ext cx="8002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</a:t>
              </a:r>
              <a:endParaRPr lang="en-US" altLang="zh-CN" sz="16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  <a:p>
              <a:pPr algn="ctr"/>
              <a:r>
                <a:rPr lang="zh-CN" altLang="en-US" sz="16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字添加</a:t>
              </a:r>
            </a:p>
          </p:txBody>
        </p:sp>
      </p:grpSp>
      <p:sp>
        <p:nvSpPr>
          <p:cNvPr id="1230" name="文本框 1229">
            <a:extLst>
              <a:ext uri="{FF2B5EF4-FFF2-40B4-BE49-F238E27FC236}">
                <a16:creationId xmlns:a16="http://schemas.microsoft.com/office/drawing/2014/main" id="{9B77E29D-6A41-411A-8346-C314B96CA7B0}"/>
              </a:ext>
            </a:extLst>
          </p:cNvPr>
          <p:cNvSpPr txBox="1"/>
          <p:nvPr/>
        </p:nvSpPr>
        <p:spPr>
          <a:xfrm>
            <a:off x="1239294" y="4374555"/>
            <a:ext cx="2343717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感谢您的使用，您的文字内容添加到此处，文字动画效果不变。</a:t>
            </a:r>
          </a:p>
        </p:txBody>
      </p:sp>
      <p:sp>
        <p:nvSpPr>
          <p:cNvPr id="1231" name="文本框 1230">
            <a:extLst>
              <a:ext uri="{FF2B5EF4-FFF2-40B4-BE49-F238E27FC236}">
                <a16:creationId xmlns:a16="http://schemas.microsoft.com/office/drawing/2014/main" id="{F7438B3E-D155-4C53-A6B0-7FA1C207BE08}"/>
              </a:ext>
            </a:extLst>
          </p:cNvPr>
          <p:cNvSpPr txBox="1"/>
          <p:nvPr/>
        </p:nvSpPr>
        <p:spPr>
          <a:xfrm>
            <a:off x="3854752" y="2152171"/>
            <a:ext cx="2343717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感谢您的使用，您的文字内容添加到此处，文字动画效果不变。</a:t>
            </a:r>
          </a:p>
        </p:txBody>
      </p:sp>
      <p:sp>
        <p:nvSpPr>
          <p:cNvPr id="1232" name="文本框 1231">
            <a:extLst>
              <a:ext uri="{FF2B5EF4-FFF2-40B4-BE49-F238E27FC236}">
                <a16:creationId xmlns:a16="http://schemas.microsoft.com/office/drawing/2014/main" id="{BA341ADB-6E65-41EF-840A-59BAF746216B}"/>
              </a:ext>
            </a:extLst>
          </p:cNvPr>
          <p:cNvSpPr txBox="1"/>
          <p:nvPr/>
        </p:nvSpPr>
        <p:spPr>
          <a:xfrm>
            <a:off x="6243048" y="4146511"/>
            <a:ext cx="2343717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感谢您的使用，您的文字内容添加到此处，文字动画效果不变。</a:t>
            </a:r>
          </a:p>
        </p:txBody>
      </p:sp>
      <p:grpSp>
        <p:nvGrpSpPr>
          <p:cNvPr id="1238" name="组合 1237">
            <a:extLst>
              <a:ext uri="{FF2B5EF4-FFF2-40B4-BE49-F238E27FC236}">
                <a16:creationId xmlns:a16="http://schemas.microsoft.com/office/drawing/2014/main" id="{3B2957E3-8CBA-4D15-B022-866CF62AB916}"/>
              </a:ext>
            </a:extLst>
          </p:cNvPr>
          <p:cNvGrpSpPr/>
          <p:nvPr/>
        </p:nvGrpSpPr>
        <p:grpSpPr>
          <a:xfrm>
            <a:off x="9082471" y="3025083"/>
            <a:ext cx="1864017" cy="1891301"/>
            <a:chOff x="9082471" y="3025083"/>
            <a:chExt cx="1864017" cy="1891301"/>
          </a:xfrm>
        </p:grpSpPr>
        <p:grpSp>
          <p:nvGrpSpPr>
            <p:cNvPr id="1020" name="组合 1019">
              <a:extLst>
                <a:ext uri="{FF2B5EF4-FFF2-40B4-BE49-F238E27FC236}">
                  <a16:creationId xmlns:a16="http://schemas.microsoft.com/office/drawing/2014/main" id="{4E48A18B-0D54-481D-8D30-CD23243D897A}"/>
                </a:ext>
              </a:extLst>
            </p:cNvPr>
            <p:cNvGrpSpPr/>
            <p:nvPr/>
          </p:nvGrpSpPr>
          <p:grpSpPr>
            <a:xfrm>
              <a:off x="9082471" y="3025083"/>
              <a:ext cx="1864017" cy="1891301"/>
              <a:chOff x="1016000" y="1347787"/>
              <a:chExt cx="2711450" cy="2751138"/>
            </a:xfrm>
          </p:grpSpPr>
          <p:grpSp>
            <p:nvGrpSpPr>
              <p:cNvPr id="1021" name="Group 205">
                <a:extLst>
                  <a:ext uri="{FF2B5EF4-FFF2-40B4-BE49-F238E27FC236}">
                    <a16:creationId xmlns:a16="http://schemas.microsoft.com/office/drawing/2014/main" id="{F9736E90-7BC9-4638-AE2D-E9927A34BD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33463" y="1390650"/>
                <a:ext cx="2690813" cy="2700338"/>
                <a:chOff x="651" y="876"/>
                <a:chExt cx="1695" cy="1701"/>
              </a:xfrm>
            </p:grpSpPr>
            <p:sp>
              <p:nvSpPr>
                <p:cNvPr id="1023" name="Freeform 5">
                  <a:extLst>
                    <a:ext uri="{FF2B5EF4-FFF2-40B4-BE49-F238E27FC236}">
                      <a16:creationId xmlns:a16="http://schemas.microsoft.com/office/drawing/2014/main" id="{D2DE0EC7-97C6-421F-82CF-FC1EEFE551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1" y="876"/>
                  <a:ext cx="1695" cy="1701"/>
                </a:xfrm>
                <a:custGeom>
                  <a:avLst/>
                  <a:gdLst>
                    <a:gd name="T0" fmla="*/ 485 w 957"/>
                    <a:gd name="T1" fmla="*/ 241 h 960"/>
                    <a:gd name="T2" fmla="*/ 422 w 957"/>
                    <a:gd name="T3" fmla="*/ 113 h 960"/>
                    <a:gd name="T4" fmla="*/ 349 w 957"/>
                    <a:gd name="T5" fmla="*/ 12 h 960"/>
                    <a:gd name="T6" fmla="*/ 350 w 957"/>
                    <a:gd name="T7" fmla="*/ 279 h 960"/>
                    <a:gd name="T8" fmla="*/ 293 w 957"/>
                    <a:gd name="T9" fmla="*/ 273 h 960"/>
                    <a:gd name="T10" fmla="*/ 205 w 957"/>
                    <a:gd name="T11" fmla="*/ 254 h 960"/>
                    <a:gd name="T12" fmla="*/ 75 w 957"/>
                    <a:gd name="T13" fmla="*/ 218 h 960"/>
                    <a:gd name="T14" fmla="*/ 158 w 957"/>
                    <a:gd name="T15" fmla="*/ 329 h 960"/>
                    <a:gd name="T16" fmla="*/ 261 w 957"/>
                    <a:gd name="T17" fmla="*/ 428 h 960"/>
                    <a:gd name="T18" fmla="*/ 118 w 957"/>
                    <a:gd name="T19" fmla="*/ 456 h 960"/>
                    <a:gd name="T20" fmla="*/ 0 w 957"/>
                    <a:gd name="T21" fmla="*/ 495 h 960"/>
                    <a:gd name="T22" fmla="*/ 163 w 957"/>
                    <a:gd name="T23" fmla="*/ 548 h 960"/>
                    <a:gd name="T24" fmla="*/ 210 w 957"/>
                    <a:gd name="T25" fmla="*/ 610 h 960"/>
                    <a:gd name="T26" fmla="*/ 160 w 957"/>
                    <a:gd name="T27" fmla="*/ 685 h 960"/>
                    <a:gd name="T28" fmla="*/ 77 w 957"/>
                    <a:gd name="T29" fmla="*/ 790 h 960"/>
                    <a:gd name="T30" fmla="*/ 253 w 957"/>
                    <a:gd name="T31" fmla="*/ 726 h 960"/>
                    <a:gd name="T32" fmla="*/ 341 w 957"/>
                    <a:gd name="T33" fmla="*/ 741 h 960"/>
                    <a:gd name="T34" fmla="*/ 330 w 957"/>
                    <a:gd name="T35" fmla="*/ 960 h 960"/>
                    <a:gd name="T36" fmla="*/ 414 w 957"/>
                    <a:gd name="T37" fmla="*/ 859 h 960"/>
                    <a:gd name="T38" fmla="*/ 466 w 957"/>
                    <a:gd name="T39" fmla="*/ 785 h 960"/>
                    <a:gd name="T40" fmla="*/ 508 w 957"/>
                    <a:gd name="T41" fmla="*/ 753 h 960"/>
                    <a:gd name="T42" fmla="*/ 551 w 957"/>
                    <a:gd name="T43" fmla="*/ 848 h 960"/>
                    <a:gd name="T44" fmla="*/ 628 w 957"/>
                    <a:gd name="T45" fmla="*/ 954 h 960"/>
                    <a:gd name="T46" fmla="*/ 648 w 957"/>
                    <a:gd name="T47" fmla="*/ 694 h 960"/>
                    <a:gd name="T48" fmla="*/ 701 w 957"/>
                    <a:gd name="T49" fmla="*/ 722 h 960"/>
                    <a:gd name="T50" fmla="*/ 772 w 957"/>
                    <a:gd name="T51" fmla="*/ 754 h 960"/>
                    <a:gd name="T52" fmla="*/ 877 w 957"/>
                    <a:gd name="T53" fmla="*/ 795 h 960"/>
                    <a:gd name="T54" fmla="*/ 740 w 957"/>
                    <a:gd name="T55" fmla="*/ 561 h 960"/>
                    <a:gd name="T56" fmla="*/ 851 w 957"/>
                    <a:gd name="T57" fmla="*/ 516 h 960"/>
                    <a:gd name="T58" fmla="*/ 957 w 957"/>
                    <a:gd name="T59" fmla="*/ 495 h 960"/>
                    <a:gd name="T60" fmla="*/ 834 w 957"/>
                    <a:gd name="T61" fmla="*/ 449 h 960"/>
                    <a:gd name="T62" fmla="*/ 733 w 957"/>
                    <a:gd name="T63" fmla="*/ 407 h 960"/>
                    <a:gd name="T64" fmla="*/ 791 w 957"/>
                    <a:gd name="T65" fmla="*/ 349 h 960"/>
                    <a:gd name="T66" fmla="*/ 913 w 957"/>
                    <a:gd name="T67" fmla="*/ 222 h 960"/>
                    <a:gd name="T68" fmla="*/ 871 w 957"/>
                    <a:gd name="T69" fmla="*/ 216 h 960"/>
                    <a:gd name="T70" fmla="*/ 667 w 957"/>
                    <a:gd name="T71" fmla="*/ 295 h 960"/>
                    <a:gd name="T72" fmla="*/ 611 w 957"/>
                    <a:gd name="T73" fmla="*/ 199 h 960"/>
                    <a:gd name="T74" fmla="*/ 617 w 957"/>
                    <a:gd name="T75" fmla="*/ 29 h 960"/>
                    <a:gd name="T76" fmla="*/ 567 w 957"/>
                    <a:gd name="T77" fmla="*/ 135 h 960"/>
                    <a:gd name="T78" fmla="*/ 485 w 957"/>
                    <a:gd name="T79" fmla="*/ 241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957" h="960">
                      <a:moveTo>
                        <a:pt x="485" y="241"/>
                      </a:moveTo>
                      <a:cubicBezTo>
                        <a:pt x="459" y="205"/>
                        <a:pt x="446" y="153"/>
                        <a:pt x="422" y="113"/>
                      </a:cubicBezTo>
                      <a:cubicBezTo>
                        <a:pt x="401" y="80"/>
                        <a:pt x="372" y="0"/>
                        <a:pt x="349" y="12"/>
                      </a:cubicBezTo>
                      <a:cubicBezTo>
                        <a:pt x="326" y="24"/>
                        <a:pt x="393" y="264"/>
                        <a:pt x="350" y="279"/>
                      </a:cubicBezTo>
                      <a:cubicBezTo>
                        <a:pt x="340" y="282"/>
                        <a:pt x="304" y="274"/>
                        <a:pt x="293" y="273"/>
                      </a:cubicBezTo>
                      <a:cubicBezTo>
                        <a:pt x="264" y="263"/>
                        <a:pt x="233" y="259"/>
                        <a:pt x="205" y="254"/>
                      </a:cubicBezTo>
                      <a:cubicBezTo>
                        <a:pt x="158" y="246"/>
                        <a:pt x="118" y="231"/>
                        <a:pt x="75" y="218"/>
                      </a:cubicBezTo>
                      <a:cubicBezTo>
                        <a:pt x="103" y="254"/>
                        <a:pt x="130" y="293"/>
                        <a:pt x="158" y="329"/>
                      </a:cubicBezTo>
                      <a:cubicBezTo>
                        <a:pt x="186" y="368"/>
                        <a:pt x="223" y="396"/>
                        <a:pt x="261" y="428"/>
                      </a:cubicBezTo>
                      <a:cubicBezTo>
                        <a:pt x="210" y="435"/>
                        <a:pt x="185" y="444"/>
                        <a:pt x="118" y="456"/>
                      </a:cubicBezTo>
                      <a:cubicBezTo>
                        <a:pt x="78" y="463"/>
                        <a:pt x="36" y="477"/>
                        <a:pt x="0" y="495"/>
                      </a:cubicBezTo>
                      <a:cubicBezTo>
                        <a:pt x="45" y="522"/>
                        <a:pt x="113" y="535"/>
                        <a:pt x="163" y="548"/>
                      </a:cubicBezTo>
                      <a:cubicBezTo>
                        <a:pt x="205" y="559"/>
                        <a:pt x="231" y="565"/>
                        <a:pt x="210" y="610"/>
                      </a:cubicBezTo>
                      <a:cubicBezTo>
                        <a:pt x="197" y="638"/>
                        <a:pt x="176" y="660"/>
                        <a:pt x="160" y="685"/>
                      </a:cubicBezTo>
                      <a:cubicBezTo>
                        <a:pt x="137" y="716"/>
                        <a:pt x="93" y="760"/>
                        <a:pt x="77" y="790"/>
                      </a:cubicBezTo>
                      <a:cubicBezTo>
                        <a:pt x="130" y="781"/>
                        <a:pt x="203" y="745"/>
                        <a:pt x="253" y="726"/>
                      </a:cubicBezTo>
                      <a:cubicBezTo>
                        <a:pt x="291" y="713"/>
                        <a:pt x="330" y="686"/>
                        <a:pt x="341" y="741"/>
                      </a:cubicBezTo>
                      <a:cubicBezTo>
                        <a:pt x="354" y="812"/>
                        <a:pt x="332" y="889"/>
                        <a:pt x="330" y="960"/>
                      </a:cubicBezTo>
                      <a:cubicBezTo>
                        <a:pt x="349" y="922"/>
                        <a:pt x="388" y="892"/>
                        <a:pt x="414" y="859"/>
                      </a:cubicBezTo>
                      <a:cubicBezTo>
                        <a:pt x="433" y="835"/>
                        <a:pt x="450" y="811"/>
                        <a:pt x="466" y="785"/>
                      </a:cubicBezTo>
                      <a:cubicBezTo>
                        <a:pt x="474" y="772"/>
                        <a:pt x="489" y="743"/>
                        <a:pt x="508" y="753"/>
                      </a:cubicBezTo>
                      <a:cubicBezTo>
                        <a:pt x="535" y="767"/>
                        <a:pt x="535" y="824"/>
                        <a:pt x="551" y="848"/>
                      </a:cubicBezTo>
                      <a:cubicBezTo>
                        <a:pt x="572" y="879"/>
                        <a:pt x="600" y="930"/>
                        <a:pt x="628" y="954"/>
                      </a:cubicBezTo>
                      <a:cubicBezTo>
                        <a:pt x="633" y="919"/>
                        <a:pt x="607" y="700"/>
                        <a:pt x="648" y="694"/>
                      </a:cubicBezTo>
                      <a:cubicBezTo>
                        <a:pt x="663" y="690"/>
                        <a:pt x="688" y="715"/>
                        <a:pt x="701" y="722"/>
                      </a:cubicBezTo>
                      <a:cubicBezTo>
                        <a:pt x="725" y="737"/>
                        <a:pt x="746" y="745"/>
                        <a:pt x="772" y="754"/>
                      </a:cubicBezTo>
                      <a:cubicBezTo>
                        <a:pt x="808" y="765"/>
                        <a:pt x="841" y="784"/>
                        <a:pt x="877" y="795"/>
                      </a:cubicBezTo>
                      <a:cubicBezTo>
                        <a:pt x="858" y="750"/>
                        <a:pt x="691" y="613"/>
                        <a:pt x="740" y="561"/>
                      </a:cubicBezTo>
                      <a:cubicBezTo>
                        <a:pt x="759" y="540"/>
                        <a:pt x="826" y="525"/>
                        <a:pt x="851" y="516"/>
                      </a:cubicBezTo>
                      <a:cubicBezTo>
                        <a:pt x="886" y="507"/>
                        <a:pt x="922" y="505"/>
                        <a:pt x="957" y="495"/>
                      </a:cubicBezTo>
                      <a:cubicBezTo>
                        <a:pt x="944" y="473"/>
                        <a:pt x="860" y="458"/>
                        <a:pt x="834" y="449"/>
                      </a:cubicBezTo>
                      <a:cubicBezTo>
                        <a:pt x="800" y="437"/>
                        <a:pt x="768" y="417"/>
                        <a:pt x="733" y="407"/>
                      </a:cubicBezTo>
                      <a:cubicBezTo>
                        <a:pt x="740" y="385"/>
                        <a:pt x="772" y="364"/>
                        <a:pt x="791" y="349"/>
                      </a:cubicBezTo>
                      <a:cubicBezTo>
                        <a:pt x="815" y="329"/>
                        <a:pt x="905" y="246"/>
                        <a:pt x="913" y="222"/>
                      </a:cubicBezTo>
                      <a:cubicBezTo>
                        <a:pt x="924" y="190"/>
                        <a:pt x="888" y="209"/>
                        <a:pt x="871" y="216"/>
                      </a:cubicBezTo>
                      <a:cubicBezTo>
                        <a:pt x="802" y="246"/>
                        <a:pt x="744" y="289"/>
                        <a:pt x="667" y="295"/>
                      </a:cubicBezTo>
                      <a:cubicBezTo>
                        <a:pt x="607" y="299"/>
                        <a:pt x="609" y="244"/>
                        <a:pt x="611" y="199"/>
                      </a:cubicBezTo>
                      <a:cubicBezTo>
                        <a:pt x="613" y="143"/>
                        <a:pt x="646" y="37"/>
                        <a:pt x="617" y="29"/>
                      </a:cubicBezTo>
                      <a:cubicBezTo>
                        <a:pt x="607" y="26"/>
                        <a:pt x="590" y="81"/>
                        <a:pt x="567" y="135"/>
                      </a:cubicBezTo>
                      <a:cubicBezTo>
                        <a:pt x="545" y="190"/>
                        <a:pt x="517" y="245"/>
                        <a:pt x="485" y="24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4" name="Freeform 6">
                  <a:extLst>
                    <a:ext uri="{FF2B5EF4-FFF2-40B4-BE49-F238E27FC236}">
                      <a16:creationId xmlns:a16="http://schemas.microsoft.com/office/drawing/2014/main" id="{F381BECE-E897-481C-82F0-91FFB8F455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1" y="2481"/>
                  <a:ext cx="23" cy="25"/>
                </a:xfrm>
                <a:custGeom>
                  <a:avLst/>
                  <a:gdLst>
                    <a:gd name="T0" fmla="*/ 6 w 13"/>
                    <a:gd name="T1" fmla="*/ 0 h 14"/>
                    <a:gd name="T2" fmla="*/ 1 w 13"/>
                    <a:gd name="T3" fmla="*/ 2 h 14"/>
                    <a:gd name="T4" fmla="*/ 0 w 13"/>
                    <a:gd name="T5" fmla="*/ 11 h 14"/>
                    <a:gd name="T6" fmla="*/ 6 w 13"/>
                    <a:gd name="T7" fmla="*/ 14 h 14"/>
                    <a:gd name="T8" fmla="*/ 13 w 13"/>
                    <a:gd name="T9" fmla="*/ 7 h 14"/>
                    <a:gd name="T10" fmla="*/ 6 w 13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4">
                      <a:moveTo>
                        <a:pt x="6" y="0"/>
                      </a:moveTo>
                      <a:cubicBezTo>
                        <a:pt x="4" y="0"/>
                        <a:pt x="2" y="1"/>
                        <a:pt x="1" y="2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1" y="13"/>
                        <a:pt x="3" y="14"/>
                        <a:pt x="6" y="14"/>
                      </a:cubicBezTo>
                      <a:cubicBezTo>
                        <a:pt x="10" y="14"/>
                        <a:pt x="13" y="11"/>
                        <a:pt x="13" y="7"/>
                      </a:cubicBezTo>
                      <a:cubicBezTo>
                        <a:pt x="13" y="3"/>
                        <a:pt x="10" y="0"/>
                        <a:pt x="6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5" name="Freeform 7">
                  <a:extLst>
                    <a:ext uri="{FF2B5EF4-FFF2-40B4-BE49-F238E27FC236}">
                      <a16:creationId xmlns:a16="http://schemas.microsoft.com/office/drawing/2014/main" id="{9AE477E4-A649-4799-B7B3-281732DD64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6" y="2538"/>
                  <a:ext cx="21" cy="30"/>
                </a:xfrm>
                <a:custGeom>
                  <a:avLst/>
                  <a:gdLst>
                    <a:gd name="T0" fmla="*/ 7 w 12"/>
                    <a:gd name="T1" fmla="*/ 0 h 17"/>
                    <a:gd name="T2" fmla="*/ 1 w 12"/>
                    <a:gd name="T3" fmla="*/ 2 h 17"/>
                    <a:gd name="T4" fmla="*/ 0 w 12"/>
                    <a:gd name="T5" fmla="*/ 15 h 17"/>
                    <a:gd name="T6" fmla="*/ 3 w 12"/>
                    <a:gd name="T7" fmla="*/ 17 h 17"/>
                    <a:gd name="T8" fmla="*/ 12 w 12"/>
                    <a:gd name="T9" fmla="*/ 2 h 17"/>
                    <a:gd name="T10" fmla="*/ 7 w 12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7">
                      <a:moveTo>
                        <a:pt x="7" y="0"/>
                      </a:moveTo>
                      <a:cubicBezTo>
                        <a:pt x="5" y="0"/>
                        <a:pt x="3" y="1"/>
                        <a:pt x="1" y="2"/>
                      </a:cubicBezTo>
                      <a:cubicBezTo>
                        <a:pt x="1" y="6"/>
                        <a:pt x="0" y="11"/>
                        <a:pt x="0" y="15"/>
                      </a:cubicBezTo>
                      <a:cubicBezTo>
                        <a:pt x="1" y="16"/>
                        <a:pt x="2" y="17"/>
                        <a:pt x="3" y="17"/>
                      </a:cubicBezTo>
                      <a:cubicBezTo>
                        <a:pt x="5" y="12"/>
                        <a:pt x="9" y="7"/>
                        <a:pt x="12" y="2"/>
                      </a:cubicBezTo>
                      <a:cubicBezTo>
                        <a:pt x="11" y="1"/>
                        <a:pt x="9" y="0"/>
                        <a:pt x="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6" name="Oval 8">
                  <a:extLst>
                    <a:ext uri="{FF2B5EF4-FFF2-40B4-BE49-F238E27FC236}">
                      <a16:creationId xmlns:a16="http://schemas.microsoft.com/office/drawing/2014/main" id="{C4E8E425-3AEB-46DB-8EC3-4B9F5F77EC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3" y="2494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7" name="Oval 9">
                  <a:extLst>
                    <a:ext uri="{FF2B5EF4-FFF2-40B4-BE49-F238E27FC236}">
                      <a16:creationId xmlns:a16="http://schemas.microsoft.com/office/drawing/2014/main" id="{A69FCE1D-7B3A-49C1-BF60-C2A51B8579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3" y="2104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8" name="Freeform 10">
                  <a:extLst>
                    <a:ext uri="{FF2B5EF4-FFF2-40B4-BE49-F238E27FC236}">
                      <a16:creationId xmlns:a16="http://schemas.microsoft.com/office/drawing/2014/main" id="{2DAD9402-3086-4707-A409-BE7B4BBA0A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4" y="2104"/>
                  <a:ext cx="30" cy="30"/>
                </a:xfrm>
                <a:custGeom>
                  <a:avLst/>
                  <a:gdLst>
                    <a:gd name="T0" fmla="*/ 11 w 17"/>
                    <a:gd name="T1" fmla="*/ 0 h 17"/>
                    <a:gd name="T2" fmla="*/ 0 w 17"/>
                    <a:gd name="T3" fmla="*/ 13 h 17"/>
                    <a:gd name="T4" fmla="*/ 8 w 17"/>
                    <a:gd name="T5" fmla="*/ 17 h 17"/>
                    <a:gd name="T6" fmla="*/ 17 w 17"/>
                    <a:gd name="T7" fmla="*/ 8 h 17"/>
                    <a:gd name="T8" fmla="*/ 11 w 17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1" y="0"/>
                      </a:moveTo>
                      <a:cubicBezTo>
                        <a:pt x="7" y="4"/>
                        <a:pt x="4" y="8"/>
                        <a:pt x="0" y="13"/>
                      </a:cubicBezTo>
                      <a:cubicBezTo>
                        <a:pt x="2" y="16"/>
                        <a:pt x="4" y="17"/>
                        <a:pt x="8" y="17"/>
                      </a:cubicBezTo>
                      <a:cubicBezTo>
                        <a:pt x="13" y="17"/>
                        <a:pt x="17" y="13"/>
                        <a:pt x="17" y="8"/>
                      </a:cubicBezTo>
                      <a:cubicBezTo>
                        <a:pt x="17" y="4"/>
                        <a:pt x="14" y="1"/>
                        <a:pt x="11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9" name="Oval 11">
                  <a:extLst>
                    <a:ext uri="{FF2B5EF4-FFF2-40B4-BE49-F238E27FC236}">
                      <a16:creationId xmlns:a16="http://schemas.microsoft.com/office/drawing/2014/main" id="{8C6DC907-5A2C-4D5E-BFD7-7B9A69EE5B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8" y="206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0" name="Oval 12">
                  <a:extLst>
                    <a:ext uri="{FF2B5EF4-FFF2-40B4-BE49-F238E27FC236}">
                      <a16:creationId xmlns:a16="http://schemas.microsoft.com/office/drawing/2014/main" id="{1E7A6E9F-E217-4EFC-A594-D40E31797C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1" y="2058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1" name="Oval 13">
                  <a:extLst>
                    <a:ext uri="{FF2B5EF4-FFF2-40B4-BE49-F238E27FC236}">
                      <a16:creationId xmlns:a16="http://schemas.microsoft.com/office/drawing/2014/main" id="{7B13F3FE-610C-4C08-A0B3-3566C98571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8" y="2115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2" name="Oval 14">
                  <a:extLst>
                    <a:ext uri="{FF2B5EF4-FFF2-40B4-BE49-F238E27FC236}">
                      <a16:creationId xmlns:a16="http://schemas.microsoft.com/office/drawing/2014/main" id="{C360C35A-F5F8-4C91-8742-C47DE36CDE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" y="2058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3" name="Freeform 15">
                  <a:extLst>
                    <a:ext uri="{FF2B5EF4-FFF2-40B4-BE49-F238E27FC236}">
                      <a16:creationId xmlns:a16="http://schemas.microsoft.com/office/drawing/2014/main" id="{A28A41D6-3B21-4A57-B292-983CD248A4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2" y="2194"/>
                  <a:ext cx="23" cy="16"/>
                </a:xfrm>
                <a:custGeom>
                  <a:avLst/>
                  <a:gdLst>
                    <a:gd name="T0" fmla="*/ 7 w 13"/>
                    <a:gd name="T1" fmla="*/ 0 h 9"/>
                    <a:gd name="T2" fmla="*/ 0 w 13"/>
                    <a:gd name="T3" fmla="*/ 7 h 9"/>
                    <a:gd name="T4" fmla="*/ 0 w 13"/>
                    <a:gd name="T5" fmla="*/ 9 h 9"/>
                    <a:gd name="T6" fmla="*/ 13 w 13"/>
                    <a:gd name="T7" fmla="*/ 3 h 9"/>
                    <a:gd name="T8" fmla="*/ 7 w 13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9">
                      <a:moveTo>
                        <a:pt x="7" y="0"/>
                      </a:move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4" y="7"/>
                        <a:pt x="8" y="5"/>
                        <a:pt x="13" y="3"/>
                      </a:cubicBezTo>
                      <a:cubicBezTo>
                        <a:pt x="11" y="2"/>
                        <a:pt x="9" y="0"/>
                        <a:pt x="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4" name="Freeform 16">
                  <a:extLst>
                    <a:ext uri="{FF2B5EF4-FFF2-40B4-BE49-F238E27FC236}">
                      <a16:creationId xmlns:a16="http://schemas.microsoft.com/office/drawing/2014/main" id="{8F98ED1F-25E3-4EAD-A328-C04B399F4A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2" y="2146"/>
                  <a:ext cx="32" cy="32"/>
                </a:xfrm>
                <a:custGeom>
                  <a:avLst/>
                  <a:gdLst>
                    <a:gd name="T0" fmla="*/ 9 w 18"/>
                    <a:gd name="T1" fmla="*/ 0 h 18"/>
                    <a:gd name="T2" fmla="*/ 8 w 18"/>
                    <a:gd name="T3" fmla="*/ 0 h 18"/>
                    <a:gd name="T4" fmla="*/ 0 w 18"/>
                    <a:gd name="T5" fmla="*/ 11 h 18"/>
                    <a:gd name="T6" fmla="*/ 9 w 18"/>
                    <a:gd name="T7" fmla="*/ 18 h 18"/>
                    <a:gd name="T8" fmla="*/ 18 w 18"/>
                    <a:gd name="T9" fmla="*/ 9 h 18"/>
                    <a:gd name="T10" fmla="*/ 9 w 18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8">
                      <a:moveTo>
                        <a:pt x="9" y="0"/>
                      </a:move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6" y="4"/>
                        <a:pt x="3" y="7"/>
                        <a:pt x="0" y="11"/>
                      </a:cubicBezTo>
                      <a:cubicBezTo>
                        <a:pt x="0" y="15"/>
                        <a:pt x="4" y="18"/>
                        <a:pt x="9" y="18"/>
                      </a:cubicBezTo>
                      <a:cubicBezTo>
                        <a:pt x="14" y="18"/>
                        <a:pt x="18" y="14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5" name="Oval 17">
                  <a:extLst>
                    <a:ext uri="{FF2B5EF4-FFF2-40B4-BE49-F238E27FC236}">
                      <a16:creationId xmlns:a16="http://schemas.microsoft.com/office/drawing/2014/main" id="{14B4680E-1B23-45E3-9E01-D17541CBC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2" y="2193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6" name="Oval 18">
                  <a:extLst>
                    <a:ext uri="{FF2B5EF4-FFF2-40B4-BE49-F238E27FC236}">
                      <a16:creationId xmlns:a16="http://schemas.microsoft.com/office/drawing/2014/main" id="{8C069D78-BA9E-47AF-9FA4-246D8148C7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0" y="2148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7" name="Oval 19">
                  <a:extLst>
                    <a:ext uri="{FF2B5EF4-FFF2-40B4-BE49-F238E27FC236}">
                      <a16:creationId xmlns:a16="http://schemas.microsoft.com/office/drawing/2014/main" id="{3985852A-34FB-4FF6-AE16-48583264E8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1" y="2148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8" name="Oval 20">
                  <a:extLst>
                    <a:ext uri="{FF2B5EF4-FFF2-40B4-BE49-F238E27FC236}">
                      <a16:creationId xmlns:a16="http://schemas.microsoft.com/office/drawing/2014/main" id="{A84011FC-E6E7-4000-A000-B7F47B3BE7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4" y="2240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9" name="Freeform 21">
                  <a:extLst>
                    <a:ext uri="{FF2B5EF4-FFF2-40B4-BE49-F238E27FC236}">
                      <a16:creationId xmlns:a16="http://schemas.microsoft.com/office/drawing/2014/main" id="{A8505921-9D77-4B1F-8D30-7892EBD220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6" y="2242"/>
                  <a:ext cx="19" cy="9"/>
                </a:xfrm>
                <a:custGeom>
                  <a:avLst/>
                  <a:gdLst>
                    <a:gd name="T0" fmla="*/ 8 w 11"/>
                    <a:gd name="T1" fmla="*/ 0 h 5"/>
                    <a:gd name="T2" fmla="*/ 0 w 11"/>
                    <a:gd name="T3" fmla="*/ 5 h 5"/>
                    <a:gd name="T4" fmla="*/ 11 w 11"/>
                    <a:gd name="T5" fmla="*/ 1 h 5"/>
                    <a:gd name="T6" fmla="*/ 8 w 11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5">
                      <a:moveTo>
                        <a:pt x="8" y="0"/>
                      </a:moveTo>
                      <a:cubicBezTo>
                        <a:pt x="4" y="0"/>
                        <a:pt x="1" y="2"/>
                        <a:pt x="0" y="5"/>
                      </a:cubicBezTo>
                      <a:cubicBezTo>
                        <a:pt x="3" y="4"/>
                        <a:pt x="7" y="2"/>
                        <a:pt x="11" y="1"/>
                      </a:cubicBezTo>
                      <a:cubicBezTo>
                        <a:pt x="10" y="1"/>
                        <a:pt x="9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0" name="Oval 22">
                  <a:extLst>
                    <a:ext uri="{FF2B5EF4-FFF2-40B4-BE49-F238E27FC236}">
                      <a16:creationId xmlns:a16="http://schemas.microsoft.com/office/drawing/2014/main" id="{E1837728-5653-412A-8BDA-49C0C90C7A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8" y="208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1" name="Oval 23">
                  <a:extLst>
                    <a:ext uri="{FF2B5EF4-FFF2-40B4-BE49-F238E27FC236}">
                      <a16:creationId xmlns:a16="http://schemas.microsoft.com/office/drawing/2014/main" id="{396F5B84-7A32-44A9-80A7-C6E810E079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9" y="2072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2" name="Oval 24">
                  <a:extLst>
                    <a:ext uri="{FF2B5EF4-FFF2-40B4-BE49-F238E27FC236}">
                      <a16:creationId xmlns:a16="http://schemas.microsoft.com/office/drawing/2014/main" id="{7862FA0F-88BA-4224-B0E9-322F314D1A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9" y="2122"/>
                  <a:ext cx="25" cy="2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3" name="Oval 25">
                  <a:extLst>
                    <a:ext uri="{FF2B5EF4-FFF2-40B4-BE49-F238E27FC236}">
                      <a16:creationId xmlns:a16="http://schemas.microsoft.com/office/drawing/2014/main" id="{DDFEBB17-A611-4ED3-993B-7AF2D13F0F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9" y="2074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4" name="Freeform 26">
                  <a:extLst>
                    <a:ext uri="{FF2B5EF4-FFF2-40B4-BE49-F238E27FC236}">
                      <a16:creationId xmlns:a16="http://schemas.microsoft.com/office/drawing/2014/main" id="{9C31B815-DC4D-4665-A41E-284AC6223F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2" y="2129"/>
                  <a:ext cx="32" cy="32"/>
                </a:xfrm>
                <a:custGeom>
                  <a:avLst/>
                  <a:gdLst>
                    <a:gd name="T0" fmla="*/ 9 w 18"/>
                    <a:gd name="T1" fmla="*/ 0 h 18"/>
                    <a:gd name="T2" fmla="*/ 0 w 18"/>
                    <a:gd name="T3" fmla="*/ 7 h 18"/>
                    <a:gd name="T4" fmla="*/ 8 w 18"/>
                    <a:gd name="T5" fmla="*/ 18 h 18"/>
                    <a:gd name="T6" fmla="*/ 9 w 18"/>
                    <a:gd name="T7" fmla="*/ 18 h 18"/>
                    <a:gd name="T8" fmla="*/ 18 w 18"/>
                    <a:gd name="T9" fmla="*/ 9 h 18"/>
                    <a:gd name="T10" fmla="*/ 9 w 18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8">
                      <a:moveTo>
                        <a:pt x="9" y="0"/>
                      </a:moveTo>
                      <a:cubicBezTo>
                        <a:pt x="5" y="0"/>
                        <a:pt x="1" y="3"/>
                        <a:pt x="0" y="7"/>
                      </a:cubicBezTo>
                      <a:cubicBezTo>
                        <a:pt x="3" y="9"/>
                        <a:pt x="6" y="13"/>
                        <a:pt x="8" y="18"/>
                      </a:cubicBezTo>
                      <a:cubicBezTo>
                        <a:pt x="8" y="18"/>
                        <a:pt x="9" y="18"/>
                        <a:pt x="9" y="18"/>
                      </a:cubicBezTo>
                      <a:cubicBezTo>
                        <a:pt x="14" y="18"/>
                        <a:pt x="18" y="14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5" name="Oval 27">
                  <a:extLst>
                    <a:ext uri="{FF2B5EF4-FFF2-40B4-BE49-F238E27FC236}">
                      <a16:creationId xmlns:a16="http://schemas.microsoft.com/office/drawing/2014/main" id="{EDD8B030-D937-4CBF-ABE5-D51D4EF5BE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6" y="2138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6" name="Oval 28">
                  <a:extLst>
                    <a:ext uri="{FF2B5EF4-FFF2-40B4-BE49-F238E27FC236}">
                      <a16:creationId xmlns:a16="http://schemas.microsoft.com/office/drawing/2014/main" id="{5DAF496B-0266-47DB-A977-134CBE46E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8" y="2090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7" name="Oval 29">
                  <a:extLst>
                    <a:ext uri="{FF2B5EF4-FFF2-40B4-BE49-F238E27FC236}">
                      <a16:creationId xmlns:a16="http://schemas.microsoft.com/office/drawing/2014/main" id="{D8CB561F-D72E-493F-8681-B0101619C7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7" y="2076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8" name="Oval 30">
                  <a:extLst>
                    <a:ext uri="{FF2B5EF4-FFF2-40B4-BE49-F238E27FC236}">
                      <a16:creationId xmlns:a16="http://schemas.microsoft.com/office/drawing/2014/main" id="{385F01D9-0CDA-4EBC-BB3D-C79263DA92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8" y="2141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9" name="Oval 31">
                  <a:extLst>
                    <a:ext uri="{FF2B5EF4-FFF2-40B4-BE49-F238E27FC236}">
                      <a16:creationId xmlns:a16="http://schemas.microsoft.com/office/drawing/2014/main" id="{75C054B7-4AE5-4844-AA2A-09BE1C163E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8" y="2083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0" name="Oval 32">
                  <a:extLst>
                    <a:ext uri="{FF2B5EF4-FFF2-40B4-BE49-F238E27FC236}">
                      <a16:creationId xmlns:a16="http://schemas.microsoft.com/office/drawing/2014/main" id="{4ECB9272-C5E2-4F05-A278-3ACA220678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3" y="2219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1" name="Oval 33">
                  <a:extLst>
                    <a:ext uri="{FF2B5EF4-FFF2-40B4-BE49-F238E27FC236}">
                      <a16:creationId xmlns:a16="http://schemas.microsoft.com/office/drawing/2014/main" id="{75516D86-4619-4F33-971F-A88E0D653F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1" y="2193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2" name="Freeform 34">
                  <a:extLst>
                    <a:ext uri="{FF2B5EF4-FFF2-40B4-BE49-F238E27FC236}">
                      <a16:creationId xmlns:a16="http://schemas.microsoft.com/office/drawing/2014/main" id="{7F6580DA-FE7E-40CB-B798-53023B7C54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" y="2203"/>
                  <a:ext cx="21" cy="32"/>
                </a:xfrm>
                <a:custGeom>
                  <a:avLst/>
                  <a:gdLst>
                    <a:gd name="T0" fmla="*/ 3 w 12"/>
                    <a:gd name="T1" fmla="*/ 0 h 18"/>
                    <a:gd name="T2" fmla="*/ 0 w 12"/>
                    <a:gd name="T3" fmla="*/ 0 h 18"/>
                    <a:gd name="T4" fmla="*/ 2 w 12"/>
                    <a:gd name="T5" fmla="*/ 18 h 18"/>
                    <a:gd name="T6" fmla="*/ 3 w 12"/>
                    <a:gd name="T7" fmla="*/ 18 h 18"/>
                    <a:gd name="T8" fmla="*/ 12 w 12"/>
                    <a:gd name="T9" fmla="*/ 9 h 18"/>
                    <a:gd name="T10" fmla="*/ 3 w 12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8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6"/>
                        <a:pt x="1" y="12"/>
                        <a:pt x="2" y="18"/>
                      </a:cubicBezTo>
                      <a:cubicBezTo>
                        <a:pt x="2" y="18"/>
                        <a:pt x="2" y="18"/>
                        <a:pt x="3" y="18"/>
                      </a:cubicBezTo>
                      <a:cubicBezTo>
                        <a:pt x="8" y="18"/>
                        <a:pt x="12" y="14"/>
                        <a:pt x="12" y="9"/>
                      </a:cubicBezTo>
                      <a:cubicBezTo>
                        <a:pt x="12" y="4"/>
                        <a:pt x="8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3" name="Freeform 35">
                  <a:extLst>
                    <a:ext uri="{FF2B5EF4-FFF2-40B4-BE49-F238E27FC236}">
                      <a16:creationId xmlns:a16="http://schemas.microsoft.com/office/drawing/2014/main" id="{B244B59B-3185-4E6A-A670-066CBE6591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4" y="2191"/>
                  <a:ext cx="32" cy="21"/>
                </a:xfrm>
                <a:custGeom>
                  <a:avLst/>
                  <a:gdLst>
                    <a:gd name="T0" fmla="*/ 9 w 18"/>
                    <a:gd name="T1" fmla="*/ 0 h 12"/>
                    <a:gd name="T2" fmla="*/ 0 w 18"/>
                    <a:gd name="T3" fmla="*/ 9 h 12"/>
                    <a:gd name="T4" fmla="*/ 0 w 18"/>
                    <a:gd name="T5" fmla="*/ 10 h 12"/>
                    <a:gd name="T6" fmla="*/ 7 w 18"/>
                    <a:gd name="T7" fmla="*/ 9 h 12"/>
                    <a:gd name="T8" fmla="*/ 15 w 18"/>
                    <a:gd name="T9" fmla="*/ 11 h 12"/>
                    <a:gd name="T10" fmla="*/ 17 w 18"/>
                    <a:gd name="T11" fmla="*/ 12 h 12"/>
                    <a:gd name="T12" fmla="*/ 18 w 18"/>
                    <a:gd name="T13" fmla="*/ 9 h 12"/>
                    <a:gd name="T14" fmla="*/ 9 w 18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" h="12"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9"/>
                        <a:pt x="0" y="10"/>
                        <a:pt x="0" y="10"/>
                      </a:cubicBezTo>
                      <a:cubicBezTo>
                        <a:pt x="2" y="9"/>
                        <a:pt x="5" y="9"/>
                        <a:pt x="7" y="9"/>
                      </a:cubicBezTo>
                      <a:cubicBezTo>
                        <a:pt x="10" y="9"/>
                        <a:pt x="12" y="9"/>
                        <a:pt x="15" y="11"/>
                      </a:cubicBezTo>
                      <a:cubicBezTo>
                        <a:pt x="16" y="11"/>
                        <a:pt x="16" y="12"/>
                        <a:pt x="17" y="12"/>
                      </a:cubicBezTo>
                      <a:cubicBezTo>
                        <a:pt x="17" y="11"/>
                        <a:pt x="18" y="10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4" name="Oval 36">
                  <a:extLst>
                    <a:ext uri="{FF2B5EF4-FFF2-40B4-BE49-F238E27FC236}">
                      <a16:creationId xmlns:a16="http://schemas.microsoft.com/office/drawing/2014/main" id="{F6130C8D-AFBE-453F-AD02-9BCD8C9D44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7" y="2166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5" name="Oval 37">
                  <a:extLst>
                    <a:ext uri="{FF2B5EF4-FFF2-40B4-BE49-F238E27FC236}">
                      <a16:creationId xmlns:a16="http://schemas.microsoft.com/office/drawing/2014/main" id="{F79D97E7-120B-434F-939A-3D2FB72855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3" y="2217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6" name="Oval 38">
                  <a:extLst>
                    <a:ext uri="{FF2B5EF4-FFF2-40B4-BE49-F238E27FC236}">
                      <a16:creationId xmlns:a16="http://schemas.microsoft.com/office/drawing/2014/main" id="{7CC3AA3B-39E2-464D-9E07-959E7B9C15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4" y="2182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7" name="Oval 39">
                  <a:extLst>
                    <a:ext uri="{FF2B5EF4-FFF2-40B4-BE49-F238E27FC236}">
                      <a16:creationId xmlns:a16="http://schemas.microsoft.com/office/drawing/2014/main" id="{D119786F-4532-47CE-80FA-2E98C6FFDC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0" y="2308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8" name="Oval 40">
                  <a:extLst>
                    <a:ext uri="{FF2B5EF4-FFF2-40B4-BE49-F238E27FC236}">
                      <a16:creationId xmlns:a16="http://schemas.microsoft.com/office/drawing/2014/main" id="{67BFE2A4-D38F-4F15-8EFA-0F3D023766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1" y="2260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9" name="Oval 41">
                  <a:extLst>
                    <a:ext uri="{FF2B5EF4-FFF2-40B4-BE49-F238E27FC236}">
                      <a16:creationId xmlns:a16="http://schemas.microsoft.com/office/drawing/2014/main" id="{D8E7F0E8-DBD3-4409-BC07-C8AC5E34C7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" y="230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60" name="Oval 42">
                  <a:extLst>
                    <a:ext uri="{FF2B5EF4-FFF2-40B4-BE49-F238E27FC236}">
                      <a16:creationId xmlns:a16="http://schemas.microsoft.com/office/drawing/2014/main" id="{B9B6A9D2-5C17-4DCE-AB73-8DF54392AF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9" y="2262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61" name="Freeform 43">
                  <a:extLst>
                    <a:ext uri="{FF2B5EF4-FFF2-40B4-BE49-F238E27FC236}">
                      <a16:creationId xmlns:a16="http://schemas.microsoft.com/office/drawing/2014/main" id="{3C0DB885-55F4-44E1-B835-2349E42ECF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4" y="2246"/>
                  <a:ext cx="23" cy="26"/>
                </a:xfrm>
                <a:custGeom>
                  <a:avLst/>
                  <a:gdLst>
                    <a:gd name="T0" fmla="*/ 8 w 13"/>
                    <a:gd name="T1" fmla="*/ 0 h 15"/>
                    <a:gd name="T2" fmla="*/ 0 w 13"/>
                    <a:gd name="T3" fmla="*/ 8 h 15"/>
                    <a:gd name="T4" fmla="*/ 5 w 13"/>
                    <a:gd name="T5" fmla="*/ 15 h 15"/>
                    <a:gd name="T6" fmla="*/ 7 w 13"/>
                    <a:gd name="T7" fmla="*/ 12 h 15"/>
                    <a:gd name="T8" fmla="*/ 13 w 13"/>
                    <a:gd name="T9" fmla="*/ 2 h 15"/>
                    <a:gd name="T10" fmla="*/ 8 w 13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5">
                      <a:moveTo>
                        <a:pt x="8" y="0"/>
                      </a:move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1"/>
                        <a:pt x="2" y="14"/>
                        <a:pt x="5" y="15"/>
                      </a:cubicBezTo>
                      <a:cubicBezTo>
                        <a:pt x="6" y="14"/>
                        <a:pt x="6" y="13"/>
                        <a:pt x="7" y="12"/>
                      </a:cubicBezTo>
                      <a:cubicBezTo>
                        <a:pt x="9" y="9"/>
                        <a:pt x="11" y="6"/>
                        <a:pt x="13" y="2"/>
                      </a:cubicBezTo>
                      <a:cubicBezTo>
                        <a:pt x="12" y="1"/>
                        <a:pt x="10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62" name="Oval 44">
                  <a:extLst>
                    <a:ext uri="{FF2B5EF4-FFF2-40B4-BE49-F238E27FC236}">
                      <a16:creationId xmlns:a16="http://schemas.microsoft.com/office/drawing/2014/main" id="{B586B16E-C3A0-416E-BEC7-C6105D8DCE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2" y="2100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63" name="Freeform 45">
                  <a:extLst>
                    <a:ext uri="{FF2B5EF4-FFF2-40B4-BE49-F238E27FC236}">
                      <a16:creationId xmlns:a16="http://schemas.microsoft.com/office/drawing/2014/main" id="{99DDE632-2120-4098-82B6-4E32615163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2131"/>
                  <a:ext cx="11" cy="21"/>
                </a:xfrm>
                <a:custGeom>
                  <a:avLst/>
                  <a:gdLst>
                    <a:gd name="T0" fmla="*/ 6 w 6"/>
                    <a:gd name="T1" fmla="*/ 0 h 12"/>
                    <a:gd name="T2" fmla="*/ 0 w 6"/>
                    <a:gd name="T3" fmla="*/ 7 h 12"/>
                    <a:gd name="T4" fmla="*/ 2 w 6"/>
                    <a:gd name="T5" fmla="*/ 12 h 12"/>
                    <a:gd name="T6" fmla="*/ 6 w 6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cubicBezTo>
                        <a:pt x="2" y="1"/>
                        <a:pt x="0" y="4"/>
                        <a:pt x="0" y="7"/>
                      </a:cubicBezTo>
                      <a:cubicBezTo>
                        <a:pt x="0" y="9"/>
                        <a:pt x="1" y="11"/>
                        <a:pt x="2" y="12"/>
                      </a:cubicBezTo>
                      <a:cubicBezTo>
                        <a:pt x="3" y="8"/>
                        <a:pt x="4" y="4"/>
                        <a:pt x="6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64" name="Oval 46">
                  <a:extLst>
                    <a:ext uri="{FF2B5EF4-FFF2-40B4-BE49-F238E27FC236}">
                      <a16:creationId xmlns:a16="http://schemas.microsoft.com/office/drawing/2014/main" id="{E896C237-921C-42B0-9368-D7BFC1D2A4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5" y="2083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65" name="Oval 47">
                  <a:extLst>
                    <a:ext uri="{FF2B5EF4-FFF2-40B4-BE49-F238E27FC236}">
                      <a16:creationId xmlns:a16="http://schemas.microsoft.com/office/drawing/2014/main" id="{8AA1B8EE-4D4A-408B-9758-BAFE88687B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5" y="2139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66" name="Oval 48">
                  <a:extLst>
                    <a:ext uri="{FF2B5EF4-FFF2-40B4-BE49-F238E27FC236}">
                      <a16:creationId xmlns:a16="http://schemas.microsoft.com/office/drawing/2014/main" id="{9A531A79-DAB3-4D62-8786-20AFD70C84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8" y="2143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67" name="Oval 49">
                  <a:extLst>
                    <a:ext uri="{FF2B5EF4-FFF2-40B4-BE49-F238E27FC236}">
                      <a16:creationId xmlns:a16="http://schemas.microsoft.com/office/drawing/2014/main" id="{4EECF324-32BB-4338-AFB7-DCE1207A8E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4" y="209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68" name="Oval 50">
                  <a:extLst>
                    <a:ext uri="{FF2B5EF4-FFF2-40B4-BE49-F238E27FC236}">
                      <a16:creationId xmlns:a16="http://schemas.microsoft.com/office/drawing/2014/main" id="{F5512EF2-D3C6-4633-9674-6FF7453CBC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3" y="2084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69" name="Freeform 51">
                  <a:extLst>
                    <a:ext uri="{FF2B5EF4-FFF2-40B4-BE49-F238E27FC236}">
                      <a16:creationId xmlns:a16="http://schemas.microsoft.com/office/drawing/2014/main" id="{C6A18010-D099-4BF1-B228-2C7E89A71B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6" y="2092"/>
                  <a:ext cx="28" cy="21"/>
                </a:xfrm>
                <a:custGeom>
                  <a:avLst/>
                  <a:gdLst>
                    <a:gd name="T0" fmla="*/ 8 w 16"/>
                    <a:gd name="T1" fmla="*/ 0 h 12"/>
                    <a:gd name="T2" fmla="*/ 0 w 16"/>
                    <a:gd name="T3" fmla="*/ 8 h 12"/>
                    <a:gd name="T4" fmla="*/ 0 w 16"/>
                    <a:gd name="T5" fmla="*/ 8 h 12"/>
                    <a:gd name="T6" fmla="*/ 14 w 16"/>
                    <a:gd name="T7" fmla="*/ 12 h 12"/>
                    <a:gd name="T8" fmla="*/ 16 w 16"/>
                    <a:gd name="T9" fmla="*/ 8 h 12"/>
                    <a:gd name="T10" fmla="*/ 8 w 16"/>
                    <a:gd name="T1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12">
                      <a:moveTo>
                        <a:pt x="8" y="0"/>
                      </a:moveTo>
                      <a:cubicBezTo>
                        <a:pt x="3" y="0"/>
                        <a:pt x="0" y="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4" y="8"/>
                        <a:pt x="9" y="9"/>
                        <a:pt x="14" y="12"/>
                      </a:cubicBezTo>
                      <a:cubicBezTo>
                        <a:pt x="15" y="11"/>
                        <a:pt x="16" y="10"/>
                        <a:pt x="16" y="8"/>
                      </a:cubicBezTo>
                      <a:cubicBezTo>
                        <a:pt x="16" y="4"/>
                        <a:pt x="12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70" name="Oval 52">
                  <a:extLst>
                    <a:ext uri="{FF2B5EF4-FFF2-40B4-BE49-F238E27FC236}">
                      <a16:creationId xmlns:a16="http://schemas.microsoft.com/office/drawing/2014/main" id="{CCC8BB20-06F9-42EC-9EEE-67EAB6DEF3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1" y="2228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71" name="Oval 53">
                  <a:extLst>
                    <a:ext uri="{FF2B5EF4-FFF2-40B4-BE49-F238E27FC236}">
                      <a16:creationId xmlns:a16="http://schemas.microsoft.com/office/drawing/2014/main" id="{D8ECDAB8-B408-43F2-BB39-BEA7BF424D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0" y="2200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72" name="Oval 54">
                  <a:extLst>
                    <a:ext uri="{FF2B5EF4-FFF2-40B4-BE49-F238E27FC236}">
                      <a16:creationId xmlns:a16="http://schemas.microsoft.com/office/drawing/2014/main" id="{C69CA455-B66E-4810-81FC-8A1660D86C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" y="2208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73" name="Oval 55">
                  <a:extLst>
                    <a:ext uri="{FF2B5EF4-FFF2-40B4-BE49-F238E27FC236}">
                      <a16:creationId xmlns:a16="http://schemas.microsoft.com/office/drawing/2014/main" id="{00876E41-2E75-44A3-B59F-6C68990BAB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9" y="2145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74" name="Freeform 56">
                  <a:extLst>
                    <a:ext uri="{FF2B5EF4-FFF2-40B4-BE49-F238E27FC236}">
                      <a16:creationId xmlns:a16="http://schemas.microsoft.com/office/drawing/2014/main" id="{F724C6D3-679A-437E-9121-785FA3D329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8" y="2262"/>
                  <a:ext cx="16" cy="24"/>
                </a:xfrm>
                <a:custGeom>
                  <a:avLst/>
                  <a:gdLst>
                    <a:gd name="T0" fmla="*/ 2 w 9"/>
                    <a:gd name="T1" fmla="*/ 0 h 14"/>
                    <a:gd name="T2" fmla="*/ 0 w 9"/>
                    <a:gd name="T3" fmla="*/ 0 h 14"/>
                    <a:gd name="T4" fmla="*/ 4 w 9"/>
                    <a:gd name="T5" fmla="*/ 14 h 14"/>
                    <a:gd name="T6" fmla="*/ 9 w 9"/>
                    <a:gd name="T7" fmla="*/ 7 h 14"/>
                    <a:gd name="T8" fmla="*/ 2 w 9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4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2" y="4"/>
                        <a:pt x="3" y="9"/>
                        <a:pt x="4" y="14"/>
                      </a:cubicBezTo>
                      <a:cubicBezTo>
                        <a:pt x="7" y="13"/>
                        <a:pt x="9" y="10"/>
                        <a:pt x="9" y="7"/>
                      </a:cubicBezTo>
                      <a:cubicBezTo>
                        <a:pt x="9" y="3"/>
                        <a:pt x="6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75" name="Oval 57">
                  <a:extLst>
                    <a:ext uri="{FF2B5EF4-FFF2-40B4-BE49-F238E27FC236}">
                      <a16:creationId xmlns:a16="http://schemas.microsoft.com/office/drawing/2014/main" id="{DDA6B4D2-D5ED-48D5-ABCB-BEA76C573F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4" y="226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76" name="Oval 58">
                  <a:extLst>
                    <a:ext uri="{FF2B5EF4-FFF2-40B4-BE49-F238E27FC236}">
                      <a16:creationId xmlns:a16="http://schemas.microsoft.com/office/drawing/2014/main" id="{7648A2C9-344B-4447-AA09-2478ECF6F5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3" y="2304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77" name="Oval 59">
                  <a:extLst>
                    <a:ext uri="{FF2B5EF4-FFF2-40B4-BE49-F238E27FC236}">
                      <a16:creationId xmlns:a16="http://schemas.microsoft.com/office/drawing/2014/main" id="{D98A6680-82F0-4C4F-80C8-2535E8DC07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6" y="2281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78" name="Oval 60">
                  <a:extLst>
                    <a:ext uri="{FF2B5EF4-FFF2-40B4-BE49-F238E27FC236}">
                      <a16:creationId xmlns:a16="http://schemas.microsoft.com/office/drawing/2014/main" id="{A3FA4C05-9EED-451F-BD46-A4836665FF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1" y="209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79" name="Oval 61">
                  <a:extLst>
                    <a:ext uri="{FF2B5EF4-FFF2-40B4-BE49-F238E27FC236}">
                      <a16:creationId xmlns:a16="http://schemas.microsoft.com/office/drawing/2014/main" id="{506D7AA0-F5C2-41AF-A8CB-C84E24BCC2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9" y="215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80" name="Oval 62">
                  <a:extLst>
                    <a:ext uri="{FF2B5EF4-FFF2-40B4-BE49-F238E27FC236}">
                      <a16:creationId xmlns:a16="http://schemas.microsoft.com/office/drawing/2014/main" id="{C518D9A2-F42C-4EE6-8B83-59C028E946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7" y="2090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81" name="Freeform 63">
                  <a:extLst>
                    <a:ext uri="{FF2B5EF4-FFF2-40B4-BE49-F238E27FC236}">
                      <a16:creationId xmlns:a16="http://schemas.microsoft.com/office/drawing/2014/main" id="{3329F58F-5AC1-47C2-BCD8-57DF00B27E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7" y="2148"/>
                  <a:ext cx="32" cy="29"/>
                </a:xfrm>
                <a:custGeom>
                  <a:avLst/>
                  <a:gdLst>
                    <a:gd name="T0" fmla="*/ 9 w 18"/>
                    <a:gd name="T1" fmla="*/ 0 h 16"/>
                    <a:gd name="T2" fmla="*/ 0 w 18"/>
                    <a:gd name="T3" fmla="*/ 9 h 16"/>
                    <a:gd name="T4" fmla="*/ 14 w 18"/>
                    <a:gd name="T5" fmla="*/ 16 h 16"/>
                    <a:gd name="T6" fmla="*/ 18 w 18"/>
                    <a:gd name="T7" fmla="*/ 9 h 16"/>
                    <a:gd name="T8" fmla="*/ 9 w 18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6"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5" y="12"/>
                        <a:pt x="10" y="14"/>
                        <a:pt x="14" y="16"/>
                      </a:cubicBezTo>
                      <a:cubicBezTo>
                        <a:pt x="16" y="15"/>
                        <a:pt x="18" y="12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82" name="Oval 64">
                  <a:extLst>
                    <a:ext uri="{FF2B5EF4-FFF2-40B4-BE49-F238E27FC236}">
                      <a16:creationId xmlns:a16="http://schemas.microsoft.com/office/drawing/2014/main" id="{0E4B7747-D8E0-4317-B2A5-621A8E691F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2" y="2132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83" name="Freeform 65">
                  <a:extLst>
                    <a:ext uri="{FF2B5EF4-FFF2-40B4-BE49-F238E27FC236}">
                      <a16:creationId xmlns:a16="http://schemas.microsoft.com/office/drawing/2014/main" id="{4CA4C40C-F937-4198-83BC-9B33410E46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7" y="2235"/>
                  <a:ext cx="25" cy="25"/>
                </a:xfrm>
                <a:custGeom>
                  <a:avLst/>
                  <a:gdLst>
                    <a:gd name="T0" fmla="*/ 7 w 14"/>
                    <a:gd name="T1" fmla="*/ 0 h 14"/>
                    <a:gd name="T2" fmla="*/ 0 w 14"/>
                    <a:gd name="T3" fmla="*/ 7 h 14"/>
                    <a:gd name="T4" fmla="*/ 3 w 14"/>
                    <a:gd name="T5" fmla="*/ 13 h 14"/>
                    <a:gd name="T6" fmla="*/ 5 w 14"/>
                    <a:gd name="T7" fmla="*/ 13 h 14"/>
                    <a:gd name="T8" fmla="*/ 7 w 14"/>
                    <a:gd name="T9" fmla="*/ 14 h 14"/>
                    <a:gd name="T10" fmla="*/ 14 w 14"/>
                    <a:gd name="T11" fmla="*/ 7 h 14"/>
                    <a:gd name="T12" fmla="*/ 7 w 14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4">
                      <a:moveTo>
                        <a:pt x="7" y="0"/>
                      </a:move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9"/>
                        <a:pt x="1" y="11"/>
                        <a:pt x="3" y="13"/>
                      </a:cubicBezTo>
                      <a:cubicBezTo>
                        <a:pt x="4" y="13"/>
                        <a:pt x="5" y="13"/>
                        <a:pt x="5" y="13"/>
                      </a:cubicBezTo>
                      <a:cubicBezTo>
                        <a:pt x="6" y="14"/>
                        <a:pt x="6" y="14"/>
                        <a:pt x="7" y="14"/>
                      </a:cubicBezTo>
                      <a:cubicBezTo>
                        <a:pt x="11" y="14"/>
                        <a:pt x="14" y="10"/>
                        <a:pt x="14" y="7"/>
                      </a:cubicBezTo>
                      <a:cubicBezTo>
                        <a:pt x="14" y="3"/>
                        <a:pt x="11" y="0"/>
                        <a:pt x="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84" name="Oval 66">
                  <a:extLst>
                    <a:ext uri="{FF2B5EF4-FFF2-40B4-BE49-F238E27FC236}">
                      <a16:creationId xmlns:a16="http://schemas.microsoft.com/office/drawing/2014/main" id="{41DAF50C-4E76-44B6-A344-B23B75FE9E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4" y="2187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85" name="Freeform 67">
                  <a:extLst>
                    <a:ext uri="{FF2B5EF4-FFF2-40B4-BE49-F238E27FC236}">
                      <a16:creationId xmlns:a16="http://schemas.microsoft.com/office/drawing/2014/main" id="{008F4803-CC87-40EA-ABD5-CC86E61011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189"/>
                  <a:ext cx="32" cy="30"/>
                </a:xfrm>
                <a:custGeom>
                  <a:avLst/>
                  <a:gdLst>
                    <a:gd name="T0" fmla="*/ 9 w 18"/>
                    <a:gd name="T1" fmla="*/ 0 h 17"/>
                    <a:gd name="T2" fmla="*/ 0 w 18"/>
                    <a:gd name="T3" fmla="*/ 9 h 17"/>
                    <a:gd name="T4" fmla="*/ 1 w 18"/>
                    <a:gd name="T5" fmla="*/ 13 h 17"/>
                    <a:gd name="T6" fmla="*/ 12 w 18"/>
                    <a:gd name="T7" fmla="*/ 17 h 17"/>
                    <a:gd name="T8" fmla="*/ 18 w 18"/>
                    <a:gd name="T9" fmla="*/ 9 h 17"/>
                    <a:gd name="T10" fmla="*/ 9 w 18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7"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1"/>
                        <a:pt x="0" y="12"/>
                        <a:pt x="1" y="13"/>
                      </a:cubicBezTo>
                      <a:cubicBezTo>
                        <a:pt x="5" y="15"/>
                        <a:pt x="9" y="16"/>
                        <a:pt x="12" y="17"/>
                      </a:cubicBezTo>
                      <a:cubicBezTo>
                        <a:pt x="16" y="16"/>
                        <a:pt x="18" y="13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86" name="Freeform 68">
                  <a:extLst>
                    <a:ext uri="{FF2B5EF4-FFF2-40B4-BE49-F238E27FC236}">
                      <a16:creationId xmlns:a16="http://schemas.microsoft.com/office/drawing/2014/main" id="{3EE79C7D-2D3F-43CC-98B5-D6F748827E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6" y="2281"/>
                  <a:ext cx="9" cy="4"/>
                </a:xfrm>
                <a:custGeom>
                  <a:avLst/>
                  <a:gdLst>
                    <a:gd name="T0" fmla="*/ 4 w 5"/>
                    <a:gd name="T1" fmla="*/ 0 h 2"/>
                    <a:gd name="T2" fmla="*/ 0 w 5"/>
                    <a:gd name="T3" fmla="*/ 1 h 2"/>
                    <a:gd name="T4" fmla="*/ 5 w 5"/>
                    <a:gd name="T5" fmla="*/ 2 h 2"/>
                    <a:gd name="T6" fmla="*/ 4 w 5"/>
                    <a:gd name="T7" fmla="*/ 0 h 2"/>
                    <a:gd name="T8" fmla="*/ 4 w 5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4" y="0"/>
                      </a:move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2" y="1"/>
                        <a:pt x="3" y="2"/>
                        <a:pt x="5" y="2"/>
                      </a:cubicBezTo>
                      <a:cubicBezTo>
                        <a:pt x="5" y="1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87" name="Freeform 69">
                  <a:extLst>
                    <a:ext uri="{FF2B5EF4-FFF2-40B4-BE49-F238E27FC236}">
                      <a16:creationId xmlns:a16="http://schemas.microsoft.com/office/drawing/2014/main" id="{340D1C2F-DE76-432B-9E5F-A0D89FA9FA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" y="1730"/>
                  <a:ext cx="5" cy="2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88" name="Freeform 70">
                  <a:extLst>
                    <a:ext uri="{FF2B5EF4-FFF2-40B4-BE49-F238E27FC236}">
                      <a16:creationId xmlns:a16="http://schemas.microsoft.com/office/drawing/2014/main" id="{A50E54EA-E988-453A-B539-27E86A7A63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3" y="1758"/>
                  <a:ext cx="23" cy="14"/>
                </a:xfrm>
                <a:custGeom>
                  <a:avLst/>
                  <a:gdLst>
                    <a:gd name="T0" fmla="*/ 5 w 13"/>
                    <a:gd name="T1" fmla="*/ 0 h 8"/>
                    <a:gd name="T2" fmla="*/ 0 w 13"/>
                    <a:gd name="T3" fmla="*/ 1 h 8"/>
                    <a:gd name="T4" fmla="*/ 13 w 13"/>
                    <a:gd name="T5" fmla="*/ 8 h 8"/>
                    <a:gd name="T6" fmla="*/ 13 w 13"/>
                    <a:gd name="T7" fmla="*/ 8 h 8"/>
                    <a:gd name="T8" fmla="*/ 5 w 13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8">
                      <a:moveTo>
                        <a:pt x="5" y="0"/>
                      </a:moveTo>
                      <a:cubicBezTo>
                        <a:pt x="3" y="0"/>
                        <a:pt x="2" y="0"/>
                        <a:pt x="0" y="1"/>
                      </a:cubicBezTo>
                      <a:cubicBezTo>
                        <a:pt x="5" y="4"/>
                        <a:pt x="9" y="6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3"/>
                        <a:pt x="10" y="0"/>
                        <a:pt x="5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89" name="Oval 71">
                  <a:extLst>
                    <a:ext uri="{FF2B5EF4-FFF2-40B4-BE49-F238E27FC236}">
                      <a16:creationId xmlns:a16="http://schemas.microsoft.com/office/drawing/2014/main" id="{B82D9E62-0B67-476A-90FC-E11EF57090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3" y="1696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90" name="Freeform 72">
                  <a:extLst>
                    <a:ext uri="{FF2B5EF4-FFF2-40B4-BE49-F238E27FC236}">
                      <a16:creationId xmlns:a16="http://schemas.microsoft.com/office/drawing/2014/main" id="{364DC9AF-7F21-46ED-BC69-F346E18D8A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2" y="1675"/>
                  <a:ext cx="18" cy="5"/>
                </a:xfrm>
                <a:custGeom>
                  <a:avLst/>
                  <a:gdLst>
                    <a:gd name="T0" fmla="*/ 10 w 10"/>
                    <a:gd name="T1" fmla="*/ 0 h 3"/>
                    <a:gd name="T2" fmla="*/ 0 w 10"/>
                    <a:gd name="T3" fmla="*/ 2 h 3"/>
                    <a:gd name="T4" fmla="*/ 4 w 10"/>
                    <a:gd name="T5" fmla="*/ 3 h 3"/>
                    <a:gd name="T6" fmla="*/ 10 w 10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3">
                      <a:moveTo>
                        <a:pt x="10" y="0"/>
                      </a:moveTo>
                      <a:cubicBezTo>
                        <a:pt x="7" y="1"/>
                        <a:pt x="4" y="1"/>
                        <a:pt x="0" y="2"/>
                      </a:cubicBezTo>
                      <a:cubicBezTo>
                        <a:pt x="1" y="2"/>
                        <a:pt x="2" y="3"/>
                        <a:pt x="4" y="3"/>
                      </a:cubicBezTo>
                      <a:cubicBezTo>
                        <a:pt x="6" y="3"/>
                        <a:pt x="8" y="2"/>
                        <a:pt x="1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91" name="Oval 73">
                  <a:extLst>
                    <a:ext uri="{FF2B5EF4-FFF2-40B4-BE49-F238E27FC236}">
                      <a16:creationId xmlns:a16="http://schemas.microsoft.com/office/drawing/2014/main" id="{294BB14B-D225-4C43-B8D7-99FDCE08AA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" y="169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92" name="Oval 74">
                  <a:extLst>
                    <a:ext uri="{FF2B5EF4-FFF2-40B4-BE49-F238E27FC236}">
                      <a16:creationId xmlns:a16="http://schemas.microsoft.com/office/drawing/2014/main" id="{F2EFCCAB-D39D-4D04-B5AC-BCD0634415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3" y="1694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93" name="Oval 75">
                  <a:extLst>
                    <a:ext uri="{FF2B5EF4-FFF2-40B4-BE49-F238E27FC236}">
                      <a16:creationId xmlns:a16="http://schemas.microsoft.com/office/drawing/2014/main" id="{27B23289-6FAD-4C23-8F24-03FAE2C2BE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8" y="1657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94" name="Freeform 76">
                  <a:extLst>
                    <a:ext uri="{FF2B5EF4-FFF2-40B4-BE49-F238E27FC236}">
                      <a16:creationId xmlns:a16="http://schemas.microsoft.com/office/drawing/2014/main" id="{EDEC1074-A9AC-4E0F-B614-6C5A82E6BD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1" y="1659"/>
                  <a:ext cx="28" cy="20"/>
                </a:xfrm>
                <a:custGeom>
                  <a:avLst/>
                  <a:gdLst>
                    <a:gd name="T0" fmla="*/ 15 w 16"/>
                    <a:gd name="T1" fmla="*/ 0 h 11"/>
                    <a:gd name="T2" fmla="*/ 0 w 16"/>
                    <a:gd name="T3" fmla="*/ 3 h 11"/>
                    <a:gd name="T4" fmla="*/ 8 w 16"/>
                    <a:gd name="T5" fmla="*/ 11 h 11"/>
                    <a:gd name="T6" fmla="*/ 16 w 16"/>
                    <a:gd name="T7" fmla="*/ 3 h 11"/>
                    <a:gd name="T8" fmla="*/ 15 w 16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1">
                      <a:moveTo>
                        <a:pt x="15" y="0"/>
                      </a:moveTo>
                      <a:cubicBezTo>
                        <a:pt x="10" y="1"/>
                        <a:pt x="5" y="2"/>
                        <a:pt x="0" y="3"/>
                      </a:cubicBezTo>
                      <a:cubicBezTo>
                        <a:pt x="0" y="7"/>
                        <a:pt x="3" y="11"/>
                        <a:pt x="8" y="11"/>
                      </a:cubicBezTo>
                      <a:cubicBezTo>
                        <a:pt x="12" y="11"/>
                        <a:pt x="16" y="7"/>
                        <a:pt x="16" y="3"/>
                      </a:cubicBezTo>
                      <a:cubicBezTo>
                        <a:pt x="16" y="2"/>
                        <a:pt x="15" y="1"/>
                        <a:pt x="15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95" name="Oval 77">
                  <a:extLst>
                    <a:ext uri="{FF2B5EF4-FFF2-40B4-BE49-F238E27FC236}">
                      <a16:creationId xmlns:a16="http://schemas.microsoft.com/office/drawing/2014/main" id="{7B65DD84-3764-41DD-AD4D-E9FEF37138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8" y="1707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96" name="Oval 78">
                  <a:extLst>
                    <a:ext uri="{FF2B5EF4-FFF2-40B4-BE49-F238E27FC236}">
                      <a16:creationId xmlns:a16="http://schemas.microsoft.com/office/drawing/2014/main" id="{E6200981-70F1-44D9-A0F4-E2EA6AB185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" y="1650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97" name="Oval 79">
                  <a:extLst>
                    <a:ext uri="{FF2B5EF4-FFF2-40B4-BE49-F238E27FC236}">
                      <a16:creationId xmlns:a16="http://schemas.microsoft.com/office/drawing/2014/main" id="{5F064D18-3DB5-4CB9-A2E0-EA32125C3C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5" y="1741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98" name="Oval 80">
                  <a:extLst>
                    <a:ext uri="{FF2B5EF4-FFF2-40B4-BE49-F238E27FC236}">
                      <a16:creationId xmlns:a16="http://schemas.microsoft.com/office/drawing/2014/main" id="{223DE6E6-63BA-4ABA-BFE9-1293AD1729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" y="1737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99" name="Oval 81">
                  <a:extLst>
                    <a:ext uri="{FF2B5EF4-FFF2-40B4-BE49-F238E27FC236}">
                      <a16:creationId xmlns:a16="http://schemas.microsoft.com/office/drawing/2014/main" id="{71C5FDA7-9A77-493A-A231-FD31372D24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" y="1787"/>
                  <a:ext cx="25" cy="2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00" name="Oval 82">
                  <a:extLst>
                    <a:ext uri="{FF2B5EF4-FFF2-40B4-BE49-F238E27FC236}">
                      <a16:creationId xmlns:a16="http://schemas.microsoft.com/office/drawing/2014/main" id="{CA174A4D-F29E-4859-9B27-6EE32B0187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2" y="173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01" name="Freeform 83">
                  <a:extLst>
                    <a:ext uri="{FF2B5EF4-FFF2-40B4-BE49-F238E27FC236}">
                      <a16:creationId xmlns:a16="http://schemas.microsoft.com/office/drawing/2014/main" id="{7230832B-DBFD-4179-B68B-D549F0CE3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" y="1787"/>
                  <a:ext cx="31" cy="28"/>
                </a:xfrm>
                <a:custGeom>
                  <a:avLst/>
                  <a:gdLst>
                    <a:gd name="T0" fmla="*/ 9 w 18"/>
                    <a:gd name="T1" fmla="*/ 0 h 16"/>
                    <a:gd name="T2" fmla="*/ 0 w 18"/>
                    <a:gd name="T3" fmla="*/ 9 h 16"/>
                    <a:gd name="T4" fmla="*/ 1 w 18"/>
                    <a:gd name="T5" fmla="*/ 13 h 16"/>
                    <a:gd name="T6" fmla="*/ 13 w 18"/>
                    <a:gd name="T7" fmla="*/ 16 h 16"/>
                    <a:gd name="T8" fmla="*/ 18 w 18"/>
                    <a:gd name="T9" fmla="*/ 9 h 16"/>
                    <a:gd name="T10" fmla="*/ 9 w 18"/>
                    <a:gd name="T1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6"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0"/>
                        <a:pt x="0" y="12"/>
                        <a:pt x="1" y="13"/>
                      </a:cubicBezTo>
                      <a:cubicBezTo>
                        <a:pt x="5" y="14"/>
                        <a:pt x="9" y="15"/>
                        <a:pt x="13" y="16"/>
                      </a:cubicBezTo>
                      <a:cubicBezTo>
                        <a:pt x="16" y="15"/>
                        <a:pt x="18" y="12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02" name="Oval 84">
                  <a:extLst>
                    <a:ext uri="{FF2B5EF4-FFF2-40B4-BE49-F238E27FC236}">
                      <a16:creationId xmlns:a16="http://schemas.microsoft.com/office/drawing/2014/main" id="{64524EB7-5E8C-49D9-9140-54D29B84AF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2" y="178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03" name="Oval 85">
                  <a:extLst>
                    <a:ext uri="{FF2B5EF4-FFF2-40B4-BE49-F238E27FC236}">
                      <a16:creationId xmlns:a16="http://schemas.microsoft.com/office/drawing/2014/main" id="{E65FD330-F513-442C-A30B-C1C65ED293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4" y="176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04" name="Oval 86">
                  <a:extLst>
                    <a:ext uri="{FF2B5EF4-FFF2-40B4-BE49-F238E27FC236}">
                      <a16:creationId xmlns:a16="http://schemas.microsoft.com/office/drawing/2014/main" id="{449C36F6-B71F-4B11-A526-25983BACB1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0" y="1741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05" name="Oval 87">
                  <a:extLst>
                    <a:ext uri="{FF2B5EF4-FFF2-40B4-BE49-F238E27FC236}">
                      <a16:creationId xmlns:a16="http://schemas.microsoft.com/office/drawing/2014/main" id="{DA5E4DE2-42BD-4494-ABAE-A8B7167037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8" y="1806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06" name="Oval 88">
                  <a:extLst>
                    <a:ext uri="{FF2B5EF4-FFF2-40B4-BE49-F238E27FC236}">
                      <a16:creationId xmlns:a16="http://schemas.microsoft.com/office/drawing/2014/main" id="{11FAB7DA-2623-406C-A11F-8583CB80F1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1" y="1741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07" name="Freeform 89">
                  <a:extLst>
                    <a:ext uri="{FF2B5EF4-FFF2-40B4-BE49-F238E27FC236}">
                      <a16:creationId xmlns:a16="http://schemas.microsoft.com/office/drawing/2014/main" id="{D0ED9387-3759-436D-A723-D20C535654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8" y="1835"/>
                  <a:ext cx="9" cy="1"/>
                </a:xfrm>
                <a:custGeom>
                  <a:avLst/>
                  <a:gdLst>
                    <a:gd name="T0" fmla="*/ 1 w 5"/>
                    <a:gd name="T1" fmla="*/ 0 h 1"/>
                    <a:gd name="T2" fmla="*/ 0 w 5"/>
                    <a:gd name="T3" fmla="*/ 0 h 1"/>
                    <a:gd name="T4" fmla="*/ 5 w 5"/>
                    <a:gd name="T5" fmla="*/ 1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0"/>
                        <a:pt x="4" y="0"/>
                        <a:pt x="5" y="1"/>
                      </a:cubicBezTo>
                      <a:cubicBezTo>
                        <a:pt x="4" y="0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08" name="Oval 90">
                  <a:extLst>
                    <a:ext uri="{FF2B5EF4-FFF2-40B4-BE49-F238E27FC236}">
                      <a16:creationId xmlns:a16="http://schemas.microsoft.com/office/drawing/2014/main" id="{42CA3E9A-3CD1-4668-AAC0-D5B63EFB99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4" y="188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09" name="Freeform 91">
                  <a:extLst>
                    <a:ext uri="{FF2B5EF4-FFF2-40B4-BE49-F238E27FC236}">
                      <a16:creationId xmlns:a16="http://schemas.microsoft.com/office/drawing/2014/main" id="{BEC08EE4-C6F9-4B7A-80B9-6444DF493E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2" y="1836"/>
                  <a:ext cx="29" cy="22"/>
                </a:xfrm>
                <a:custGeom>
                  <a:avLst/>
                  <a:gdLst>
                    <a:gd name="T0" fmla="*/ 8 w 16"/>
                    <a:gd name="T1" fmla="*/ 0 h 12"/>
                    <a:gd name="T2" fmla="*/ 0 w 16"/>
                    <a:gd name="T3" fmla="*/ 8 h 12"/>
                    <a:gd name="T4" fmla="*/ 14 w 16"/>
                    <a:gd name="T5" fmla="*/ 12 h 12"/>
                    <a:gd name="T6" fmla="*/ 16 w 16"/>
                    <a:gd name="T7" fmla="*/ 8 h 12"/>
                    <a:gd name="T8" fmla="*/ 8 w 16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2">
                      <a:moveTo>
                        <a:pt x="8" y="0"/>
                      </a:moveTo>
                      <a:cubicBezTo>
                        <a:pt x="3" y="0"/>
                        <a:pt x="0" y="3"/>
                        <a:pt x="0" y="8"/>
                      </a:cubicBezTo>
                      <a:cubicBezTo>
                        <a:pt x="5" y="9"/>
                        <a:pt x="10" y="10"/>
                        <a:pt x="14" y="12"/>
                      </a:cubicBezTo>
                      <a:cubicBezTo>
                        <a:pt x="15" y="11"/>
                        <a:pt x="16" y="9"/>
                        <a:pt x="16" y="8"/>
                      </a:cubicBezTo>
                      <a:cubicBezTo>
                        <a:pt x="16" y="3"/>
                        <a:pt x="12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10" name="Oval 92">
                  <a:extLst>
                    <a:ext uri="{FF2B5EF4-FFF2-40B4-BE49-F238E27FC236}">
                      <a16:creationId xmlns:a16="http://schemas.microsoft.com/office/drawing/2014/main" id="{B677F6FB-7372-4F4A-BE0E-99D91AEBDD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3" y="1902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11" name="Oval 93">
                  <a:extLst>
                    <a:ext uri="{FF2B5EF4-FFF2-40B4-BE49-F238E27FC236}">
                      <a16:creationId xmlns:a16="http://schemas.microsoft.com/office/drawing/2014/main" id="{5991521C-6AE0-4146-9C09-EF5023C9D1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3" y="1836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12" name="Oval 94">
                  <a:extLst>
                    <a:ext uri="{FF2B5EF4-FFF2-40B4-BE49-F238E27FC236}">
                      <a16:creationId xmlns:a16="http://schemas.microsoft.com/office/drawing/2014/main" id="{4A042D0C-3A7F-426C-962C-E8A5B420C1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8" y="1679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13" name="Oval 95">
                  <a:extLst>
                    <a:ext uri="{FF2B5EF4-FFF2-40B4-BE49-F238E27FC236}">
                      <a16:creationId xmlns:a16="http://schemas.microsoft.com/office/drawing/2014/main" id="{DE323BB3-5772-486C-8796-57F845A41B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9" y="1664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14" name="Oval 96">
                  <a:extLst>
                    <a:ext uri="{FF2B5EF4-FFF2-40B4-BE49-F238E27FC236}">
                      <a16:creationId xmlns:a16="http://schemas.microsoft.com/office/drawing/2014/main" id="{B454E2B8-2E46-4E28-A529-61F6FF2282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9" y="1714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15" name="Oval 97">
                  <a:extLst>
                    <a:ext uri="{FF2B5EF4-FFF2-40B4-BE49-F238E27FC236}">
                      <a16:creationId xmlns:a16="http://schemas.microsoft.com/office/drawing/2014/main" id="{5CEC876F-62B6-48C4-B658-7427DE46C4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9" y="166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16" name="Oval 98">
                  <a:extLst>
                    <a:ext uri="{FF2B5EF4-FFF2-40B4-BE49-F238E27FC236}">
                      <a16:creationId xmlns:a16="http://schemas.microsoft.com/office/drawing/2014/main" id="{26A29D91-829C-48D0-BD52-CD373D6405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2" y="1721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17" name="Oval 99">
                  <a:extLst>
                    <a:ext uri="{FF2B5EF4-FFF2-40B4-BE49-F238E27FC236}">
                      <a16:creationId xmlns:a16="http://schemas.microsoft.com/office/drawing/2014/main" id="{CC1A6ED3-BDFA-4E6E-8CF6-9F1EEA3CD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6" y="1728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18" name="Oval 100">
                  <a:extLst>
                    <a:ext uri="{FF2B5EF4-FFF2-40B4-BE49-F238E27FC236}">
                      <a16:creationId xmlns:a16="http://schemas.microsoft.com/office/drawing/2014/main" id="{DABC87D8-DCAA-48D3-98BB-480FED72EC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8" y="1682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19" name="Oval 101">
                  <a:extLst>
                    <a:ext uri="{FF2B5EF4-FFF2-40B4-BE49-F238E27FC236}">
                      <a16:creationId xmlns:a16="http://schemas.microsoft.com/office/drawing/2014/main" id="{C866C229-52BB-4625-A657-09BCD58A4D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7" y="1668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0" name="Oval 102">
                  <a:extLst>
                    <a:ext uri="{FF2B5EF4-FFF2-40B4-BE49-F238E27FC236}">
                      <a16:creationId xmlns:a16="http://schemas.microsoft.com/office/drawing/2014/main" id="{1AC8A163-D477-4280-A917-7570EDAAC5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8" y="1733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1" name="Oval 103">
                  <a:extLst>
                    <a:ext uri="{FF2B5EF4-FFF2-40B4-BE49-F238E27FC236}">
                      <a16:creationId xmlns:a16="http://schemas.microsoft.com/office/drawing/2014/main" id="{52EE5B1E-E84A-45A9-801E-801907ADE5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8" y="1673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2" name="Oval 104">
                  <a:extLst>
                    <a:ext uri="{FF2B5EF4-FFF2-40B4-BE49-F238E27FC236}">
                      <a16:creationId xmlns:a16="http://schemas.microsoft.com/office/drawing/2014/main" id="{AC517CB6-35B9-4E9F-B07B-D6021BF16D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1" y="1758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3" name="Oval 105">
                  <a:extLst>
                    <a:ext uri="{FF2B5EF4-FFF2-40B4-BE49-F238E27FC236}">
                      <a16:creationId xmlns:a16="http://schemas.microsoft.com/office/drawing/2014/main" id="{CE9C434F-62DA-4E3D-B7DB-C03D0CD44C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5" y="1741"/>
                  <a:ext cx="25" cy="2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4" name="Oval 106">
                  <a:extLst>
                    <a:ext uri="{FF2B5EF4-FFF2-40B4-BE49-F238E27FC236}">
                      <a16:creationId xmlns:a16="http://schemas.microsoft.com/office/drawing/2014/main" id="{BE3B20CA-4BB7-451A-BB31-CF79953FB8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3" y="1810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5" name="Oval 107">
                  <a:extLst>
                    <a:ext uri="{FF2B5EF4-FFF2-40B4-BE49-F238E27FC236}">
                      <a16:creationId xmlns:a16="http://schemas.microsoft.com/office/drawing/2014/main" id="{30C8D19F-5DB7-4974-A3D0-272FBA2A2C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1" y="178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6" name="Oval 108">
                  <a:extLst>
                    <a:ext uri="{FF2B5EF4-FFF2-40B4-BE49-F238E27FC236}">
                      <a16:creationId xmlns:a16="http://schemas.microsoft.com/office/drawing/2014/main" id="{7D1C7AF3-9ED5-4CE5-8A96-5434E1AE2E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1" y="184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7" name="Oval 109">
                  <a:extLst>
                    <a:ext uri="{FF2B5EF4-FFF2-40B4-BE49-F238E27FC236}">
                      <a16:creationId xmlns:a16="http://schemas.microsoft.com/office/drawing/2014/main" id="{6FB01D8E-BFD0-42D6-930B-17BDF66DA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8" y="1794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8" name="Oval 110">
                  <a:extLst>
                    <a:ext uri="{FF2B5EF4-FFF2-40B4-BE49-F238E27FC236}">
                      <a16:creationId xmlns:a16="http://schemas.microsoft.com/office/drawing/2014/main" id="{50697667-3B9F-4822-B081-10F2BD1B1C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4" y="1781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9" name="Oval 111">
                  <a:extLst>
                    <a:ext uri="{FF2B5EF4-FFF2-40B4-BE49-F238E27FC236}">
                      <a16:creationId xmlns:a16="http://schemas.microsoft.com/office/drawing/2014/main" id="{FA7C74B9-8ED0-41AA-9EE9-3644DF2B2C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7" y="1758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30" name="Oval 112">
                  <a:extLst>
                    <a:ext uri="{FF2B5EF4-FFF2-40B4-BE49-F238E27FC236}">
                      <a16:creationId xmlns:a16="http://schemas.microsoft.com/office/drawing/2014/main" id="{C9363BA4-B5E7-4A03-8CC3-294C3F0208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3" y="1808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31" name="Oval 113">
                  <a:extLst>
                    <a:ext uri="{FF2B5EF4-FFF2-40B4-BE49-F238E27FC236}">
                      <a16:creationId xmlns:a16="http://schemas.microsoft.com/office/drawing/2014/main" id="{E7E8413A-B5A6-46A7-A8D0-2FEA2CF50C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4" y="1772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32" name="Oval 114">
                  <a:extLst>
                    <a:ext uri="{FF2B5EF4-FFF2-40B4-BE49-F238E27FC236}">
                      <a16:creationId xmlns:a16="http://schemas.microsoft.com/office/drawing/2014/main" id="{5DBCD4B9-7EAB-4C38-BFE3-DA3B75CC66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3" y="1819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33" name="Oval 115">
                  <a:extLst>
                    <a:ext uri="{FF2B5EF4-FFF2-40B4-BE49-F238E27FC236}">
                      <a16:creationId xmlns:a16="http://schemas.microsoft.com/office/drawing/2014/main" id="{F030640B-75F0-4D8E-AB63-30FF1A73D6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9" y="1849"/>
                  <a:ext cx="24" cy="2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34" name="Oval 116">
                  <a:extLst>
                    <a:ext uri="{FF2B5EF4-FFF2-40B4-BE49-F238E27FC236}">
                      <a16:creationId xmlns:a16="http://schemas.microsoft.com/office/drawing/2014/main" id="{F6327075-8DDD-41E6-AE12-CC4ADF6742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0" y="1900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35" name="Oval 117">
                  <a:extLst>
                    <a:ext uri="{FF2B5EF4-FFF2-40B4-BE49-F238E27FC236}">
                      <a16:creationId xmlns:a16="http://schemas.microsoft.com/office/drawing/2014/main" id="{853C4E72-6AAE-4CB3-BE32-312C2B7082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1" y="1852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36" name="Oval 118">
                  <a:extLst>
                    <a:ext uri="{FF2B5EF4-FFF2-40B4-BE49-F238E27FC236}">
                      <a16:creationId xmlns:a16="http://schemas.microsoft.com/office/drawing/2014/main" id="{77596A37-A41B-4028-ADB2-E314FF8D4C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2" y="1897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37" name="Oval 119">
                  <a:extLst>
                    <a:ext uri="{FF2B5EF4-FFF2-40B4-BE49-F238E27FC236}">
                      <a16:creationId xmlns:a16="http://schemas.microsoft.com/office/drawing/2014/main" id="{ADAB1E87-0266-4F30-9E3E-44888F1E3A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" y="1898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38" name="Oval 120">
                  <a:extLst>
                    <a:ext uri="{FF2B5EF4-FFF2-40B4-BE49-F238E27FC236}">
                      <a16:creationId xmlns:a16="http://schemas.microsoft.com/office/drawing/2014/main" id="{3567E3E8-0692-4A97-BA68-99AE76C04C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6" y="1861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39" name="Oval 121">
                  <a:extLst>
                    <a:ext uri="{FF2B5EF4-FFF2-40B4-BE49-F238E27FC236}">
                      <a16:creationId xmlns:a16="http://schemas.microsoft.com/office/drawing/2014/main" id="{5C4B38D1-B71F-4A6B-A1D0-73F3A49A99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9" y="1854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40" name="Oval 122">
                  <a:extLst>
                    <a:ext uri="{FF2B5EF4-FFF2-40B4-BE49-F238E27FC236}">
                      <a16:creationId xmlns:a16="http://schemas.microsoft.com/office/drawing/2014/main" id="{B61E4D6D-F9B2-4556-B6A3-F24C5FA512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7" y="1900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41" name="Oval 123">
                  <a:extLst>
                    <a:ext uri="{FF2B5EF4-FFF2-40B4-BE49-F238E27FC236}">
                      <a16:creationId xmlns:a16="http://schemas.microsoft.com/office/drawing/2014/main" id="{28C5DA36-2029-4DC8-B92C-5F93251618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4" y="1836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42" name="Oval 124">
                  <a:extLst>
                    <a:ext uri="{FF2B5EF4-FFF2-40B4-BE49-F238E27FC236}">
                      <a16:creationId xmlns:a16="http://schemas.microsoft.com/office/drawing/2014/main" id="{A7AD1597-4D75-49F0-8643-97FCCE0C18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2" y="1693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43" name="Oval 125">
                  <a:extLst>
                    <a:ext uri="{FF2B5EF4-FFF2-40B4-BE49-F238E27FC236}">
                      <a16:creationId xmlns:a16="http://schemas.microsoft.com/office/drawing/2014/main" id="{AA84EBAC-90B5-4774-A79C-957248DE3B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5" y="1723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44" name="Oval 126">
                  <a:extLst>
                    <a:ext uri="{FF2B5EF4-FFF2-40B4-BE49-F238E27FC236}">
                      <a16:creationId xmlns:a16="http://schemas.microsoft.com/office/drawing/2014/main" id="{7427641E-E6D9-4ABA-9F40-AB1B2905D2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5" y="167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45" name="Oval 127">
                  <a:extLst>
                    <a:ext uri="{FF2B5EF4-FFF2-40B4-BE49-F238E27FC236}">
                      <a16:creationId xmlns:a16="http://schemas.microsoft.com/office/drawing/2014/main" id="{2DAACF90-BB15-456B-822D-4095519B62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5" y="1732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46" name="Oval 128">
                  <a:extLst>
                    <a:ext uri="{FF2B5EF4-FFF2-40B4-BE49-F238E27FC236}">
                      <a16:creationId xmlns:a16="http://schemas.microsoft.com/office/drawing/2014/main" id="{C7F2D727-CB2B-4951-BF36-9842AC58B6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8" y="173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47" name="Oval 129">
                  <a:extLst>
                    <a:ext uri="{FF2B5EF4-FFF2-40B4-BE49-F238E27FC236}">
                      <a16:creationId xmlns:a16="http://schemas.microsoft.com/office/drawing/2014/main" id="{B65FD2BE-3A2E-4C7F-A8AB-933F555FB1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4" y="1691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48" name="Oval 130">
                  <a:extLst>
                    <a:ext uri="{FF2B5EF4-FFF2-40B4-BE49-F238E27FC236}">
                      <a16:creationId xmlns:a16="http://schemas.microsoft.com/office/drawing/2014/main" id="{DFE627AF-07F5-4625-B3BE-5CBAD154A4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3" y="1677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49" name="Oval 131">
                  <a:extLst>
                    <a:ext uri="{FF2B5EF4-FFF2-40B4-BE49-F238E27FC236}">
                      <a16:creationId xmlns:a16="http://schemas.microsoft.com/office/drawing/2014/main" id="{ABEBD6D3-0EBE-44C8-BA0A-214055AEC8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4" y="1742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50" name="Oval 132">
                  <a:extLst>
                    <a:ext uri="{FF2B5EF4-FFF2-40B4-BE49-F238E27FC236}">
                      <a16:creationId xmlns:a16="http://schemas.microsoft.com/office/drawing/2014/main" id="{406A1FC2-EB0E-4418-BC86-33F3560690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6" y="1682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51" name="Oval 133">
                  <a:extLst>
                    <a:ext uri="{FF2B5EF4-FFF2-40B4-BE49-F238E27FC236}">
                      <a16:creationId xmlns:a16="http://schemas.microsoft.com/office/drawing/2014/main" id="{A87B88C9-0005-4546-87D8-DB00DA00BE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1" y="1819"/>
                  <a:ext cx="25" cy="2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52" name="Oval 134">
                  <a:extLst>
                    <a:ext uri="{FF2B5EF4-FFF2-40B4-BE49-F238E27FC236}">
                      <a16:creationId xmlns:a16="http://schemas.microsoft.com/office/drawing/2014/main" id="{25FF5469-735F-4C23-982C-42666E6CB3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0" y="1790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53" name="Oval 135">
                  <a:extLst>
                    <a:ext uri="{FF2B5EF4-FFF2-40B4-BE49-F238E27FC236}">
                      <a16:creationId xmlns:a16="http://schemas.microsoft.com/office/drawing/2014/main" id="{155890E4-6C2A-4B90-8228-79C4ACCD2B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" y="179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54" name="Oval 136">
                  <a:extLst>
                    <a:ext uri="{FF2B5EF4-FFF2-40B4-BE49-F238E27FC236}">
                      <a16:creationId xmlns:a16="http://schemas.microsoft.com/office/drawing/2014/main" id="{EC3F80E2-BAA5-4F0B-A805-764CFE0986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0" y="1790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55" name="Oval 137">
                  <a:extLst>
                    <a:ext uri="{FF2B5EF4-FFF2-40B4-BE49-F238E27FC236}">
                      <a16:creationId xmlns:a16="http://schemas.microsoft.com/office/drawing/2014/main" id="{FD5E6729-E316-4292-81A7-2FB2FFEF22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9" y="1735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56" name="Oval 138">
                  <a:extLst>
                    <a:ext uri="{FF2B5EF4-FFF2-40B4-BE49-F238E27FC236}">
                      <a16:creationId xmlns:a16="http://schemas.microsoft.com/office/drawing/2014/main" id="{8B6878F0-642F-48AE-96D6-6A910A7166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1" y="1836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57" name="Oval 139">
                  <a:extLst>
                    <a:ext uri="{FF2B5EF4-FFF2-40B4-BE49-F238E27FC236}">
                      <a16:creationId xmlns:a16="http://schemas.microsoft.com/office/drawing/2014/main" id="{E40AE0F2-2903-4C33-977D-CEBBF802D8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5" y="1785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58" name="Oval 140">
                  <a:extLst>
                    <a:ext uri="{FF2B5EF4-FFF2-40B4-BE49-F238E27FC236}">
                      <a16:creationId xmlns:a16="http://schemas.microsoft.com/office/drawing/2014/main" id="{A3BA8C24-5D82-4ADF-8B40-AFDE2BB22E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" y="1852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59" name="Oval 141">
                  <a:extLst>
                    <a:ext uri="{FF2B5EF4-FFF2-40B4-BE49-F238E27FC236}">
                      <a16:creationId xmlns:a16="http://schemas.microsoft.com/office/drawing/2014/main" id="{BF6D1191-C088-4B0A-A778-F64295D320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1893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60" name="Oval 142">
                  <a:extLst>
                    <a:ext uri="{FF2B5EF4-FFF2-40B4-BE49-F238E27FC236}">
                      <a16:creationId xmlns:a16="http://schemas.microsoft.com/office/drawing/2014/main" id="{F10939E0-5189-4CA4-B58B-7018CC271B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4" y="185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61" name="Oval 143">
                  <a:extLst>
                    <a:ext uri="{FF2B5EF4-FFF2-40B4-BE49-F238E27FC236}">
                      <a16:creationId xmlns:a16="http://schemas.microsoft.com/office/drawing/2014/main" id="{3A62BE21-7396-4DA0-94AA-33CBBD831C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3" y="1900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62" name="Oval 144">
                  <a:extLst>
                    <a:ext uri="{FF2B5EF4-FFF2-40B4-BE49-F238E27FC236}">
                      <a16:creationId xmlns:a16="http://schemas.microsoft.com/office/drawing/2014/main" id="{409CD0C3-71D3-4550-A803-16017E7779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3" y="1895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63" name="Oval 145">
                  <a:extLst>
                    <a:ext uri="{FF2B5EF4-FFF2-40B4-BE49-F238E27FC236}">
                      <a16:creationId xmlns:a16="http://schemas.microsoft.com/office/drawing/2014/main" id="{D4CC4C22-B6E7-4FC6-A020-E74D9BD0F5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3" y="1868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64" name="Oval 146">
                  <a:extLst>
                    <a:ext uri="{FF2B5EF4-FFF2-40B4-BE49-F238E27FC236}">
                      <a16:creationId xmlns:a16="http://schemas.microsoft.com/office/drawing/2014/main" id="{1F0A82F0-BD96-4A01-8848-FE67878AC9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6" y="1872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65" name="Oval 147">
                  <a:extLst>
                    <a:ext uri="{FF2B5EF4-FFF2-40B4-BE49-F238E27FC236}">
                      <a16:creationId xmlns:a16="http://schemas.microsoft.com/office/drawing/2014/main" id="{133D7532-CEC0-4827-B592-18699D6B2F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4" y="1891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66" name="Oval 148">
                  <a:extLst>
                    <a:ext uri="{FF2B5EF4-FFF2-40B4-BE49-F238E27FC236}">
                      <a16:creationId xmlns:a16="http://schemas.microsoft.com/office/drawing/2014/main" id="{B0FCCD97-1D30-4139-B24C-959B9551BE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8" y="1827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67" name="Oval 149">
                  <a:extLst>
                    <a:ext uri="{FF2B5EF4-FFF2-40B4-BE49-F238E27FC236}">
                      <a16:creationId xmlns:a16="http://schemas.microsoft.com/office/drawing/2014/main" id="{2F5C028D-4ED0-47B3-A32E-2A3231D5ED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1" y="168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68" name="Oval 150">
                  <a:extLst>
                    <a:ext uri="{FF2B5EF4-FFF2-40B4-BE49-F238E27FC236}">
                      <a16:creationId xmlns:a16="http://schemas.microsoft.com/office/drawing/2014/main" id="{69CE73BE-1B2E-4DBF-8085-8A0125B1CD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9" y="174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69" name="Oval 151">
                  <a:extLst>
                    <a:ext uri="{FF2B5EF4-FFF2-40B4-BE49-F238E27FC236}">
                      <a16:creationId xmlns:a16="http://schemas.microsoft.com/office/drawing/2014/main" id="{95E6B6DB-BF31-489B-948B-98F695508D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2" y="1820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70" name="Oval 152">
                  <a:extLst>
                    <a:ext uri="{FF2B5EF4-FFF2-40B4-BE49-F238E27FC236}">
                      <a16:creationId xmlns:a16="http://schemas.microsoft.com/office/drawing/2014/main" id="{C3AAFD18-2752-4145-8B66-C692F5E468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7" y="1680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71" name="Oval 153">
                  <a:extLst>
                    <a:ext uri="{FF2B5EF4-FFF2-40B4-BE49-F238E27FC236}">
                      <a16:creationId xmlns:a16="http://schemas.microsoft.com/office/drawing/2014/main" id="{6CBA51E0-09F7-4524-AD1F-7C3FD0B26F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0" y="1710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72" name="Oval 154">
                  <a:extLst>
                    <a:ext uri="{FF2B5EF4-FFF2-40B4-BE49-F238E27FC236}">
                      <a16:creationId xmlns:a16="http://schemas.microsoft.com/office/drawing/2014/main" id="{538F7463-C5A9-46E9-8855-ACDE762A92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0" y="1663"/>
                  <a:ext cx="32" cy="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73" name="Oval 155">
                  <a:extLst>
                    <a:ext uri="{FF2B5EF4-FFF2-40B4-BE49-F238E27FC236}">
                      <a16:creationId xmlns:a16="http://schemas.microsoft.com/office/drawing/2014/main" id="{553FCA2E-9524-4D5F-815C-C563D6F505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7" y="173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74" name="Oval 156">
                  <a:extLst>
                    <a:ext uri="{FF2B5EF4-FFF2-40B4-BE49-F238E27FC236}">
                      <a16:creationId xmlns:a16="http://schemas.microsoft.com/office/drawing/2014/main" id="{405C2045-C453-420D-A338-6E4E6B0B01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2" y="1723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75" name="Freeform 157">
                  <a:extLst>
                    <a:ext uri="{FF2B5EF4-FFF2-40B4-BE49-F238E27FC236}">
                      <a16:creationId xmlns:a16="http://schemas.microsoft.com/office/drawing/2014/main" id="{318587EE-AF2B-404B-89EE-A0868BF12D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8" y="1677"/>
                  <a:ext cx="27" cy="16"/>
                </a:xfrm>
                <a:custGeom>
                  <a:avLst/>
                  <a:gdLst>
                    <a:gd name="T0" fmla="*/ 0 w 15"/>
                    <a:gd name="T1" fmla="*/ 0 h 9"/>
                    <a:gd name="T2" fmla="*/ 0 w 15"/>
                    <a:gd name="T3" fmla="*/ 1 h 9"/>
                    <a:gd name="T4" fmla="*/ 8 w 15"/>
                    <a:gd name="T5" fmla="*/ 9 h 9"/>
                    <a:gd name="T6" fmla="*/ 15 w 15"/>
                    <a:gd name="T7" fmla="*/ 4 h 9"/>
                    <a:gd name="T8" fmla="*/ 0 w 15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9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6"/>
                        <a:pt x="4" y="9"/>
                        <a:pt x="8" y="9"/>
                      </a:cubicBezTo>
                      <a:cubicBezTo>
                        <a:pt x="11" y="9"/>
                        <a:pt x="14" y="7"/>
                        <a:pt x="15" y="4"/>
                      </a:cubicBezTo>
                      <a:cubicBezTo>
                        <a:pt x="10" y="3"/>
                        <a:pt x="5" y="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76" name="Freeform 158">
                  <a:extLst>
                    <a:ext uri="{FF2B5EF4-FFF2-40B4-BE49-F238E27FC236}">
                      <a16:creationId xmlns:a16="http://schemas.microsoft.com/office/drawing/2014/main" id="{9EB6E7FA-0532-4215-B6D1-C66CB8F60F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4" y="1746"/>
                  <a:ext cx="29" cy="28"/>
                </a:xfrm>
                <a:custGeom>
                  <a:avLst/>
                  <a:gdLst>
                    <a:gd name="T0" fmla="*/ 8 w 16"/>
                    <a:gd name="T1" fmla="*/ 0 h 16"/>
                    <a:gd name="T2" fmla="*/ 0 w 16"/>
                    <a:gd name="T3" fmla="*/ 8 h 16"/>
                    <a:gd name="T4" fmla="*/ 8 w 16"/>
                    <a:gd name="T5" fmla="*/ 16 h 16"/>
                    <a:gd name="T6" fmla="*/ 8 w 16"/>
                    <a:gd name="T7" fmla="*/ 16 h 16"/>
                    <a:gd name="T8" fmla="*/ 10 w 16"/>
                    <a:gd name="T9" fmla="*/ 16 h 16"/>
                    <a:gd name="T10" fmla="*/ 16 w 16"/>
                    <a:gd name="T11" fmla="*/ 8 h 16"/>
                    <a:gd name="T12" fmla="*/ 8 w 16"/>
                    <a:gd name="T1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6">
                      <a:moveTo>
                        <a:pt x="8" y="0"/>
                      </a:move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2"/>
                        <a:pt x="4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9" y="16"/>
                        <a:pt x="10" y="16"/>
                        <a:pt x="10" y="16"/>
                      </a:cubicBezTo>
                      <a:cubicBezTo>
                        <a:pt x="14" y="15"/>
                        <a:pt x="16" y="12"/>
                        <a:pt x="16" y="8"/>
                      </a:cubicBezTo>
                      <a:cubicBezTo>
                        <a:pt x="16" y="4"/>
                        <a:pt x="12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77" name="Freeform 159">
                  <a:extLst>
                    <a:ext uri="{FF2B5EF4-FFF2-40B4-BE49-F238E27FC236}">
                      <a16:creationId xmlns:a16="http://schemas.microsoft.com/office/drawing/2014/main" id="{C9C5A4C8-00BF-4BE1-85B7-5E6335C205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8" y="1698"/>
                  <a:ext cx="5" cy="2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1 h 1"/>
                    <a:gd name="T4" fmla="*/ 0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cubicBezTo>
                        <a:pt x="1" y="1"/>
                        <a:pt x="2" y="1"/>
                        <a:pt x="3" y="1"/>
                      </a:cubicBezTo>
                      <a:cubicBezTo>
                        <a:pt x="2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78" name="Freeform 160">
                  <a:extLst>
                    <a:ext uri="{FF2B5EF4-FFF2-40B4-BE49-F238E27FC236}">
                      <a16:creationId xmlns:a16="http://schemas.microsoft.com/office/drawing/2014/main" id="{1CFE2EBF-0F67-4D2F-B421-770F03DF6B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4" y="1780"/>
                  <a:ext cx="32" cy="30"/>
                </a:xfrm>
                <a:custGeom>
                  <a:avLst/>
                  <a:gdLst>
                    <a:gd name="T0" fmla="*/ 9 w 18"/>
                    <a:gd name="T1" fmla="*/ 0 h 17"/>
                    <a:gd name="T2" fmla="*/ 0 w 18"/>
                    <a:gd name="T3" fmla="*/ 9 h 17"/>
                    <a:gd name="T4" fmla="*/ 7 w 18"/>
                    <a:gd name="T5" fmla="*/ 17 h 17"/>
                    <a:gd name="T6" fmla="*/ 16 w 18"/>
                    <a:gd name="T7" fmla="*/ 14 h 17"/>
                    <a:gd name="T8" fmla="*/ 18 w 18"/>
                    <a:gd name="T9" fmla="*/ 9 h 17"/>
                    <a:gd name="T10" fmla="*/ 9 w 18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7"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3" y="16"/>
                        <a:pt x="7" y="17"/>
                      </a:cubicBezTo>
                      <a:cubicBezTo>
                        <a:pt x="10" y="16"/>
                        <a:pt x="13" y="15"/>
                        <a:pt x="16" y="14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79" name="Oval 161">
                  <a:extLst>
                    <a:ext uri="{FF2B5EF4-FFF2-40B4-BE49-F238E27FC236}">
                      <a16:creationId xmlns:a16="http://schemas.microsoft.com/office/drawing/2014/main" id="{4EF9428D-47FE-43B1-95BC-AC0A848BF4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" y="1781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80" name="Freeform 162">
                  <a:extLst>
                    <a:ext uri="{FF2B5EF4-FFF2-40B4-BE49-F238E27FC236}">
                      <a16:creationId xmlns:a16="http://schemas.microsoft.com/office/drawing/2014/main" id="{EED44630-A7D1-4183-B16F-D2417D719C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9" y="1748"/>
                  <a:ext cx="32" cy="19"/>
                </a:xfrm>
                <a:custGeom>
                  <a:avLst/>
                  <a:gdLst>
                    <a:gd name="T0" fmla="*/ 9 w 18"/>
                    <a:gd name="T1" fmla="*/ 0 h 11"/>
                    <a:gd name="T2" fmla="*/ 0 w 18"/>
                    <a:gd name="T3" fmla="*/ 9 h 11"/>
                    <a:gd name="T4" fmla="*/ 0 w 18"/>
                    <a:gd name="T5" fmla="*/ 11 h 11"/>
                    <a:gd name="T6" fmla="*/ 18 w 18"/>
                    <a:gd name="T7" fmla="*/ 8 h 11"/>
                    <a:gd name="T8" fmla="*/ 9 w 18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"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0"/>
                        <a:pt x="0" y="11"/>
                        <a:pt x="0" y="11"/>
                      </a:cubicBezTo>
                      <a:cubicBezTo>
                        <a:pt x="6" y="10"/>
                        <a:pt x="12" y="9"/>
                        <a:pt x="18" y="8"/>
                      </a:cubicBezTo>
                      <a:cubicBezTo>
                        <a:pt x="17" y="4"/>
                        <a:pt x="13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81" name="Oval 163">
                  <a:extLst>
                    <a:ext uri="{FF2B5EF4-FFF2-40B4-BE49-F238E27FC236}">
                      <a16:creationId xmlns:a16="http://schemas.microsoft.com/office/drawing/2014/main" id="{2363F761-7DFA-43D4-80BE-575223D90B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732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82" name="Freeform 164">
                  <a:extLst>
                    <a:ext uri="{FF2B5EF4-FFF2-40B4-BE49-F238E27FC236}">
                      <a16:creationId xmlns:a16="http://schemas.microsoft.com/office/drawing/2014/main" id="{3AE149DF-E65E-45A9-AE26-105D3E1E4D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7" y="1774"/>
                  <a:ext cx="26" cy="16"/>
                </a:xfrm>
                <a:custGeom>
                  <a:avLst/>
                  <a:gdLst>
                    <a:gd name="T0" fmla="*/ 8 w 15"/>
                    <a:gd name="T1" fmla="*/ 0 h 9"/>
                    <a:gd name="T2" fmla="*/ 0 w 15"/>
                    <a:gd name="T3" fmla="*/ 8 h 9"/>
                    <a:gd name="T4" fmla="*/ 0 w 15"/>
                    <a:gd name="T5" fmla="*/ 9 h 9"/>
                    <a:gd name="T6" fmla="*/ 1 w 15"/>
                    <a:gd name="T7" fmla="*/ 9 h 9"/>
                    <a:gd name="T8" fmla="*/ 15 w 15"/>
                    <a:gd name="T9" fmla="*/ 6 h 9"/>
                    <a:gd name="T10" fmla="*/ 8 w 15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9">
                      <a:moveTo>
                        <a:pt x="8" y="0"/>
                      </a:move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0" y="8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1" y="9"/>
                      </a:cubicBezTo>
                      <a:cubicBezTo>
                        <a:pt x="6" y="8"/>
                        <a:pt x="10" y="7"/>
                        <a:pt x="15" y="6"/>
                      </a:cubicBezTo>
                      <a:cubicBezTo>
                        <a:pt x="14" y="2"/>
                        <a:pt x="11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83" name="Freeform 165">
                  <a:extLst>
                    <a:ext uri="{FF2B5EF4-FFF2-40B4-BE49-F238E27FC236}">
                      <a16:creationId xmlns:a16="http://schemas.microsoft.com/office/drawing/2014/main" id="{7E69D2F8-A9F6-4783-9BA7-615C2C87ED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5" y="1833"/>
                  <a:ext cx="25" cy="19"/>
                </a:xfrm>
                <a:custGeom>
                  <a:avLst/>
                  <a:gdLst>
                    <a:gd name="T0" fmla="*/ 7 w 14"/>
                    <a:gd name="T1" fmla="*/ 0 h 11"/>
                    <a:gd name="T2" fmla="*/ 0 w 14"/>
                    <a:gd name="T3" fmla="*/ 7 h 11"/>
                    <a:gd name="T4" fmla="*/ 1 w 14"/>
                    <a:gd name="T5" fmla="*/ 11 h 11"/>
                    <a:gd name="T6" fmla="*/ 14 w 14"/>
                    <a:gd name="T7" fmla="*/ 4 h 11"/>
                    <a:gd name="T8" fmla="*/ 7 w 14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1">
                      <a:moveTo>
                        <a:pt x="7" y="0"/>
                      </a:move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8"/>
                        <a:pt x="1" y="10"/>
                        <a:pt x="1" y="11"/>
                      </a:cubicBezTo>
                      <a:cubicBezTo>
                        <a:pt x="5" y="8"/>
                        <a:pt x="9" y="6"/>
                        <a:pt x="14" y="4"/>
                      </a:cubicBezTo>
                      <a:cubicBezTo>
                        <a:pt x="13" y="2"/>
                        <a:pt x="10" y="0"/>
                        <a:pt x="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84" name="Freeform 166">
                  <a:extLst>
                    <a:ext uri="{FF2B5EF4-FFF2-40B4-BE49-F238E27FC236}">
                      <a16:creationId xmlns:a16="http://schemas.microsoft.com/office/drawing/2014/main" id="{7571D4CC-57DC-4FB2-A724-FFE70FC5B0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" y="1262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85" name="Freeform 167">
                  <a:extLst>
                    <a:ext uri="{FF2B5EF4-FFF2-40B4-BE49-F238E27FC236}">
                      <a16:creationId xmlns:a16="http://schemas.microsoft.com/office/drawing/2014/main" id="{F956E960-C2A5-49CF-8E99-4CD3E749AE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9" y="1287"/>
                  <a:ext cx="28" cy="30"/>
                </a:xfrm>
                <a:custGeom>
                  <a:avLst/>
                  <a:gdLst>
                    <a:gd name="T0" fmla="*/ 7 w 16"/>
                    <a:gd name="T1" fmla="*/ 0 h 17"/>
                    <a:gd name="T2" fmla="*/ 0 w 16"/>
                    <a:gd name="T3" fmla="*/ 3 h 17"/>
                    <a:gd name="T4" fmla="*/ 10 w 16"/>
                    <a:gd name="T5" fmla="*/ 17 h 17"/>
                    <a:gd name="T6" fmla="*/ 16 w 16"/>
                    <a:gd name="T7" fmla="*/ 9 h 17"/>
                    <a:gd name="T8" fmla="*/ 7 w 16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7">
                      <a:moveTo>
                        <a:pt x="7" y="0"/>
                      </a:moveTo>
                      <a:cubicBezTo>
                        <a:pt x="4" y="0"/>
                        <a:pt x="1" y="1"/>
                        <a:pt x="0" y="3"/>
                      </a:cubicBezTo>
                      <a:cubicBezTo>
                        <a:pt x="3" y="8"/>
                        <a:pt x="6" y="13"/>
                        <a:pt x="10" y="17"/>
                      </a:cubicBezTo>
                      <a:cubicBezTo>
                        <a:pt x="13" y="16"/>
                        <a:pt x="16" y="13"/>
                        <a:pt x="16" y="9"/>
                      </a:cubicBezTo>
                      <a:cubicBezTo>
                        <a:pt x="16" y="4"/>
                        <a:pt x="12" y="0"/>
                        <a:pt x="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86" name="Freeform 168">
                  <a:extLst>
                    <a:ext uri="{FF2B5EF4-FFF2-40B4-BE49-F238E27FC236}">
                      <a16:creationId xmlns:a16="http://schemas.microsoft.com/office/drawing/2014/main" id="{00F42BD4-1025-4F2B-A0D7-4F1FB8833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3" y="1299"/>
                  <a:ext cx="30" cy="18"/>
                </a:xfrm>
                <a:custGeom>
                  <a:avLst/>
                  <a:gdLst>
                    <a:gd name="T0" fmla="*/ 0 w 17"/>
                    <a:gd name="T1" fmla="*/ 0 h 10"/>
                    <a:gd name="T2" fmla="*/ 0 w 17"/>
                    <a:gd name="T3" fmla="*/ 1 h 10"/>
                    <a:gd name="T4" fmla="*/ 9 w 17"/>
                    <a:gd name="T5" fmla="*/ 10 h 10"/>
                    <a:gd name="T6" fmla="*/ 17 w 17"/>
                    <a:gd name="T7" fmla="*/ 5 h 10"/>
                    <a:gd name="T8" fmla="*/ 0 w 17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0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6"/>
                        <a:pt x="4" y="10"/>
                        <a:pt x="9" y="10"/>
                      </a:cubicBezTo>
                      <a:cubicBezTo>
                        <a:pt x="12" y="10"/>
                        <a:pt x="15" y="8"/>
                        <a:pt x="17" y="5"/>
                      </a:cubicBezTo>
                      <a:cubicBezTo>
                        <a:pt x="11" y="3"/>
                        <a:pt x="5" y="2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87" name="Oval 169">
                  <a:extLst>
                    <a:ext uri="{FF2B5EF4-FFF2-40B4-BE49-F238E27FC236}">
                      <a16:creationId xmlns:a16="http://schemas.microsoft.com/office/drawing/2014/main" id="{DA421871-42BB-4D79-9158-99326D28A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" y="1377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88" name="Oval 170">
                  <a:extLst>
                    <a:ext uri="{FF2B5EF4-FFF2-40B4-BE49-F238E27FC236}">
                      <a16:creationId xmlns:a16="http://schemas.microsoft.com/office/drawing/2014/main" id="{770745CE-3761-4120-B886-59618CF296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2" y="132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89" name="Oval 171">
                  <a:extLst>
                    <a:ext uri="{FF2B5EF4-FFF2-40B4-BE49-F238E27FC236}">
                      <a16:creationId xmlns:a16="http://schemas.microsoft.com/office/drawing/2014/main" id="{2211424E-6360-4682-8D9B-0B6F6DFB47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2" y="137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90" name="Oval 172">
                  <a:extLst>
                    <a:ext uri="{FF2B5EF4-FFF2-40B4-BE49-F238E27FC236}">
                      <a16:creationId xmlns:a16="http://schemas.microsoft.com/office/drawing/2014/main" id="{17582B9C-D38B-47C7-9460-DF025DC672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4" y="135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91" name="Oval 173">
                  <a:extLst>
                    <a:ext uri="{FF2B5EF4-FFF2-40B4-BE49-F238E27FC236}">
                      <a16:creationId xmlns:a16="http://schemas.microsoft.com/office/drawing/2014/main" id="{BDA92FFD-A2E8-4ECB-B2BD-6B58DF8922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0" y="1331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92" name="Oval 174">
                  <a:extLst>
                    <a:ext uri="{FF2B5EF4-FFF2-40B4-BE49-F238E27FC236}">
                      <a16:creationId xmlns:a16="http://schemas.microsoft.com/office/drawing/2014/main" id="{1AC76DAC-C835-4970-8F9D-0162ABF97A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8" y="1397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93" name="Oval 175">
                  <a:extLst>
                    <a:ext uri="{FF2B5EF4-FFF2-40B4-BE49-F238E27FC236}">
                      <a16:creationId xmlns:a16="http://schemas.microsoft.com/office/drawing/2014/main" id="{DE315794-1592-450C-BFF5-3E477352C7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1" y="1331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94" name="Oval 176">
                  <a:extLst>
                    <a:ext uri="{FF2B5EF4-FFF2-40B4-BE49-F238E27FC236}">
                      <a16:creationId xmlns:a16="http://schemas.microsoft.com/office/drawing/2014/main" id="{707F2E42-654D-4B79-AA76-5BA233B68B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4" y="1473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95" name="Oval 177">
                  <a:extLst>
                    <a:ext uri="{FF2B5EF4-FFF2-40B4-BE49-F238E27FC236}">
                      <a16:creationId xmlns:a16="http://schemas.microsoft.com/office/drawing/2014/main" id="{B963BED7-CFC0-4DE8-98F9-E663754DCF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4" y="147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96" name="Oval 178">
                  <a:extLst>
                    <a:ext uri="{FF2B5EF4-FFF2-40B4-BE49-F238E27FC236}">
                      <a16:creationId xmlns:a16="http://schemas.microsoft.com/office/drawing/2014/main" id="{A8D89ACD-687F-4FBB-BEA8-8B2E7FF104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2" y="1427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97" name="Oval 179">
                  <a:extLst>
                    <a:ext uri="{FF2B5EF4-FFF2-40B4-BE49-F238E27FC236}">
                      <a16:creationId xmlns:a16="http://schemas.microsoft.com/office/drawing/2014/main" id="{524682A7-BDAC-4CA7-9A67-AB63F0FC17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3" y="1492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98" name="Oval 180">
                  <a:extLst>
                    <a:ext uri="{FF2B5EF4-FFF2-40B4-BE49-F238E27FC236}">
                      <a16:creationId xmlns:a16="http://schemas.microsoft.com/office/drawing/2014/main" id="{34C0A0DA-3D07-4CF2-80A9-D8EEADF5D9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3" y="1427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99" name="Oval 181">
                  <a:extLst>
                    <a:ext uri="{FF2B5EF4-FFF2-40B4-BE49-F238E27FC236}">
                      <a16:creationId xmlns:a16="http://schemas.microsoft.com/office/drawing/2014/main" id="{23BD4580-CEC8-47C8-ABFE-DFE6FC4A8B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9" y="1305"/>
                  <a:ext cx="25" cy="2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00" name="Oval 182">
                  <a:extLst>
                    <a:ext uri="{FF2B5EF4-FFF2-40B4-BE49-F238E27FC236}">
                      <a16:creationId xmlns:a16="http://schemas.microsoft.com/office/drawing/2014/main" id="{0CC12A55-A75C-40F7-ABEA-C7621EB114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9" y="1257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01" name="Oval 183">
                  <a:extLst>
                    <a:ext uri="{FF2B5EF4-FFF2-40B4-BE49-F238E27FC236}">
                      <a16:creationId xmlns:a16="http://schemas.microsoft.com/office/drawing/2014/main" id="{351A3845-75A7-4564-89D2-56C02A6DEB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6" y="131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02" name="Freeform 184">
                  <a:extLst>
                    <a:ext uri="{FF2B5EF4-FFF2-40B4-BE49-F238E27FC236}">
                      <a16:creationId xmlns:a16="http://schemas.microsoft.com/office/drawing/2014/main" id="{707741F4-D661-4F1E-926C-C87B404CCE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3" y="1285"/>
                  <a:ext cx="27" cy="20"/>
                </a:xfrm>
                <a:custGeom>
                  <a:avLst/>
                  <a:gdLst>
                    <a:gd name="T0" fmla="*/ 14 w 15"/>
                    <a:gd name="T1" fmla="*/ 0 h 11"/>
                    <a:gd name="T2" fmla="*/ 0 w 15"/>
                    <a:gd name="T3" fmla="*/ 9 h 11"/>
                    <a:gd name="T4" fmla="*/ 6 w 15"/>
                    <a:gd name="T5" fmla="*/ 11 h 11"/>
                    <a:gd name="T6" fmla="*/ 15 w 15"/>
                    <a:gd name="T7" fmla="*/ 2 h 11"/>
                    <a:gd name="T8" fmla="*/ 14 w 15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1">
                      <a:moveTo>
                        <a:pt x="14" y="0"/>
                      </a:moveTo>
                      <a:cubicBezTo>
                        <a:pt x="10" y="4"/>
                        <a:pt x="5" y="7"/>
                        <a:pt x="0" y="9"/>
                      </a:cubicBezTo>
                      <a:cubicBezTo>
                        <a:pt x="1" y="10"/>
                        <a:pt x="3" y="11"/>
                        <a:pt x="6" y="11"/>
                      </a:cubicBezTo>
                      <a:cubicBezTo>
                        <a:pt x="11" y="11"/>
                        <a:pt x="15" y="7"/>
                        <a:pt x="15" y="2"/>
                      </a:cubicBezTo>
                      <a:cubicBezTo>
                        <a:pt x="15" y="1"/>
                        <a:pt x="15" y="0"/>
                        <a:pt x="14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03" name="Oval 185">
                  <a:extLst>
                    <a:ext uri="{FF2B5EF4-FFF2-40B4-BE49-F238E27FC236}">
                      <a16:creationId xmlns:a16="http://schemas.microsoft.com/office/drawing/2014/main" id="{ED7C2C3B-F4C9-458B-8ABD-6A8F3846DB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7" y="1258"/>
                  <a:ext cx="29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04" name="Oval 186">
                  <a:extLst>
                    <a:ext uri="{FF2B5EF4-FFF2-40B4-BE49-F238E27FC236}">
                      <a16:creationId xmlns:a16="http://schemas.microsoft.com/office/drawing/2014/main" id="{70C7BC0F-DDDF-4618-8A3B-78D9FFFB61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8" y="1324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05" name="Oval 187">
                  <a:extLst>
                    <a:ext uri="{FF2B5EF4-FFF2-40B4-BE49-F238E27FC236}">
                      <a16:creationId xmlns:a16="http://schemas.microsoft.com/office/drawing/2014/main" id="{7B87D4A5-4379-4692-9C81-B491442273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8" y="1266"/>
                  <a:ext cx="29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06" name="Freeform 188">
                  <a:extLst>
                    <a:ext uri="{FF2B5EF4-FFF2-40B4-BE49-F238E27FC236}">
                      <a16:creationId xmlns:a16="http://schemas.microsoft.com/office/drawing/2014/main" id="{01C8CCDB-A3B0-465C-A61A-3BA77E3AAA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1" y="1363"/>
                  <a:ext cx="30" cy="18"/>
                </a:xfrm>
                <a:custGeom>
                  <a:avLst/>
                  <a:gdLst>
                    <a:gd name="T0" fmla="*/ 0 w 17"/>
                    <a:gd name="T1" fmla="*/ 0 h 10"/>
                    <a:gd name="T2" fmla="*/ 0 w 17"/>
                    <a:gd name="T3" fmla="*/ 1 h 10"/>
                    <a:gd name="T4" fmla="*/ 9 w 17"/>
                    <a:gd name="T5" fmla="*/ 10 h 10"/>
                    <a:gd name="T6" fmla="*/ 17 w 17"/>
                    <a:gd name="T7" fmla="*/ 3 h 10"/>
                    <a:gd name="T8" fmla="*/ 0 w 17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0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6"/>
                        <a:pt x="4" y="10"/>
                        <a:pt x="9" y="10"/>
                      </a:cubicBezTo>
                      <a:cubicBezTo>
                        <a:pt x="13" y="10"/>
                        <a:pt x="17" y="7"/>
                        <a:pt x="17" y="3"/>
                      </a:cubicBezTo>
                      <a:cubicBezTo>
                        <a:pt x="11" y="2"/>
                        <a:pt x="5" y="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07" name="Freeform 189">
                  <a:extLst>
                    <a:ext uri="{FF2B5EF4-FFF2-40B4-BE49-F238E27FC236}">
                      <a16:creationId xmlns:a16="http://schemas.microsoft.com/office/drawing/2014/main" id="{4C8C60B7-52EB-4775-AF0E-8814F11D53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9" y="1352"/>
                  <a:ext cx="10" cy="4"/>
                </a:xfrm>
                <a:custGeom>
                  <a:avLst/>
                  <a:gdLst>
                    <a:gd name="T0" fmla="*/ 0 w 6"/>
                    <a:gd name="T1" fmla="*/ 0 h 2"/>
                    <a:gd name="T2" fmla="*/ 5 w 6"/>
                    <a:gd name="T3" fmla="*/ 2 h 2"/>
                    <a:gd name="T4" fmla="*/ 6 w 6"/>
                    <a:gd name="T5" fmla="*/ 2 h 2"/>
                    <a:gd name="T6" fmla="*/ 0 w 6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">
                      <a:moveTo>
                        <a:pt x="0" y="0"/>
                      </a:moveTo>
                      <a:cubicBezTo>
                        <a:pt x="1" y="1"/>
                        <a:pt x="3" y="2"/>
                        <a:pt x="5" y="2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4" y="1"/>
                        <a:pt x="2" y="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08" name="Oval 190">
                  <a:extLst>
                    <a:ext uri="{FF2B5EF4-FFF2-40B4-BE49-F238E27FC236}">
                      <a16:creationId xmlns:a16="http://schemas.microsoft.com/office/drawing/2014/main" id="{9D7D9B99-2862-48EE-B42C-B4761C8970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3" y="1402"/>
                  <a:ext cx="25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09" name="Oval 191">
                  <a:extLst>
                    <a:ext uri="{FF2B5EF4-FFF2-40B4-BE49-F238E27FC236}">
                      <a16:creationId xmlns:a16="http://schemas.microsoft.com/office/drawing/2014/main" id="{E29C61E9-E450-4FAD-9B0B-F07916DB2C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1" y="1375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10" name="Oval 192">
                  <a:extLst>
                    <a:ext uri="{FF2B5EF4-FFF2-40B4-BE49-F238E27FC236}">
                      <a16:creationId xmlns:a16="http://schemas.microsoft.com/office/drawing/2014/main" id="{7C35DF4C-03DC-4208-90F4-1A560C6611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1" y="1436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11" name="Oval 193">
                  <a:extLst>
                    <a:ext uri="{FF2B5EF4-FFF2-40B4-BE49-F238E27FC236}">
                      <a16:creationId xmlns:a16="http://schemas.microsoft.com/office/drawing/2014/main" id="{BED9ED92-E168-4BBA-AF9B-7E96E2435C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8" y="1384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12" name="Oval 194">
                  <a:extLst>
                    <a:ext uri="{FF2B5EF4-FFF2-40B4-BE49-F238E27FC236}">
                      <a16:creationId xmlns:a16="http://schemas.microsoft.com/office/drawing/2014/main" id="{95591207-7939-461E-99CC-07CA4C0892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4" y="1372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13" name="Oval 195">
                  <a:extLst>
                    <a:ext uri="{FF2B5EF4-FFF2-40B4-BE49-F238E27FC236}">
                      <a16:creationId xmlns:a16="http://schemas.microsoft.com/office/drawing/2014/main" id="{1ED7D179-E4C0-4715-A5F4-DF782057D2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7" y="1349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14" name="Oval 196">
                  <a:extLst>
                    <a:ext uri="{FF2B5EF4-FFF2-40B4-BE49-F238E27FC236}">
                      <a16:creationId xmlns:a16="http://schemas.microsoft.com/office/drawing/2014/main" id="{184898A8-7E33-4915-86EC-FA14C4B97C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3" y="1400"/>
                  <a:ext cx="28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15" name="Oval 197">
                  <a:extLst>
                    <a:ext uri="{FF2B5EF4-FFF2-40B4-BE49-F238E27FC236}">
                      <a16:creationId xmlns:a16="http://schemas.microsoft.com/office/drawing/2014/main" id="{CF1E2BE0-3D99-4FA4-8DBD-EFE52EDAE6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4" y="1365"/>
                  <a:ext cx="28" cy="2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16" name="Oval 198">
                  <a:extLst>
                    <a:ext uri="{FF2B5EF4-FFF2-40B4-BE49-F238E27FC236}">
                      <a16:creationId xmlns:a16="http://schemas.microsoft.com/office/drawing/2014/main" id="{D9920F4B-7731-4D19-A5AB-E9741FC427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3" y="1411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17" name="Oval 199">
                  <a:extLst>
                    <a:ext uri="{FF2B5EF4-FFF2-40B4-BE49-F238E27FC236}">
                      <a16:creationId xmlns:a16="http://schemas.microsoft.com/office/drawing/2014/main" id="{FB6430DE-B3B3-47B8-BE5D-47BD81B059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9" y="1439"/>
                  <a:ext cx="24" cy="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18" name="Oval 200">
                  <a:extLst>
                    <a:ext uri="{FF2B5EF4-FFF2-40B4-BE49-F238E27FC236}">
                      <a16:creationId xmlns:a16="http://schemas.microsoft.com/office/drawing/2014/main" id="{608FBAF4-97DC-4961-8CEC-C7EBD78F1F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0" y="1491"/>
                  <a:ext cx="25" cy="2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19" name="Oval 201">
                  <a:extLst>
                    <a:ext uri="{FF2B5EF4-FFF2-40B4-BE49-F238E27FC236}">
                      <a16:creationId xmlns:a16="http://schemas.microsoft.com/office/drawing/2014/main" id="{FE739E41-AA55-4359-9598-EA1075F186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1" y="1443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20" name="Oval 202">
                  <a:extLst>
                    <a:ext uri="{FF2B5EF4-FFF2-40B4-BE49-F238E27FC236}">
                      <a16:creationId xmlns:a16="http://schemas.microsoft.com/office/drawing/2014/main" id="{8380B3AD-6C31-450F-875E-F3CB12200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2" y="148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21" name="Oval 203">
                  <a:extLst>
                    <a:ext uri="{FF2B5EF4-FFF2-40B4-BE49-F238E27FC236}">
                      <a16:creationId xmlns:a16="http://schemas.microsoft.com/office/drawing/2014/main" id="{411FDE1B-6E4B-4B52-A3DD-A17F3D212D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" y="1489"/>
                  <a:ext cx="32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22" name="Oval 204">
                  <a:extLst>
                    <a:ext uri="{FF2B5EF4-FFF2-40B4-BE49-F238E27FC236}">
                      <a16:creationId xmlns:a16="http://schemas.microsoft.com/office/drawing/2014/main" id="{657ED613-73BB-4935-A56A-34C345E7EE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6" y="1452"/>
                  <a:ext cx="31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022" name="Freeform 255">
                <a:extLst>
                  <a:ext uri="{FF2B5EF4-FFF2-40B4-BE49-F238E27FC236}">
                    <a16:creationId xmlns:a16="http://schemas.microsoft.com/office/drawing/2014/main" id="{BD8CBF7A-8D43-4EDD-BE79-47462A872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000" y="1347787"/>
                <a:ext cx="2711450" cy="2751138"/>
              </a:xfrm>
              <a:custGeom>
                <a:avLst/>
                <a:gdLst>
                  <a:gd name="T0" fmla="*/ 368 w 964"/>
                  <a:gd name="T1" fmla="*/ 27 h 978"/>
                  <a:gd name="T2" fmla="*/ 360 w 964"/>
                  <a:gd name="T3" fmla="*/ 281 h 978"/>
                  <a:gd name="T4" fmla="*/ 173 w 964"/>
                  <a:gd name="T5" fmla="*/ 259 h 978"/>
                  <a:gd name="T6" fmla="*/ 162 w 964"/>
                  <a:gd name="T7" fmla="*/ 351 h 978"/>
                  <a:gd name="T8" fmla="*/ 149 w 964"/>
                  <a:gd name="T9" fmla="*/ 464 h 978"/>
                  <a:gd name="T10" fmla="*/ 113 w 964"/>
                  <a:gd name="T11" fmla="*/ 552 h 978"/>
                  <a:gd name="T12" fmla="*/ 191 w 964"/>
                  <a:gd name="T13" fmla="*/ 657 h 978"/>
                  <a:gd name="T14" fmla="*/ 81 w 964"/>
                  <a:gd name="T15" fmla="*/ 807 h 978"/>
                  <a:gd name="T16" fmla="*/ 330 w 964"/>
                  <a:gd name="T17" fmla="*/ 975 h 978"/>
                  <a:gd name="T18" fmla="*/ 468 w 964"/>
                  <a:gd name="T19" fmla="*/ 807 h 978"/>
                  <a:gd name="T20" fmla="*/ 629 w 964"/>
                  <a:gd name="T21" fmla="*/ 971 h 978"/>
                  <a:gd name="T22" fmla="*/ 633 w 964"/>
                  <a:gd name="T23" fmla="*/ 764 h 978"/>
                  <a:gd name="T24" fmla="*/ 780 w 964"/>
                  <a:gd name="T25" fmla="*/ 773 h 978"/>
                  <a:gd name="T26" fmla="*/ 825 w 964"/>
                  <a:gd name="T27" fmla="*/ 737 h 978"/>
                  <a:gd name="T28" fmla="*/ 790 w 964"/>
                  <a:gd name="T29" fmla="*/ 554 h 978"/>
                  <a:gd name="T30" fmla="*/ 963 w 964"/>
                  <a:gd name="T31" fmla="*/ 509 h 978"/>
                  <a:gd name="T32" fmla="*/ 744 w 964"/>
                  <a:gd name="T33" fmla="*/ 422 h 978"/>
                  <a:gd name="T34" fmla="*/ 903 w 964"/>
                  <a:gd name="T35" fmla="*/ 261 h 978"/>
                  <a:gd name="T36" fmla="*/ 803 w 964"/>
                  <a:gd name="T37" fmla="*/ 264 h 978"/>
                  <a:gd name="T38" fmla="*/ 619 w 964"/>
                  <a:gd name="T39" fmla="*/ 192 h 978"/>
                  <a:gd name="T40" fmla="*/ 602 w 964"/>
                  <a:gd name="T41" fmla="*/ 63 h 978"/>
                  <a:gd name="T42" fmla="*/ 488 w 964"/>
                  <a:gd name="T43" fmla="*/ 258 h 978"/>
                  <a:gd name="T44" fmla="*/ 606 w 964"/>
                  <a:gd name="T45" fmla="*/ 69 h 978"/>
                  <a:gd name="T46" fmla="*/ 628 w 964"/>
                  <a:gd name="T47" fmla="*/ 92 h 978"/>
                  <a:gd name="T48" fmla="*/ 747 w 964"/>
                  <a:gd name="T49" fmla="*/ 294 h 978"/>
                  <a:gd name="T50" fmla="*/ 898 w 964"/>
                  <a:gd name="T51" fmla="*/ 259 h 978"/>
                  <a:gd name="T52" fmla="*/ 733 w 964"/>
                  <a:gd name="T53" fmla="*/ 422 h 978"/>
                  <a:gd name="T54" fmla="*/ 948 w 964"/>
                  <a:gd name="T55" fmla="*/ 502 h 978"/>
                  <a:gd name="T56" fmla="*/ 892 w 964"/>
                  <a:gd name="T57" fmla="*/ 521 h 978"/>
                  <a:gd name="T58" fmla="*/ 772 w 964"/>
                  <a:gd name="T59" fmla="*/ 682 h 978"/>
                  <a:gd name="T60" fmla="*/ 882 w 964"/>
                  <a:gd name="T61" fmla="*/ 808 h 978"/>
                  <a:gd name="T62" fmla="*/ 631 w 964"/>
                  <a:gd name="T63" fmla="*/ 735 h 978"/>
                  <a:gd name="T64" fmla="*/ 633 w 964"/>
                  <a:gd name="T65" fmla="*/ 968 h 978"/>
                  <a:gd name="T66" fmla="*/ 504 w 964"/>
                  <a:gd name="T67" fmla="*/ 764 h 978"/>
                  <a:gd name="T68" fmla="*/ 330 w 964"/>
                  <a:gd name="T69" fmla="*/ 975 h 978"/>
                  <a:gd name="T70" fmla="*/ 318 w 964"/>
                  <a:gd name="T71" fmla="*/ 721 h 978"/>
                  <a:gd name="T72" fmla="*/ 80 w 964"/>
                  <a:gd name="T73" fmla="*/ 803 h 978"/>
                  <a:gd name="T74" fmla="*/ 203 w 964"/>
                  <a:gd name="T75" fmla="*/ 648 h 978"/>
                  <a:gd name="T76" fmla="*/ 66 w 964"/>
                  <a:gd name="T77" fmla="*/ 534 h 978"/>
                  <a:gd name="T78" fmla="*/ 61 w 964"/>
                  <a:gd name="T79" fmla="*/ 488 h 978"/>
                  <a:gd name="T80" fmla="*/ 266 w 964"/>
                  <a:gd name="T81" fmla="*/ 441 h 978"/>
                  <a:gd name="T82" fmla="*/ 77 w 964"/>
                  <a:gd name="T83" fmla="*/ 235 h 978"/>
                  <a:gd name="T84" fmla="*/ 366 w 964"/>
                  <a:gd name="T85" fmla="*/ 183 h 978"/>
                  <a:gd name="T86" fmla="*/ 416 w 964"/>
                  <a:gd name="T87" fmla="*/ 119 h 978"/>
                  <a:gd name="T88" fmla="*/ 491 w 964"/>
                  <a:gd name="T89" fmla="*/ 254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64" h="978">
                    <a:moveTo>
                      <a:pt x="491" y="254"/>
                    </a:moveTo>
                    <a:cubicBezTo>
                      <a:pt x="462" y="214"/>
                      <a:pt x="448" y="164"/>
                      <a:pt x="424" y="120"/>
                    </a:cubicBezTo>
                    <a:cubicBezTo>
                      <a:pt x="407" y="91"/>
                      <a:pt x="395" y="49"/>
                      <a:pt x="368" y="27"/>
                    </a:cubicBezTo>
                    <a:cubicBezTo>
                      <a:pt x="332" y="0"/>
                      <a:pt x="348" y="97"/>
                      <a:pt x="349" y="105"/>
                    </a:cubicBezTo>
                    <a:cubicBezTo>
                      <a:pt x="354" y="137"/>
                      <a:pt x="359" y="168"/>
                      <a:pt x="362" y="200"/>
                    </a:cubicBezTo>
                    <a:cubicBezTo>
                      <a:pt x="365" y="226"/>
                      <a:pt x="369" y="256"/>
                      <a:pt x="360" y="281"/>
                    </a:cubicBezTo>
                    <a:cubicBezTo>
                      <a:pt x="355" y="297"/>
                      <a:pt x="337" y="292"/>
                      <a:pt x="324" y="290"/>
                    </a:cubicBezTo>
                    <a:cubicBezTo>
                      <a:pt x="301" y="287"/>
                      <a:pt x="279" y="280"/>
                      <a:pt x="256" y="275"/>
                    </a:cubicBezTo>
                    <a:cubicBezTo>
                      <a:pt x="228" y="270"/>
                      <a:pt x="201" y="266"/>
                      <a:pt x="173" y="259"/>
                    </a:cubicBezTo>
                    <a:cubicBezTo>
                      <a:pt x="142" y="252"/>
                      <a:pt x="111" y="241"/>
                      <a:pt x="80" y="231"/>
                    </a:cubicBezTo>
                    <a:cubicBezTo>
                      <a:pt x="78" y="231"/>
                      <a:pt x="74" y="232"/>
                      <a:pt x="76" y="235"/>
                    </a:cubicBezTo>
                    <a:cubicBezTo>
                      <a:pt x="106" y="272"/>
                      <a:pt x="134" y="312"/>
                      <a:pt x="162" y="351"/>
                    </a:cubicBezTo>
                    <a:cubicBezTo>
                      <a:pt x="189" y="387"/>
                      <a:pt x="227" y="415"/>
                      <a:pt x="262" y="445"/>
                    </a:cubicBezTo>
                    <a:cubicBezTo>
                      <a:pt x="262" y="443"/>
                      <a:pt x="263" y="442"/>
                      <a:pt x="264" y="441"/>
                    </a:cubicBezTo>
                    <a:cubicBezTo>
                      <a:pt x="225" y="447"/>
                      <a:pt x="187" y="456"/>
                      <a:pt x="149" y="464"/>
                    </a:cubicBezTo>
                    <a:cubicBezTo>
                      <a:pt x="98" y="474"/>
                      <a:pt x="49" y="485"/>
                      <a:pt x="2" y="509"/>
                    </a:cubicBezTo>
                    <a:cubicBezTo>
                      <a:pt x="1" y="509"/>
                      <a:pt x="0" y="511"/>
                      <a:pt x="1" y="512"/>
                    </a:cubicBezTo>
                    <a:cubicBezTo>
                      <a:pt x="36" y="532"/>
                      <a:pt x="75" y="542"/>
                      <a:pt x="113" y="552"/>
                    </a:cubicBezTo>
                    <a:cubicBezTo>
                      <a:pt x="134" y="557"/>
                      <a:pt x="155" y="562"/>
                      <a:pt x="175" y="568"/>
                    </a:cubicBezTo>
                    <a:cubicBezTo>
                      <a:pt x="191" y="572"/>
                      <a:pt x="212" y="576"/>
                      <a:pt x="217" y="594"/>
                    </a:cubicBezTo>
                    <a:cubicBezTo>
                      <a:pt x="223" y="614"/>
                      <a:pt x="201" y="642"/>
                      <a:pt x="191" y="657"/>
                    </a:cubicBezTo>
                    <a:cubicBezTo>
                      <a:pt x="178" y="676"/>
                      <a:pt x="165" y="694"/>
                      <a:pt x="151" y="711"/>
                    </a:cubicBezTo>
                    <a:cubicBezTo>
                      <a:pt x="127" y="742"/>
                      <a:pt x="97" y="770"/>
                      <a:pt x="78" y="805"/>
                    </a:cubicBezTo>
                    <a:cubicBezTo>
                      <a:pt x="76" y="807"/>
                      <a:pt x="80" y="807"/>
                      <a:pt x="81" y="807"/>
                    </a:cubicBezTo>
                    <a:cubicBezTo>
                      <a:pt x="156" y="793"/>
                      <a:pt x="223" y="752"/>
                      <a:pt x="295" y="728"/>
                    </a:cubicBezTo>
                    <a:cubicBezTo>
                      <a:pt x="352" y="710"/>
                      <a:pt x="347" y="791"/>
                      <a:pt x="345" y="826"/>
                    </a:cubicBezTo>
                    <a:cubicBezTo>
                      <a:pt x="343" y="876"/>
                      <a:pt x="332" y="925"/>
                      <a:pt x="330" y="975"/>
                    </a:cubicBezTo>
                    <a:cubicBezTo>
                      <a:pt x="330" y="978"/>
                      <a:pt x="335" y="977"/>
                      <a:pt x="336" y="975"/>
                    </a:cubicBezTo>
                    <a:cubicBezTo>
                      <a:pt x="358" y="934"/>
                      <a:pt x="396" y="905"/>
                      <a:pt x="424" y="869"/>
                    </a:cubicBezTo>
                    <a:cubicBezTo>
                      <a:pt x="440" y="849"/>
                      <a:pt x="454" y="828"/>
                      <a:pt x="468" y="807"/>
                    </a:cubicBezTo>
                    <a:cubicBezTo>
                      <a:pt x="478" y="791"/>
                      <a:pt x="498" y="752"/>
                      <a:pt x="520" y="780"/>
                    </a:cubicBezTo>
                    <a:cubicBezTo>
                      <a:pt x="540" y="804"/>
                      <a:pt x="537" y="842"/>
                      <a:pt x="554" y="868"/>
                    </a:cubicBezTo>
                    <a:cubicBezTo>
                      <a:pt x="577" y="904"/>
                      <a:pt x="597" y="942"/>
                      <a:pt x="629" y="971"/>
                    </a:cubicBezTo>
                    <a:cubicBezTo>
                      <a:pt x="630" y="972"/>
                      <a:pt x="634" y="971"/>
                      <a:pt x="634" y="969"/>
                    </a:cubicBezTo>
                    <a:cubicBezTo>
                      <a:pt x="638" y="941"/>
                      <a:pt x="634" y="911"/>
                      <a:pt x="632" y="883"/>
                    </a:cubicBezTo>
                    <a:cubicBezTo>
                      <a:pt x="631" y="843"/>
                      <a:pt x="629" y="803"/>
                      <a:pt x="633" y="764"/>
                    </a:cubicBezTo>
                    <a:cubicBezTo>
                      <a:pt x="634" y="749"/>
                      <a:pt x="636" y="735"/>
                      <a:pt x="641" y="722"/>
                    </a:cubicBezTo>
                    <a:cubicBezTo>
                      <a:pt x="653" y="695"/>
                      <a:pt x="685" y="727"/>
                      <a:pt x="699" y="737"/>
                    </a:cubicBezTo>
                    <a:cubicBezTo>
                      <a:pt x="723" y="754"/>
                      <a:pt x="752" y="764"/>
                      <a:pt x="780" y="773"/>
                    </a:cubicBezTo>
                    <a:cubicBezTo>
                      <a:pt x="814" y="784"/>
                      <a:pt x="845" y="801"/>
                      <a:pt x="878" y="812"/>
                    </a:cubicBezTo>
                    <a:cubicBezTo>
                      <a:pt x="880" y="813"/>
                      <a:pt x="884" y="812"/>
                      <a:pt x="883" y="809"/>
                    </a:cubicBezTo>
                    <a:cubicBezTo>
                      <a:pt x="871" y="782"/>
                      <a:pt x="845" y="759"/>
                      <a:pt x="825" y="737"/>
                    </a:cubicBezTo>
                    <a:cubicBezTo>
                      <a:pt x="798" y="706"/>
                      <a:pt x="770" y="675"/>
                      <a:pt x="750" y="639"/>
                    </a:cubicBezTo>
                    <a:cubicBezTo>
                      <a:pt x="742" y="625"/>
                      <a:pt x="736" y="609"/>
                      <a:pt x="738" y="594"/>
                    </a:cubicBezTo>
                    <a:cubicBezTo>
                      <a:pt x="740" y="570"/>
                      <a:pt x="771" y="561"/>
                      <a:pt x="790" y="554"/>
                    </a:cubicBezTo>
                    <a:cubicBezTo>
                      <a:pt x="810" y="547"/>
                      <a:pt x="831" y="541"/>
                      <a:pt x="852" y="534"/>
                    </a:cubicBezTo>
                    <a:cubicBezTo>
                      <a:pt x="887" y="522"/>
                      <a:pt x="925" y="521"/>
                      <a:pt x="961" y="513"/>
                    </a:cubicBezTo>
                    <a:cubicBezTo>
                      <a:pt x="963" y="512"/>
                      <a:pt x="964" y="511"/>
                      <a:pt x="963" y="509"/>
                    </a:cubicBezTo>
                    <a:cubicBezTo>
                      <a:pt x="947" y="485"/>
                      <a:pt x="901" y="479"/>
                      <a:pt x="875" y="472"/>
                    </a:cubicBezTo>
                    <a:cubicBezTo>
                      <a:pt x="858" y="467"/>
                      <a:pt x="842" y="463"/>
                      <a:pt x="826" y="457"/>
                    </a:cubicBezTo>
                    <a:cubicBezTo>
                      <a:pt x="798" y="446"/>
                      <a:pt x="773" y="431"/>
                      <a:pt x="744" y="422"/>
                    </a:cubicBezTo>
                    <a:cubicBezTo>
                      <a:pt x="731" y="418"/>
                      <a:pt x="785" y="374"/>
                      <a:pt x="792" y="369"/>
                    </a:cubicBezTo>
                    <a:cubicBezTo>
                      <a:pt x="804" y="360"/>
                      <a:pt x="815" y="349"/>
                      <a:pt x="826" y="339"/>
                    </a:cubicBezTo>
                    <a:cubicBezTo>
                      <a:pt x="853" y="314"/>
                      <a:pt x="880" y="289"/>
                      <a:pt x="903" y="261"/>
                    </a:cubicBezTo>
                    <a:cubicBezTo>
                      <a:pt x="908" y="254"/>
                      <a:pt x="935" y="218"/>
                      <a:pt x="912" y="217"/>
                    </a:cubicBezTo>
                    <a:cubicBezTo>
                      <a:pt x="899" y="217"/>
                      <a:pt x="887" y="223"/>
                      <a:pt x="876" y="228"/>
                    </a:cubicBezTo>
                    <a:cubicBezTo>
                      <a:pt x="851" y="239"/>
                      <a:pt x="827" y="252"/>
                      <a:pt x="803" y="264"/>
                    </a:cubicBezTo>
                    <a:cubicBezTo>
                      <a:pt x="778" y="276"/>
                      <a:pt x="753" y="288"/>
                      <a:pt x="727" y="296"/>
                    </a:cubicBezTo>
                    <a:cubicBezTo>
                      <a:pt x="701" y="305"/>
                      <a:pt x="663" y="316"/>
                      <a:pt x="637" y="301"/>
                    </a:cubicBezTo>
                    <a:cubicBezTo>
                      <a:pt x="607" y="282"/>
                      <a:pt x="616" y="222"/>
                      <a:pt x="619" y="192"/>
                    </a:cubicBezTo>
                    <a:cubicBezTo>
                      <a:pt x="622" y="165"/>
                      <a:pt x="628" y="138"/>
                      <a:pt x="632" y="111"/>
                    </a:cubicBezTo>
                    <a:cubicBezTo>
                      <a:pt x="634" y="92"/>
                      <a:pt x="638" y="70"/>
                      <a:pt x="632" y="52"/>
                    </a:cubicBezTo>
                    <a:cubicBezTo>
                      <a:pt x="623" y="27"/>
                      <a:pt x="607" y="53"/>
                      <a:pt x="602" y="63"/>
                    </a:cubicBezTo>
                    <a:cubicBezTo>
                      <a:pt x="586" y="98"/>
                      <a:pt x="575" y="135"/>
                      <a:pt x="559" y="170"/>
                    </a:cubicBezTo>
                    <a:cubicBezTo>
                      <a:pt x="549" y="194"/>
                      <a:pt x="525" y="257"/>
                      <a:pt x="490" y="253"/>
                    </a:cubicBezTo>
                    <a:cubicBezTo>
                      <a:pt x="487" y="253"/>
                      <a:pt x="484" y="257"/>
                      <a:pt x="488" y="258"/>
                    </a:cubicBezTo>
                    <a:cubicBezTo>
                      <a:pt x="506" y="260"/>
                      <a:pt x="521" y="246"/>
                      <a:pt x="531" y="232"/>
                    </a:cubicBezTo>
                    <a:cubicBezTo>
                      <a:pt x="549" y="208"/>
                      <a:pt x="561" y="179"/>
                      <a:pt x="573" y="152"/>
                    </a:cubicBezTo>
                    <a:cubicBezTo>
                      <a:pt x="584" y="124"/>
                      <a:pt x="594" y="96"/>
                      <a:pt x="606" y="69"/>
                    </a:cubicBezTo>
                    <a:cubicBezTo>
                      <a:pt x="609" y="61"/>
                      <a:pt x="612" y="52"/>
                      <a:pt x="618" y="47"/>
                    </a:cubicBezTo>
                    <a:cubicBezTo>
                      <a:pt x="623" y="42"/>
                      <a:pt x="628" y="60"/>
                      <a:pt x="628" y="62"/>
                    </a:cubicBezTo>
                    <a:cubicBezTo>
                      <a:pt x="630" y="72"/>
                      <a:pt x="629" y="82"/>
                      <a:pt x="628" y="92"/>
                    </a:cubicBezTo>
                    <a:cubicBezTo>
                      <a:pt x="625" y="133"/>
                      <a:pt x="613" y="173"/>
                      <a:pt x="611" y="215"/>
                    </a:cubicBezTo>
                    <a:cubicBezTo>
                      <a:pt x="610" y="243"/>
                      <a:pt x="607" y="281"/>
                      <a:pt x="630" y="302"/>
                    </a:cubicBezTo>
                    <a:cubicBezTo>
                      <a:pt x="658" y="328"/>
                      <a:pt x="717" y="305"/>
                      <a:pt x="747" y="294"/>
                    </a:cubicBezTo>
                    <a:cubicBezTo>
                      <a:pt x="793" y="277"/>
                      <a:pt x="837" y="251"/>
                      <a:pt x="882" y="230"/>
                    </a:cubicBezTo>
                    <a:cubicBezTo>
                      <a:pt x="893" y="225"/>
                      <a:pt x="920" y="212"/>
                      <a:pt x="913" y="237"/>
                    </a:cubicBezTo>
                    <a:cubicBezTo>
                      <a:pt x="910" y="245"/>
                      <a:pt x="904" y="252"/>
                      <a:pt x="898" y="259"/>
                    </a:cubicBezTo>
                    <a:cubicBezTo>
                      <a:pt x="881" y="280"/>
                      <a:pt x="861" y="299"/>
                      <a:pt x="842" y="317"/>
                    </a:cubicBezTo>
                    <a:cubicBezTo>
                      <a:pt x="826" y="333"/>
                      <a:pt x="810" y="347"/>
                      <a:pt x="794" y="361"/>
                    </a:cubicBezTo>
                    <a:cubicBezTo>
                      <a:pt x="772" y="380"/>
                      <a:pt x="744" y="394"/>
                      <a:pt x="733" y="422"/>
                    </a:cubicBezTo>
                    <a:cubicBezTo>
                      <a:pt x="733" y="423"/>
                      <a:pt x="733" y="424"/>
                      <a:pt x="734" y="424"/>
                    </a:cubicBezTo>
                    <a:cubicBezTo>
                      <a:pt x="775" y="436"/>
                      <a:pt x="810" y="459"/>
                      <a:pt x="851" y="470"/>
                    </a:cubicBezTo>
                    <a:cubicBezTo>
                      <a:pt x="883" y="479"/>
                      <a:pt x="919" y="485"/>
                      <a:pt x="948" y="502"/>
                    </a:cubicBezTo>
                    <a:cubicBezTo>
                      <a:pt x="950" y="504"/>
                      <a:pt x="952" y="505"/>
                      <a:pt x="953" y="506"/>
                    </a:cubicBezTo>
                    <a:cubicBezTo>
                      <a:pt x="961" y="512"/>
                      <a:pt x="950" y="511"/>
                      <a:pt x="945" y="512"/>
                    </a:cubicBezTo>
                    <a:cubicBezTo>
                      <a:pt x="927" y="516"/>
                      <a:pt x="910" y="518"/>
                      <a:pt x="892" y="521"/>
                    </a:cubicBezTo>
                    <a:cubicBezTo>
                      <a:pt x="873" y="524"/>
                      <a:pt x="855" y="529"/>
                      <a:pt x="836" y="535"/>
                    </a:cubicBezTo>
                    <a:cubicBezTo>
                      <a:pt x="806" y="544"/>
                      <a:pt x="772" y="551"/>
                      <a:pt x="746" y="570"/>
                    </a:cubicBezTo>
                    <a:cubicBezTo>
                      <a:pt x="708" y="598"/>
                      <a:pt x="752" y="657"/>
                      <a:pt x="772" y="682"/>
                    </a:cubicBezTo>
                    <a:cubicBezTo>
                      <a:pt x="791" y="707"/>
                      <a:pt x="813" y="731"/>
                      <a:pt x="834" y="755"/>
                    </a:cubicBezTo>
                    <a:cubicBezTo>
                      <a:pt x="849" y="772"/>
                      <a:pt x="868" y="790"/>
                      <a:pt x="877" y="811"/>
                    </a:cubicBezTo>
                    <a:cubicBezTo>
                      <a:pt x="879" y="810"/>
                      <a:pt x="880" y="809"/>
                      <a:pt x="882" y="808"/>
                    </a:cubicBezTo>
                    <a:cubicBezTo>
                      <a:pt x="846" y="796"/>
                      <a:pt x="813" y="779"/>
                      <a:pt x="777" y="767"/>
                    </a:cubicBezTo>
                    <a:cubicBezTo>
                      <a:pt x="742" y="756"/>
                      <a:pt x="712" y="740"/>
                      <a:pt x="683" y="719"/>
                    </a:cubicBezTo>
                    <a:cubicBezTo>
                      <a:pt x="657" y="700"/>
                      <a:pt x="639" y="705"/>
                      <a:pt x="631" y="735"/>
                    </a:cubicBezTo>
                    <a:cubicBezTo>
                      <a:pt x="621" y="776"/>
                      <a:pt x="624" y="821"/>
                      <a:pt x="626" y="862"/>
                    </a:cubicBezTo>
                    <a:cubicBezTo>
                      <a:pt x="627" y="897"/>
                      <a:pt x="633" y="935"/>
                      <a:pt x="628" y="969"/>
                    </a:cubicBezTo>
                    <a:cubicBezTo>
                      <a:pt x="630" y="969"/>
                      <a:pt x="631" y="968"/>
                      <a:pt x="633" y="968"/>
                    </a:cubicBezTo>
                    <a:cubicBezTo>
                      <a:pt x="614" y="950"/>
                      <a:pt x="599" y="928"/>
                      <a:pt x="585" y="907"/>
                    </a:cubicBezTo>
                    <a:cubicBezTo>
                      <a:pt x="572" y="887"/>
                      <a:pt x="557" y="866"/>
                      <a:pt x="549" y="843"/>
                    </a:cubicBezTo>
                    <a:cubicBezTo>
                      <a:pt x="542" y="825"/>
                      <a:pt x="535" y="760"/>
                      <a:pt x="504" y="764"/>
                    </a:cubicBezTo>
                    <a:cubicBezTo>
                      <a:pt x="490" y="765"/>
                      <a:pt x="483" y="775"/>
                      <a:pt x="475" y="785"/>
                    </a:cubicBezTo>
                    <a:cubicBezTo>
                      <a:pt x="461" y="807"/>
                      <a:pt x="447" y="829"/>
                      <a:pt x="432" y="851"/>
                    </a:cubicBezTo>
                    <a:cubicBezTo>
                      <a:pt x="401" y="894"/>
                      <a:pt x="355" y="927"/>
                      <a:pt x="330" y="975"/>
                    </a:cubicBezTo>
                    <a:cubicBezTo>
                      <a:pt x="332" y="975"/>
                      <a:pt x="334" y="975"/>
                      <a:pt x="336" y="975"/>
                    </a:cubicBezTo>
                    <a:cubicBezTo>
                      <a:pt x="338" y="920"/>
                      <a:pt x="350" y="866"/>
                      <a:pt x="351" y="812"/>
                    </a:cubicBezTo>
                    <a:cubicBezTo>
                      <a:pt x="352" y="784"/>
                      <a:pt x="355" y="727"/>
                      <a:pt x="318" y="721"/>
                    </a:cubicBezTo>
                    <a:cubicBezTo>
                      <a:pt x="306" y="719"/>
                      <a:pt x="292" y="725"/>
                      <a:pt x="281" y="729"/>
                    </a:cubicBezTo>
                    <a:cubicBezTo>
                      <a:pt x="262" y="736"/>
                      <a:pt x="243" y="744"/>
                      <a:pt x="223" y="751"/>
                    </a:cubicBezTo>
                    <a:cubicBezTo>
                      <a:pt x="177" y="771"/>
                      <a:pt x="130" y="793"/>
                      <a:pt x="80" y="803"/>
                    </a:cubicBezTo>
                    <a:cubicBezTo>
                      <a:pt x="81" y="804"/>
                      <a:pt x="82" y="804"/>
                      <a:pt x="83" y="805"/>
                    </a:cubicBezTo>
                    <a:cubicBezTo>
                      <a:pt x="98" y="778"/>
                      <a:pt x="121" y="755"/>
                      <a:pt x="141" y="731"/>
                    </a:cubicBezTo>
                    <a:cubicBezTo>
                      <a:pt x="163" y="705"/>
                      <a:pt x="184" y="677"/>
                      <a:pt x="203" y="648"/>
                    </a:cubicBezTo>
                    <a:cubicBezTo>
                      <a:pt x="213" y="634"/>
                      <a:pt x="232" y="604"/>
                      <a:pt x="221" y="586"/>
                    </a:cubicBezTo>
                    <a:cubicBezTo>
                      <a:pt x="210" y="569"/>
                      <a:pt x="185" y="565"/>
                      <a:pt x="167" y="561"/>
                    </a:cubicBezTo>
                    <a:cubicBezTo>
                      <a:pt x="134" y="552"/>
                      <a:pt x="100" y="544"/>
                      <a:pt x="66" y="534"/>
                    </a:cubicBezTo>
                    <a:cubicBezTo>
                      <a:pt x="51" y="529"/>
                      <a:pt x="35" y="523"/>
                      <a:pt x="20" y="516"/>
                    </a:cubicBezTo>
                    <a:cubicBezTo>
                      <a:pt x="7" y="510"/>
                      <a:pt x="13" y="508"/>
                      <a:pt x="23" y="503"/>
                    </a:cubicBezTo>
                    <a:cubicBezTo>
                      <a:pt x="36" y="498"/>
                      <a:pt x="48" y="493"/>
                      <a:pt x="61" y="488"/>
                    </a:cubicBezTo>
                    <a:cubicBezTo>
                      <a:pt x="98" y="476"/>
                      <a:pt x="136" y="471"/>
                      <a:pt x="174" y="463"/>
                    </a:cubicBezTo>
                    <a:cubicBezTo>
                      <a:pt x="204" y="457"/>
                      <a:pt x="233" y="450"/>
                      <a:pt x="264" y="445"/>
                    </a:cubicBezTo>
                    <a:cubicBezTo>
                      <a:pt x="265" y="445"/>
                      <a:pt x="268" y="443"/>
                      <a:pt x="266" y="441"/>
                    </a:cubicBezTo>
                    <a:cubicBezTo>
                      <a:pt x="231" y="412"/>
                      <a:pt x="196" y="384"/>
                      <a:pt x="168" y="348"/>
                    </a:cubicBezTo>
                    <a:cubicBezTo>
                      <a:pt x="138" y="310"/>
                      <a:pt x="111" y="270"/>
                      <a:pt x="81" y="232"/>
                    </a:cubicBezTo>
                    <a:cubicBezTo>
                      <a:pt x="80" y="233"/>
                      <a:pt x="78" y="234"/>
                      <a:pt x="77" y="235"/>
                    </a:cubicBezTo>
                    <a:cubicBezTo>
                      <a:pt x="129" y="251"/>
                      <a:pt x="180" y="266"/>
                      <a:pt x="234" y="276"/>
                    </a:cubicBezTo>
                    <a:cubicBezTo>
                      <a:pt x="270" y="282"/>
                      <a:pt x="312" y="301"/>
                      <a:pt x="350" y="296"/>
                    </a:cubicBezTo>
                    <a:cubicBezTo>
                      <a:pt x="386" y="292"/>
                      <a:pt x="368" y="203"/>
                      <a:pt x="366" y="183"/>
                    </a:cubicBezTo>
                    <a:cubicBezTo>
                      <a:pt x="362" y="151"/>
                      <a:pt x="357" y="120"/>
                      <a:pt x="353" y="89"/>
                    </a:cubicBezTo>
                    <a:cubicBezTo>
                      <a:pt x="352" y="77"/>
                      <a:pt x="342" y="39"/>
                      <a:pt x="353" y="29"/>
                    </a:cubicBezTo>
                    <a:cubicBezTo>
                      <a:pt x="368" y="15"/>
                      <a:pt x="412" y="110"/>
                      <a:pt x="416" y="119"/>
                    </a:cubicBezTo>
                    <a:cubicBezTo>
                      <a:pt x="428" y="142"/>
                      <a:pt x="440" y="164"/>
                      <a:pt x="451" y="188"/>
                    </a:cubicBezTo>
                    <a:cubicBezTo>
                      <a:pt x="461" y="212"/>
                      <a:pt x="471" y="236"/>
                      <a:pt x="486" y="257"/>
                    </a:cubicBezTo>
                    <a:cubicBezTo>
                      <a:pt x="488" y="259"/>
                      <a:pt x="493" y="257"/>
                      <a:pt x="491" y="254"/>
                    </a:cubicBezTo>
                    <a:close/>
                  </a:path>
                </a:pathLst>
              </a:custGeom>
              <a:solidFill>
                <a:srgbClr val="FF70A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227" name="文本框 1226">
              <a:extLst>
                <a:ext uri="{FF2B5EF4-FFF2-40B4-BE49-F238E27FC236}">
                  <a16:creationId xmlns:a16="http://schemas.microsoft.com/office/drawing/2014/main" id="{E5431C57-4737-4AF6-9F60-F84EE490C9D2}"/>
                </a:ext>
              </a:extLst>
            </p:cNvPr>
            <p:cNvSpPr txBox="1"/>
            <p:nvPr/>
          </p:nvSpPr>
          <p:spPr>
            <a:xfrm>
              <a:off x="9627432" y="3691408"/>
              <a:ext cx="8002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</a:t>
              </a:r>
              <a:endParaRPr lang="en-US" altLang="zh-CN" sz="16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  <a:p>
              <a:pPr algn="ctr"/>
              <a:r>
                <a:rPr lang="zh-CN" altLang="en-US" sz="16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字添加</a:t>
              </a:r>
            </a:p>
          </p:txBody>
        </p:sp>
      </p:grpSp>
      <p:sp>
        <p:nvSpPr>
          <p:cNvPr id="1233" name="文本框 1232">
            <a:extLst>
              <a:ext uri="{FF2B5EF4-FFF2-40B4-BE49-F238E27FC236}">
                <a16:creationId xmlns:a16="http://schemas.microsoft.com/office/drawing/2014/main" id="{B6EDAD31-53D7-4634-AC77-F346F899F166}"/>
              </a:ext>
            </a:extLst>
          </p:cNvPr>
          <p:cNvSpPr txBox="1"/>
          <p:nvPr/>
        </p:nvSpPr>
        <p:spPr>
          <a:xfrm>
            <a:off x="8935020" y="2001332"/>
            <a:ext cx="2343717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感谢您的使用，您的文字内容添加到此处，文字动画效果不变。</a:t>
            </a:r>
          </a:p>
        </p:txBody>
      </p:sp>
    </p:spTree>
    <p:extLst>
      <p:ext uri="{BB962C8B-B14F-4D97-AF65-F5344CB8AC3E}">
        <p14:creationId xmlns:p14="http://schemas.microsoft.com/office/powerpoint/2010/main" val="138261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" grpId="0" animBg="1"/>
      <p:bldP spid="1230" grpId="0"/>
      <p:bldP spid="1231" grpId="0"/>
      <p:bldP spid="1232" grpId="0"/>
      <p:bldP spid="1233" grpId="0"/>
    </p:bldLst>
  </p:timing>
</p:sld>
</file>

<file path=ppt/slides/slide18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2A7A63E-061D-4EE6-BE1E-1469A5BA7C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5595" y="1897983"/>
            <a:ext cx="3323439" cy="322763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CE670E3-F61C-451C-84F6-AE2FF2A7AEB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34996" y="184196"/>
            <a:ext cx="5365251" cy="1398459"/>
            <a:chOff x="1541" y="-64"/>
            <a:chExt cx="4577" cy="1193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324D5158-C0D7-4F81-8B08-B82775C031D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73" y="0"/>
              <a:ext cx="453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68C7CF7-F19F-4B33-9AAE-4CEF78942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489"/>
              <a:ext cx="3177" cy="640"/>
            </a:xfrm>
            <a:custGeom>
              <a:avLst/>
              <a:gdLst>
                <a:gd name="T0" fmla="*/ 67 w 1190"/>
                <a:gd name="T1" fmla="*/ 133 h 238"/>
                <a:gd name="T2" fmla="*/ 172 w 1190"/>
                <a:gd name="T3" fmla="*/ 23 h 238"/>
                <a:gd name="T4" fmla="*/ 401 w 1190"/>
                <a:gd name="T5" fmla="*/ 19 h 238"/>
                <a:gd name="T6" fmla="*/ 874 w 1190"/>
                <a:gd name="T7" fmla="*/ 38 h 238"/>
                <a:gd name="T8" fmla="*/ 1190 w 1190"/>
                <a:gd name="T9" fmla="*/ 119 h 238"/>
                <a:gd name="T10" fmla="*/ 874 w 1190"/>
                <a:gd name="T11" fmla="*/ 148 h 238"/>
                <a:gd name="T12" fmla="*/ 538 w 1190"/>
                <a:gd name="T13" fmla="*/ 171 h 238"/>
                <a:gd name="T14" fmla="*/ 67 w 1190"/>
                <a:gd name="T15" fmla="*/ 13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0" h="238">
                  <a:moveTo>
                    <a:pt x="67" y="133"/>
                  </a:moveTo>
                  <a:cubicBezTo>
                    <a:pt x="0" y="59"/>
                    <a:pt x="134" y="28"/>
                    <a:pt x="172" y="23"/>
                  </a:cubicBezTo>
                  <a:cubicBezTo>
                    <a:pt x="244" y="9"/>
                    <a:pt x="325" y="19"/>
                    <a:pt x="401" y="19"/>
                  </a:cubicBezTo>
                  <a:cubicBezTo>
                    <a:pt x="559" y="23"/>
                    <a:pt x="717" y="43"/>
                    <a:pt x="874" y="38"/>
                  </a:cubicBezTo>
                  <a:cubicBezTo>
                    <a:pt x="946" y="38"/>
                    <a:pt x="1190" y="0"/>
                    <a:pt x="1190" y="119"/>
                  </a:cubicBezTo>
                  <a:cubicBezTo>
                    <a:pt x="1190" y="238"/>
                    <a:pt x="932" y="162"/>
                    <a:pt x="874" y="148"/>
                  </a:cubicBezTo>
                  <a:cubicBezTo>
                    <a:pt x="773" y="126"/>
                    <a:pt x="656" y="149"/>
                    <a:pt x="538" y="171"/>
                  </a:cubicBezTo>
                  <a:cubicBezTo>
                    <a:pt x="367" y="203"/>
                    <a:pt x="194" y="235"/>
                    <a:pt x="67" y="133"/>
                  </a:cubicBezTo>
                </a:path>
              </a:pathLst>
            </a:custGeom>
            <a:solidFill>
              <a:srgbClr val="E6C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C111BE6-6385-4190-B459-2A6431D69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-64"/>
              <a:ext cx="881" cy="835"/>
            </a:xfrm>
            <a:custGeom>
              <a:avLst/>
              <a:gdLst>
                <a:gd name="T0" fmla="*/ 179 w 330"/>
                <a:gd name="T1" fmla="*/ 136 h 311"/>
                <a:gd name="T2" fmla="*/ 319 w 330"/>
                <a:gd name="T3" fmla="*/ 115 h 311"/>
                <a:gd name="T4" fmla="*/ 248 w 330"/>
                <a:gd name="T5" fmla="*/ 201 h 311"/>
                <a:gd name="T6" fmla="*/ 253 w 330"/>
                <a:gd name="T7" fmla="*/ 311 h 311"/>
                <a:gd name="T8" fmla="*/ 125 w 330"/>
                <a:gd name="T9" fmla="*/ 261 h 311"/>
                <a:gd name="T10" fmla="*/ 4 w 330"/>
                <a:gd name="T11" fmla="*/ 171 h 311"/>
                <a:gd name="T12" fmla="*/ 85 w 330"/>
                <a:gd name="T13" fmla="*/ 98 h 311"/>
                <a:gd name="T14" fmla="*/ 177 w 330"/>
                <a:gd name="T15" fmla="*/ 167 h 311"/>
                <a:gd name="T16" fmla="*/ 179 w 330"/>
                <a:gd name="T17" fmla="*/ 13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11">
                  <a:moveTo>
                    <a:pt x="179" y="136"/>
                  </a:moveTo>
                  <a:cubicBezTo>
                    <a:pt x="158" y="23"/>
                    <a:pt x="330" y="0"/>
                    <a:pt x="319" y="115"/>
                  </a:cubicBezTo>
                  <a:cubicBezTo>
                    <a:pt x="315" y="165"/>
                    <a:pt x="276" y="165"/>
                    <a:pt x="248" y="201"/>
                  </a:cubicBezTo>
                  <a:cubicBezTo>
                    <a:pt x="221" y="236"/>
                    <a:pt x="234" y="276"/>
                    <a:pt x="253" y="311"/>
                  </a:cubicBezTo>
                  <a:cubicBezTo>
                    <a:pt x="213" y="261"/>
                    <a:pt x="184" y="274"/>
                    <a:pt x="125" y="261"/>
                  </a:cubicBezTo>
                  <a:cubicBezTo>
                    <a:pt x="79" y="251"/>
                    <a:pt x="10" y="228"/>
                    <a:pt x="4" y="171"/>
                  </a:cubicBezTo>
                  <a:cubicBezTo>
                    <a:pt x="0" y="125"/>
                    <a:pt x="44" y="98"/>
                    <a:pt x="85" y="98"/>
                  </a:cubicBezTo>
                  <a:cubicBezTo>
                    <a:pt x="129" y="96"/>
                    <a:pt x="163" y="127"/>
                    <a:pt x="177" y="167"/>
                  </a:cubicBezTo>
                  <a:cubicBezTo>
                    <a:pt x="179" y="136"/>
                    <a:pt x="179" y="136"/>
                    <a:pt x="179" y="136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F7E9832-294D-4BFE-AEAE-75504AE04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653"/>
              <a:ext cx="24" cy="5"/>
            </a:xfrm>
            <a:custGeom>
              <a:avLst/>
              <a:gdLst>
                <a:gd name="T0" fmla="*/ 4 w 9"/>
                <a:gd name="T1" fmla="*/ 0 h 2"/>
                <a:gd name="T2" fmla="*/ 0 w 9"/>
                <a:gd name="T3" fmla="*/ 1 h 2"/>
                <a:gd name="T4" fmla="*/ 9 w 9"/>
                <a:gd name="T5" fmla="*/ 2 h 2"/>
                <a:gd name="T6" fmla="*/ 4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4" y="1"/>
                    <a:pt x="7" y="1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48B01E28-E3EF-43F3-AB3B-583EF4B24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656"/>
              <a:ext cx="42" cy="37"/>
            </a:xfrm>
            <a:custGeom>
              <a:avLst/>
              <a:gdLst>
                <a:gd name="T0" fmla="*/ 8 w 16"/>
                <a:gd name="T1" fmla="*/ 0 h 14"/>
                <a:gd name="T2" fmla="*/ 0 w 16"/>
                <a:gd name="T3" fmla="*/ 7 h 14"/>
                <a:gd name="T4" fmla="*/ 13 w 16"/>
                <a:gd name="T5" fmla="*/ 14 h 14"/>
                <a:gd name="T6" fmla="*/ 16 w 16"/>
                <a:gd name="T7" fmla="*/ 8 h 14"/>
                <a:gd name="T8" fmla="*/ 8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5" y="9"/>
                    <a:pt x="9" y="11"/>
                    <a:pt x="13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86D34499-388F-4D0F-9A2D-3692497AC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4"/>
              <a:ext cx="46" cy="27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5 h 10"/>
                <a:gd name="T4" fmla="*/ 8 w 17"/>
                <a:gd name="T5" fmla="*/ 10 h 10"/>
                <a:gd name="T6" fmla="*/ 17 w 17"/>
                <a:gd name="T7" fmla="*/ 1 h 10"/>
                <a:gd name="T8" fmla="*/ 17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1" y="1"/>
                    <a:pt x="5" y="3"/>
                    <a:pt x="0" y="5"/>
                  </a:cubicBezTo>
                  <a:cubicBezTo>
                    <a:pt x="1" y="8"/>
                    <a:pt x="4" y="10"/>
                    <a:pt x="8" y="10"/>
                  </a:cubicBezTo>
                  <a:cubicBezTo>
                    <a:pt x="13" y="10"/>
                    <a:pt x="17" y="6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DE7F3E47-5C32-4019-8E26-1244CC007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4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409D895A-B37F-4D3A-A772-11D5C0C79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365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841AC556-27F4-49E0-893E-0339A929E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39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B894B6C-B93E-4241-B9EE-9E0FAC4D2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0"/>
              <a:ext cx="40" cy="43"/>
            </a:xfrm>
            <a:custGeom>
              <a:avLst/>
              <a:gdLst>
                <a:gd name="T0" fmla="*/ 7 w 15"/>
                <a:gd name="T1" fmla="*/ 0 h 16"/>
                <a:gd name="T2" fmla="*/ 5 w 15"/>
                <a:gd name="T3" fmla="*/ 0 h 16"/>
                <a:gd name="T4" fmla="*/ 0 w 15"/>
                <a:gd name="T5" fmla="*/ 11 h 16"/>
                <a:gd name="T6" fmla="*/ 7 w 15"/>
                <a:gd name="T7" fmla="*/ 16 h 16"/>
                <a:gd name="T8" fmla="*/ 15 w 15"/>
                <a:gd name="T9" fmla="*/ 8 h 16"/>
                <a:gd name="T10" fmla="*/ 7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1" y="14"/>
                    <a:pt x="4" y="16"/>
                    <a:pt x="7" y="16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9ED0C5C3-07B6-4FF7-B0E7-221B6703C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05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5017D817-86ED-4D13-993E-44ACA63AC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9"/>
              <a:ext cx="3" cy="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FAA064FC-6FB6-492F-9240-4D29259E9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67"/>
              <a:ext cx="37" cy="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5 h 14"/>
                <a:gd name="T4" fmla="*/ 9 w 14"/>
                <a:gd name="T5" fmla="*/ 14 h 14"/>
                <a:gd name="T6" fmla="*/ 14 w 14"/>
                <a:gd name="T7" fmla="*/ 12 h 14"/>
                <a:gd name="T8" fmla="*/ 1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10"/>
                    <a:pt x="4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cubicBezTo>
                    <a:pt x="11" y="8"/>
                    <a:pt x="6" y="4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B258183-C64F-4D36-B0AD-6AFE49E6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59"/>
              <a:ext cx="29" cy="19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3 w 11"/>
                <a:gd name="T5" fmla="*/ 7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10" y="4"/>
                    <a:pt x="1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C9F3F75D-14DC-4DFF-80C4-70CC0CD5B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134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6FC4F9AA-29CF-428C-A229-2CBC90D59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46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9C7B96C-98EA-4DD6-BCA4-5CED7D60E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02"/>
              <a:ext cx="43" cy="18"/>
            </a:xfrm>
            <a:custGeom>
              <a:avLst/>
              <a:gdLst>
                <a:gd name="T0" fmla="*/ 0 w 16"/>
                <a:gd name="T1" fmla="*/ 0 h 7"/>
                <a:gd name="T2" fmla="*/ 9 w 16"/>
                <a:gd name="T3" fmla="*/ 7 h 7"/>
                <a:gd name="T4" fmla="*/ 16 w 16"/>
                <a:gd name="T5" fmla="*/ 4 h 7"/>
                <a:gd name="T6" fmla="*/ 0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1" y="4"/>
                    <a:pt x="5" y="7"/>
                    <a:pt x="9" y="7"/>
                  </a:cubicBezTo>
                  <a:cubicBezTo>
                    <a:pt x="12" y="7"/>
                    <a:pt x="14" y="6"/>
                    <a:pt x="16" y="4"/>
                  </a:cubicBezTo>
                  <a:cubicBezTo>
                    <a:pt x="11" y="2"/>
                    <a:pt x="6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03E1B2F2-D4E1-4CBC-AAB6-9CC3F9E44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253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EA4AD595-3FE4-4D42-AF21-AA5426150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18"/>
              <a:ext cx="14" cy="40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12 h 15"/>
                <a:gd name="T4" fmla="*/ 0 w 5"/>
                <a:gd name="T5" fmla="*/ 15 h 15"/>
                <a:gd name="T6" fmla="*/ 5 w 5"/>
                <a:gd name="T7" fmla="*/ 7 h 15"/>
                <a:gd name="T8" fmla="*/ 0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3" y="14"/>
                    <a:pt x="5" y="11"/>
                    <a:pt x="5" y="7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Oval 23">
              <a:extLst>
                <a:ext uri="{FF2B5EF4-FFF2-40B4-BE49-F238E27FC236}">
                  <a16:creationId xmlns:a16="http://schemas.microsoft.com/office/drawing/2014/main" id="{13F20A35-CA7F-418D-882C-D6ABD8712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04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5005AAE0-01BF-4E63-991A-B730E01DB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36"/>
              <a:ext cx="43" cy="41"/>
            </a:xfrm>
            <a:custGeom>
              <a:avLst/>
              <a:gdLst>
                <a:gd name="T0" fmla="*/ 2 w 16"/>
                <a:gd name="T1" fmla="*/ 0 h 15"/>
                <a:gd name="T2" fmla="*/ 0 w 16"/>
                <a:gd name="T3" fmla="*/ 6 h 15"/>
                <a:gd name="T4" fmla="*/ 9 w 16"/>
                <a:gd name="T5" fmla="*/ 15 h 15"/>
                <a:gd name="T6" fmla="*/ 16 w 16"/>
                <a:gd name="T7" fmla="*/ 12 h 15"/>
                <a:gd name="T8" fmla="*/ 2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12" y="15"/>
                    <a:pt x="14" y="13"/>
                    <a:pt x="16" y="12"/>
                  </a:cubicBezTo>
                  <a:cubicBezTo>
                    <a:pt x="11" y="7"/>
                    <a:pt x="7" y="4"/>
                    <a:pt x="2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58962F0B-EFE5-4882-BFB6-756C62351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10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26">
              <a:extLst>
                <a:ext uri="{FF2B5EF4-FFF2-40B4-BE49-F238E27FC236}">
                  <a16:creationId xmlns:a16="http://schemas.microsoft.com/office/drawing/2014/main" id="{FEB22865-03FA-40C9-AEB1-33E444475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172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B3169211-8786-471A-AE6D-4A77AC43C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5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Oval 28">
              <a:extLst>
                <a:ext uri="{FF2B5EF4-FFF2-40B4-BE49-F238E27FC236}">
                  <a16:creationId xmlns:a16="http://schemas.microsoft.com/office/drawing/2014/main" id="{88A2A293-021A-4D55-B2EE-D5D45A999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96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D768E98B-35AD-4B0F-9348-9DA1F2F99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66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F2E57118-6165-4DB3-9712-3F64E8F52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312"/>
              <a:ext cx="38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Oval 31">
              <a:extLst>
                <a:ext uri="{FF2B5EF4-FFF2-40B4-BE49-F238E27FC236}">
                  <a16:creationId xmlns:a16="http://schemas.microsoft.com/office/drawing/2014/main" id="{2135521E-0305-419C-B96B-84B3DC7B6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87"/>
              <a:ext cx="38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9B65B782-C6F2-48A4-98FA-BCA0FBB1F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17"/>
              <a:ext cx="40" cy="46"/>
            </a:xfrm>
            <a:custGeom>
              <a:avLst/>
              <a:gdLst>
                <a:gd name="T0" fmla="*/ 7 w 15"/>
                <a:gd name="T1" fmla="*/ 0 h 17"/>
                <a:gd name="T2" fmla="*/ 0 w 15"/>
                <a:gd name="T3" fmla="*/ 8 h 17"/>
                <a:gd name="T4" fmla="*/ 9 w 15"/>
                <a:gd name="T5" fmla="*/ 17 h 17"/>
                <a:gd name="T6" fmla="*/ 15 w 15"/>
                <a:gd name="T7" fmla="*/ 15 h 17"/>
                <a:gd name="T8" fmla="*/ 7 w 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1" y="17"/>
                    <a:pt x="13" y="16"/>
                    <a:pt x="15" y="15"/>
                  </a:cubicBezTo>
                  <a:cubicBezTo>
                    <a:pt x="13" y="10"/>
                    <a:pt x="10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Oval 33">
              <a:extLst>
                <a:ext uri="{FF2B5EF4-FFF2-40B4-BE49-F238E27FC236}">
                  <a16:creationId xmlns:a16="http://schemas.microsoft.com/office/drawing/2014/main" id="{1D40D207-5B1C-452A-AD7E-80F316335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73CD353C-049C-4913-8949-E30B440CF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78026F4F-C478-4BDD-B76A-C9D8F4A93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28"/>
              <a:ext cx="48" cy="48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6 w 18"/>
                <a:gd name="T5" fmla="*/ 18 h 18"/>
                <a:gd name="T6" fmla="*/ 18 w 18"/>
                <a:gd name="T7" fmla="*/ 8 h 18"/>
                <a:gd name="T8" fmla="*/ 9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3" y="17"/>
                    <a:pt x="6" y="18"/>
                  </a:cubicBezTo>
                  <a:cubicBezTo>
                    <a:pt x="11" y="15"/>
                    <a:pt x="14" y="12"/>
                    <a:pt x="18" y="8"/>
                  </a:cubicBezTo>
                  <a:cubicBezTo>
                    <a:pt x="17" y="4"/>
                    <a:pt x="14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Oval 36">
              <a:extLst>
                <a:ext uri="{FF2B5EF4-FFF2-40B4-BE49-F238E27FC236}">
                  <a16:creationId xmlns:a16="http://schemas.microsoft.com/office/drawing/2014/main" id="{12808FC3-6A4F-425A-8222-3DC6C01A4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31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DAB307D1-0242-4537-8361-F90F2E65E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90"/>
              <a:ext cx="40" cy="35"/>
            </a:xfrm>
            <a:custGeom>
              <a:avLst/>
              <a:gdLst>
                <a:gd name="T0" fmla="*/ 8 w 15"/>
                <a:gd name="T1" fmla="*/ 0 h 13"/>
                <a:gd name="T2" fmla="*/ 0 w 15"/>
                <a:gd name="T3" fmla="*/ 8 h 13"/>
                <a:gd name="T4" fmla="*/ 2 w 15"/>
                <a:gd name="T5" fmla="*/ 13 h 13"/>
                <a:gd name="T6" fmla="*/ 15 w 15"/>
                <a:gd name="T7" fmla="*/ 4 h 13"/>
                <a:gd name="T8" fmla="*/ 8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6" y="10"/>
                    <a:pt x="11" y="7"/>
                    <a:pt x="15" y="4"/>
                  </a:cubicBezTo>
                  <a:cubicBezTo>
                    <a:pt x="13" y="1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38">
              <a:extLst>
                <a:ext uri="{FF2B5EF4-FFF2-40B4-BE49-F238E27FC236}">
                  <a16:creationId xmlns:a16="http://schemas.microsoft.com/office/drawing/2014/main" id="{154B3268-66DA-4B1E-8D84-53D26F8E9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93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CEE62FBB-4195-42FC-8FF8-73F7AEAD7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34"/>
              <a:ext cx="32" cy="46"/>
            </a:xfrm>
            <a:custGeom>
              <a:avLst/>
              <a:gdLst>
                <a:gd name="T0" fmla="*/ 7 w 12"/>
                <a:gd name="T1" fmla="*/ 0 h 17"/>
                <a:gd name="T2" fmla="*/ 0 w 12"/>
                <a:gd name="T3" fmla="*/ 8 h 17"/>
                <a:gd name="T4" fmla="*/ 9 w 12"/>
                <a:gd name="T5" fmla="*/ 17 h 17"/>
                <a:gd name="T6" fmla="*/ 12 w 12"/>
                <a:gd name="T7" fmla="*/ 17 h 17"/>
                <a:gd name="T8" fmla="*/ 7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1" y="11"/>
                    <a:pt x="9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C551C5FE-9E0A-4CAD-9EB2-DD4BF89A4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-16"/>
              <a:ext cx="918" cy="755"/>
            </a:xfrm>
            <a:custGeom>
              <a:avLst/>
              <a:gdLst>
                <a:gd name="T0" fmla="*/ 193 w 344"/>
                <a:gd name="T1" fmla="*/ 103 h 281"/>
                <a:gd name="T2" fmla="*/ 237 w 344"/>
                <a:gd name="T3" fmla="*/ 14 h 281"/>
                <a:gd name="T4" fmla="*/ 321 w 344"/>
                <a:gd name="T5" fmla="*/ 40 h 281"/>
                <a:gd name="T6" fmla="*/ 326 w 344"/>
                <a:gd name="T7" fmla="*/ 94 h 281"/>
                <a:gd name="T8" fmla="*/ 279 w 344"/>
                <a:gd name="T9" fmla="*/ 146 h 281"/>
                <a:gd name="T10" fmla="*/ 260 w 344"/>
                <a:gd name="T11" fmla="*/ 280 h 281"/>
                <a:gd name="T12" fmla="*/ 266 w 344"/>
                <a:gd name="T13" fmla="*/ 278 h 281"/>
                <a:gd name="T14" fmla="*/ 175 w 344"/>
                <a:gd name="T15" fmla="*/ 233 h 281"/>
                <a:gd name="T16" fmla="*/ 59 w 344"/>
                <a:gd name="T17" fmla="*/ 197 h 281"/>
                <a:gd name="T18" fmla="*/ 48 w 344"/>
                <a:gd name="T19" fmla="*/ 80 h 281"/>
                <a:gd name="T20" fmla="*/ 185 w 344"/>
                <a:gd name="T21" fmla="*/ 136 h 281"/>
                <a:gd name="T22" fmla="*/ 191 w 344"/>
                <a:gd name="T23" fmla="*/ 134 h 281"/>
                <a:gd name="T24" fmla="*/ 86 w 344"/>
                <a:gd name="T25" fmla="*/ 65 h 281"/>
                <a:gd name="T26" fmla="*/ 13 w 344"/>
                <a:gd name="T27" fmla="*/ 149 h 281"/>
                <a:gd name="T28" fmla="*/ 117 w 344"/>
                <a:gd name="T29" fmla="*/ 226 h 281"/>
                <a:gd name="T30" fmla="*/ 190 w 344"/>
                <a:gd name="T31" fmla="*/ 239 h 281"/>
                <a:gd name="T32" fmla="*/ 261 w 344"/>
                <a:gd name="T33" fmla="*/ 280 h 281"/>
                <a:gd name="T34" fmla="*/ 266 w 344"/>
                <a:gd name="T35" fmla="*/ 278 h 281"/>
                <a:gd name="T36" fmla="*/ 258 w 344"/>
                <a:gd name="T37" fmla="*/ 174 h 281"/>
                <a:gd name="T38" fmla="*/ 319 w 344"/>
                <a:gd name="T39" fmla="*/ 119 h 281"/>
                <a:gd name="T40" fmla="*/ 307 w 344"/>
                <a:gd name="T41" fmla="*/ 16 h 281"/>
                <a:gd name="T42" fmla="*/ 228 w 344"/>
                <a:gd name="T43" fmla="*/ 15 h 281"/>
                <a:gd name="T44" fmla="*/ 187 w 344"/>
                <a:gd name="T45" fmla="*/ 104 h 281"/>
                <a:gd name="T46" fmla="*/ 193 w 344"/>
                <a:gd name="T47" fmla="*/ 10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281">
                  <a:moveTo>
                    <a:pt x="193" y="103"/>
                  </a:moveTo>
                  <a:cubicBezTo>
                    <a:pt x="187" y="65"/>
                    <a:pt x="201" y="30"/>
                    <a:pt x="237" y="14"/>
                  </a:cubicBezTo>
                  <a:cubicBezTo>
                    <a:pt x="267" y="1"/>
                    <a:pt x="305" y="10"/>
                    <a:pt x="321" y="40"/>
                  </a:cubicBezTo>
                  <a:cubicBezTo>
                    <a:pt x="329" y="56"/>
                    <a:pt x="329" y="77"/>
                    <a:pt x="326" y="94"/>
                  </a:cubicBezTo>
                  <a:cubicBezTo>
                    <a:pt x="321" y="120"/>
                    <a:pt x="298" y="132"/>
                    <a:pt x="279" y="146"/>
                  </a:cubicBezTo>
                  <a:cubicBezTo>
                    <a:pt x="232" y="182"/>
                    <a:pt x="236" y="232"/>
                    <a:pt x="260" y="280"/>
                  </a:cubicBezTo>
                  <a:cubicBezTo>
                    <a:pt x="262" y="279"/>
                    <a:pt x="264" y="278"/>
                    <a:pt x="266" y="278"/>
                  </a:cubicBezTo>
                  <a:cubicBezTo>
                    <a:pt x="241" y="247"/>
                    <a:pt x="214" y="238"/>
                    <a:pt x="175" y="233"/>
                  </a:cubicBezTo>
                  <a:cubicBezTo>
                    <a:pt x="135" y="228"/>
                    <a:pt x="94" y="219"/>
                    <a:pt x="59" y="197"/>
                  </a:cubicBezTo>
                  <a:cubicBezTo>
                    <a:pt x="15" y="170"/>
                    <a:pt x="0" y="111"/>
                    <a:pt x="48" y="80"/>
                  </a:cubicBezTo>
                  <a:cubicBezTo>
                    <a:pt x="103" y="44"/>
                    <a:pt x="164" y="82"/>
                    <a:pt x="185" y="136"/>
                  </a:cubicBezTo>
                  <a:cubicBezTo>
                    <a:pt x="186" y="137"/>
                    <a:pt x="192" y="136"/>
                    <a:pt x="191" y="134"/>
                  </a:cubicBezTo>
                  <a:cubicBezTo>
                    <a:pt x="173" y="88"/>
                    <a:pt x="136" y="61"/>
                    <a:pt x="86" y="65"/>
                  </a:cubicBezTo>
                  <a:cubicBezTo>
                    <a:pt x="42" y="68"/>
                    <a:pt x="3" y="103"/>
                    <a:pt x="13" y="149"/>
                  </a:cubicBezTo>
                  <a:cubicBezTo>
                    <a:pt x="23" y="195"/>
                    <a:pt x="78" y="215"/>
                    <a:pt x="117" y="226"/>
                  </a:cubicBezTo>
                  <a:cubicBezTo>
                    <a:pt x="141" y="233"/>
                    <a:pt x="166" y="235"/>
                    <a:pt x="190" y="239"/>
                  </a:cubicBezTo>
                  <a:cubicBezTo>
                    <a:pt x="220" y="243"/>
                    <a:pt x="242" y="257"/>
                    <a:pt x="261" y="280"/>
                  </a:cubicBezTo>
                  <a:cubicBezTo>
                    <a:pt x="262" y="281"/>
                    <a:pt x="267" y="280"/>
                    <a:pt x="266" y="278"/>
                  </a:cubicBezTo>
                  <a:cubicBezTo>
                    <a:pt x="249" y="245"/>
                    <a:pt x="238" y="209"/>
                    <a:pt x="258" y="174"/>
                  </a:cubicBezTo>
                  <a:cubicBezTo>
                    <a:pt x="272" y="150"/>
                    <a:pt x="300" y="139"/>
                    <a:pt x="319" y="119"/>
                  </a:cubicBezTo>
                  <a:cubicBezTo>
                    <a:pt x="344" y="91"/>
                    <a:pt x="337" y="37"/>
                    <a:pt x="307" y="16"/>
                  </a:cubicBezTo>
                  <a:cubicBezTo>
                    <a:pt x="284" y="0"/>
                    <a:pt x="252" y="3"/>
                    <a:pt x="228" y="15"/>
                  </a:cubicBezTo>
                  <a:cubicBezTo>
                    <a:pt x="195" y="33"/>
                    <a:pt x="181" y="67"/>
                    <a:pt x="187" y="104"/>
                  </a:cubicBezTo>
                  <a:cubicBezTo>
                    <a:pt x="188" y="106"/>
                    <a:pt x="193" y="105"/>
                    <a:pt x="193" y="10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61186E44-1F73-4993-AE75-856624C2E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314"/>
              <a:ext cx="564" cy="600"/>
            </a:xfrm>
            <a:custGeom>
              <a:avLst/>
              <a:gdLst>
                <a:gd name="T0" fmla="*/ 113 w 211"/>
                <a:gd name="T1" fmla="*/ 81 h 223"/>
                <a:gd name="T2" fmla="*/ 195 w 211"/>
                <a:gd name="T3" fmla="*/ 35 h 223"/>
                <a:gd name="T4" fmla="*/ 211 w 211"/>
                <a:gd name="T5" fmla="*/ 79 h 223"/>
                <a:gd name="T6" fmla="*/ 176 w 211"/>
                <a:gd name="T7" fmla="*/ 119 h 223"/>
                <a:gd name="T8" fmla="*/ 131 w 211"/>
                <a:gd name="T9" fmla="*/ 167 h 223"/>
                <a:gd name="T10" fmla="*/ 86 w 211"/>
                <a:gd name="T11" fmla="*/ 200 h 223"/>
                <a:gd name="T12" fmla="*/ 19 w 211"/>
                <a:gd name="T13" fmla="*/ 35 h 223"/>
                <a:gd name="T14" fmla="*/ 82 w 211"/>
                <a:gd name="T15" fmla="*/ 25 h 223"/>
                <a:gd name="T16" fmla="*/ 109 w 211"/>
                <a:gd name="T17" fmla="*/ 90 h 223"/>
                <a:gd name="T18" fmla="*/ 113 w 211"/>
                <a:gd name="T19" fmla="*/ 8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23">
                  <a:moveTo>
                    <a:pt x="113" y="81"/>
                  </a:moveTo>
                  <a:cubicBezTo>
                    <a:pt x="126" y="48"/>
                    <a:pt x="161" y="0"/>
                    <a:pt x="195" y="35"/>
                  </a:cubicBezTo>
                  <a:cubicBezTo>
                    <a:pt x="203" y="44"/>
                    <a:pt x="211" y="69"/>
                    <a:pt x="211" y="79"/>
                  </a:cubicBezTo>
                  <a:cubicBezTo>
                    <a:pt x="209" y="106"/>
                    <a:pt x="195" y="104"/>
                    <a:pt x="176" y="119"/>
                  </a:cubicBezTo>
                  <a:cubicBezTo>
                    <a:pt x="151" y="137"/>
                    <a:pt x="147" y="142"/>
                    <a:pt x="131" y="167"/>
                  </a:cubicBezTo>
                  <a:cubicBezTo>
                    <a:pt x="116" y="190"/>
                    <a:pt x="115" y="223"/>
                    <a:pt x="86" y="200"/>
                  </a:cubicBezTo>
                  <a:cubicBezTo>
                    <a:pt x="55" y="177"/>
                    <a:pt x="0" y="73"/>
                    <a:pt x="19" y="35"/>
                  </a:cubicBezTo>
                  <a:cubicBezTo>
                    <a:pt x="30" y="10"/>
                    <a:pt x="59" y="8"/>
                    <a:pt x="82" y="25"/>
                  </a:cubicBezTo>
                  <a:cubicBezTo>
                    <a:pt x="105" y="42"/>
                    <a:pt x="94" y="69"/>
                    <a:pt x="109" y="90"/>
                  </a:cubicBezTo>
                  <a:cubicBezTo>
                    <a:pt x="113" y="81"/>
                    <a:pt x="113" y="81"/>
                    <a:pt x="113" y="81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42">
              <a:extLst>
                <a:ext uri="{FF2B5EF4-FFF2-40B4-BE49-F238E27FC236}">
                  <a16:creationId xmlns:a16="http://schemas.microsoft.com/office/drawing/2014/main" id="{0CB76430-DA28-4128-93F6-59629CC70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739"/>
              <a:ext cx="37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36BBE4E8-4372-4883-B17E-AABA9C777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" y="691"/>
              <a:ext cx="26" cy="32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9 h 12"/>
                <a:gd name="T4" fmla="*/ 0 w 10"/>
                <a:gd name="T5" fmla="*/ 12 h 12"/>
                <a:gd name="T6" fmla="*/ 10 w 10"/>
                <a:gd name="T7" fmla="*/ 0 h 12"/>
                <a:gd name="T8" fmla="*/ 9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3" y="7"/>
                    <a:pt x="6" y="4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44">
              <a:extLst>
                <a:ext uri="{FF2B5EF4-FFF2-40B4-BE49-F238E27FC236}">
                  <a16:creationId xmlns:a16="http://schemas.microsoft.com/office/drawing/2014/main" id="{1F5C518A-3153-41C2-975A-3F6C7291B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" y="669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BA5CD2BE-C299-4774-AD64-EDE508954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" y="768"/>
              <a:ext cx="40" cy="4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8 w 15"/>
                <a:gd name="T5" fmla="*/ 16 h 16"/>
                <a:gd name="T6" fmla="*/ 9 w 15"/>
                <a:gd name="T7" fmla="*/ 16 h 16"/>
                <a:gd name="T8" fmla="*/ 15 w 15"/>
                <a:gd name="T9" fmla="*/ 4 h 16"/>
                <a:gd name="T10" fmla="*/ 8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1" y="12"/>
                    <a:pt x="13" y="8"/>
                    <a:pt x="15" y="4"/>
                  </a:cubicBezTo>
                  <a:cubicBezTo>
                    <a:pt x="13" y="2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Oval 46">
              <a:extLst>
                <a:ext uri="{FF2B5EF4-FFF2-40B4-BE49-F238E27FC236}">
                  <a16:creationId xmlns:a16="http://schemas.microsoft.com/office/drawing/2014/main" id="{60E50C0A-3591-4726-AB5D-83FDA50A9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" y="68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61DE3723-AAEA-45C3-8DEE-8A36BA3D2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836"/>
              <a:ext cx="40" cy="35"/>
            </a:xfrm>
            <a:custGeom>
              <a:avLst/>
              <a:gdLst>
                <a:gd name="T0" fmla="*/ 7 w 15"/>
                <a:gd name="T1" fmla="*/ 0 h 13"/>
                <a:gd name="T2" fmla="*/ 0 w 15"/>
                <a:gd name="T3" fmla="*/ 5 h 13"/>
                <a:gd name="T4" fmla="*/ 1 w 15"/>
                <a:gd name="T5" fmla="*/ 6 h 13"/>
                <a:gd name="T6" fmla="*/ 13 w 15"/>
                <a:gd name="T7" fmla="*/ 13 h 13"/>
                <a:gd name="T8" fmla="*/ 15 w 15"/>
                <a:gd name="T9" fmla="*/ 8 h 13"/>
                <a:gd name="T10" fmla="*/ 7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7" y="0"/>
                  </a:move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6" y="10"/>
                    <a:pt x="10" y="12"/>
                    <a:pt x="13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CFA07F8B-9210-4F00-8754-902059E73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382"/>
              <a:ext cx="35" cy="34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6 h 13"/>
                <a:gd name="T4" fmla="*/ 7 w 13"/>
                <a:gd name="T5" fmla="*/ 13 h 13"/>
                <a:gd name="T6" fmla="*/ 13 w 13"/>
                <a:gd name="T7" fmla="*/ 10 h 13"/>
                <a:gd name="T8" fmla="*/ 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" y="13"/>
                    <a:pt x="11" y="12"/>
                    <a:pt x="13" y="10"/>
                  </a:cubicBezTo>
                  <a:cubicBezTo>
                    <a:pt x="10" y="7"/>
                    <a:pt x="7" y="3"/>
                    <a:pt x="3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75B8296D-2BD0-45DF-BFD9-C159F9D58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382"/>
              <a:ext cx="43" cy="48"/>
            </a:xfrm>
            <a:custGeom>
              <a:avLst/>
              <a:gdLst>
                <a:gd name="T0" fmla="*/ 8 w 16"/>
                <a:gd name="T1" fmla="*/ 0 h 18"/>
                <a:gd name="T2" fmla="*/ 1 w 16"/>
                <a:gd name="T3" fmla="*/ 10 h 18"/>
                <a:gd name="T4" fmla="*/ 0 w 16"/>
                <a:gd name="T5" fmla="*/ 14 h 18"/>
                <a:gd name="T6" fmla="*/ 7 w 16"/>
                <a:gd name="T7" fmla="*/ 18 h 18"/>
                <a:gd name="T8" fmla="*/ 16 w 16"/>
                <a:gd name="T9" fmla="*/ 9 h 18"/>
                <a:gd name="T10" fmla="*/ 8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3"/>
                    <a:pt x="3" y="6"/>
                    <a:pt x="1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4" y="18"/>
                    <a:pt x="7" y="18"/>
                  </a:cubicBezTo>
                  <a:cubicBezTo>
                    <a:pt x="12" y="18"/>
                    <a:pt x="16" y="14"/>
                    <a:pt x="16" y="9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E28B115A-0480-4096-A91D-BDCBBC70A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79"/>
              <a:ext cx="24" cy="11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2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1"/>
                    <a:pt x="3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5" y="4"/>
                    <a:pt x="7" y="2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95500174-5E25-404D-AFE4-79E3FCB47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" y="352"/>
              <a:ext cx="43" cy="38"/>
            </a:xfrm>
            <a:custGeom>
              <a:avLst/>
              <a:gdLst>
                <a:gd name="T0" fmla="*/ 5 w 16"/>
                <a:gd name="T1" fmla="*/ 0 h 14"/>
                <a:gd name="T2" fmla="*/ 2 w 16"/>
                <a:gd name="T3" fmla="*/ 0 h 14"/>
                <a:gd name="T4" fmla="*/ 0 w 16"/>
                <a:gd name="T5" fmla="*/ 6 h 14"/>
                <a:gd name="T6" fmla="*/ 8 w 16"/>
                <a:gd name="T7" fmla="*/ 14 h 14"/>
                <a:gd name="T8" fmla="*/ 16 w 16"/>
                <a:gd name="T9" fmla="*/ 6 h 14"/>
                <a:gd name="T10" fmla="*/ 14 w 16"/>
                <a:gd name="T11" fmla="*/ 1 h 14"/>
                <a:gd name="T12" fmla="*/ 5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4"/>
                    <a:pt x="8" y="14"/>
                  </a:cubicBezTo>
                  <a:cubicBezTo>
                    <a:pt x="12" y="14"/>
                    <a:pt x="16" y="10"/>
                    <a:pt x="16" y="6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1" y="0"/>
                    <a:pt x="8" y="0"/>
                    <a:pt x="5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7E48F1D5-80DB-49B7-9CF7-562008925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" y="392"/>
              <a:ext cx="30" cy="2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9 w 11"/>
                <a:gd name="T5" fmla="*/ 10 h 10"/>
                <a:gd name="T6" fmla="*/ 11 w 11"/>
                <a:gd name="T7" fmla="*/ 10 h 10"/>
                <a:gd name="T8" fmla="*/ 8 w 11"/>
                <a:gd name="T9" fmla="*/ 6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0" y="9"/>
                    <a:pt x="9" y="7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B5FAB6B9-8CE8-4EE1-97B3-E94009D1C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77"/>
              <a:ext cx="567" cy="569"/>
            </a:xfrm>
            <a:custGeom>
              <a:avLst/>
              <a:gdLst>
                <a:gd name="T0" fmla="*/ 107 w 212"/>
                <a:gd name="T1" fmla="*/ 80 h 212"/>
                <a:gd name="T2" fmla="*/ 185 w 212"/>
                <a:gd name="T3" fmla="*/ 39 h 212"/>
                <a:gd name="T4" fmla="*/ 199 w 212"/>
                <a:gd name="T5" fmla="*/ 76 h 212"/>
                <a:gd name="T6" fmla="*/ 177 w 212"/>
                <a:gd name="T7" fmla="*/ 111 h 212"/>
                <a:gd name="T8" fmla="*/ 131 w 212"/>
                <a:gd name="T9" fmla="*/ 150 h 212"/>
                <a:gd name="T10" fmla="*/ 110 w 212"/>
                <a:gd name="T11" fmla="*/ 185 h 212"/>
                <a:gd name="T12" fmla="*/ 80 w 212"/>
                <a:gd name="T13" fmla="*/ 199 h 212"/>
                <a:gd name="T14" fmla="*/ 42 w 212"/>
                <a:gd name="T15" fmla="*/ 151 h 212"/>
                <a:gd name="T16" fmla="*/ 13 w 212"/>
                <a:gd name="T17" fmla="*/ 80 h 212"/>
                <a:gd name="T18" fmla="*/ 51 w 212"/>
                <a:gd name="T19" fmla="*/ 16 h 212"/>
                <a:gd name="T20" fmla="*/ 97 w 212"/>
                <a:gd name="T21" fmla="*/ 90 h 212"/>
                <a:gd name="T22" fmla="*/ 103 w 212"/>
                <a:gd name="T23" fmla="*/ 89 h 212"/>
                <a:gd name="T24" fmla="*/ 86 w 212"/>
                <a:gd name="T25" fmla="*/ 36 h 212"/>
                <a:gd name="T26" fmla="*/ 46 w 212"/>
                <a:gd name="T27" fmla="*/ 13 h 212"/>
                <a:gd name="T28" fmla="*/ 3 w 212"/>
                <a:gd name="T29" fmla="*/ 51 h 212"/>
                <a:gd name="T30" fmla="*/ 34 w 212"/>
                <a:gd name="T31" fmla="*/ 148 h 212"/>
                <a:gd name="T32" fmla="*/ 91 w 212"/>
                <a:gd name="T33" fmla="*/ 209 h 212"/>
                <a:gd name="T34" fmla="*/ 106 w 212"/>
                <a:gd name="T35" fmla="*/ 202 h 212"/>
                <a:gd name="T36" fmla="*/ 131 w 212"/>
                <a:gd name="T37" fmla="*/ 157 h 212"/>
                <a:gd name="T38" fmla="*/ 169 w 212"/>
                <a:gd name="T39" fmla="*/ 118 h 212"/>
                <a:gd name="T40" fmla="*/ 203 w 212"/>
                <a:gd name="T41" fmla="*/ 89 h 212"/>
                <a:gd name="T42" fmla="*/ 161 w 212"/>
                <a:gd name="T43" fmla="*/ 21 h 212"/>
                <a:gd name="T44" fmla="*/ 101 w 212"/>
                <a:gd name="T45" fmla="*/ 82 h 212"/>
                <a:gd name="T46" fmla="*/ 107 w 212"/>
                <a:gd name="T47" fmla="*/ 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212">
                  <a:moveTo>
                    <a:pt x="107" y="80"/>
                  </a:moveTo>
                  <a:cubicBezTo>
                    <a:pt x="118" y="51"/>
                    <a:pt x="153" y="0"/>
                    <a:pt x="185" y="39"/>
                  </a:cubicBezTo>
                  <a:cubicBezTo>
                    <a:pt x="193" y="48"/>
                    <a:pt x="197" y="64"/>
                    <a:pt x="199" y="76"/>
                  </a:cubicBezTo>
                  <a:cubicBezTo>
                    <a:pt x="202" y="93"/>
                    <a:pt x="190" y="103"/>
                    <a:pt x="177" y="111"/>
                  </a:cubicBezTo>
                  <a:cubicBezTo>
                    <a:pt x="159" y="120"/>
                    <a:pt x="143" y="134"/>
                    <a:pt x="131" y="150"/>
                  </a:cubicBezTo>
                  <a:cubicBezTo>
                    <a:pt x="123" y="161"/>
                    <a:pt x="116" y="172"/>
                    <a:pt x="110" y="185"/>
                  </a:cubicBezTo>
                  <a:cubicBezTo>
                    <a:pt x="103" y="200"/>
                    <a:pt x="97" y="212"/>
                    <a:pt x="80" y="199"/>
                  </a:cubicBezTo>
                  <a:cubicBezTo>
                    <a:pt x="63" y="187"/>
                    <a:pt x="52" y="168"/>
                    <a:pt x="42" y="151"/>
                  </a:cubicBezTo>
                  <a:cubicBezTo>
                    <a:pt x="29" y="129"/>
                    <a:pt x="19" y="105"/>
                    <a:pt x="13" y="80"/>
                  </a:cubicBezTo>
                  <a:cubicBezTo>
                    <a:pt x="6" y="53"/>
                    <a:pt x="7" y="7"/>
                    <a:pt x="51" y="16"/>
                  </a:cubicBezTo>
                  <a:cubicBezTo>
                    <a:pt x="90" y="24"/>
                    <a:pt x="81" y="64"/>
                    <a:pt x="97" y="90"/>
                  </a:cubicBezTo>
                  <a:cubicBezTo>
                    <a:pt x="98" y="91"/>
                    <a:pt x="103" y="89"/>
                    <a:pt x="103" y="89"/>
                  </a:cubicBezTo>
                  <a:cubicBezTo>
                    <a:pt x="93" y="72"/>
                    <a:pt x="94" y="53"/>
                    <a:pt x="86" y="36"/>
                  </a:cubicBezTo>
                  <a:cubicBezTo>
                    <a:pt x="80" y="22"/>
                    <a:pt x="60" y="12"/>
                    <a:pt x="46" y="13"/>
                  </a:cubicBezTo>
                  <a:cubicBezTo>
                    <a:pt x="22" y="13"/>
                    <a:pt x="6" y="27"/>
                    <a:pt x="3" y="51"/>
                  </a:cubicBezTo>
                  <a:cubicBezTo>
                    <a:pt x="0" y="83"/>
                    <a:pt x="19" y="120"/>
                    <a:pt x="34" y="148"/>
                  </a:cubicBezTo>
                  <a:cubicBezTo>
                    <a:pt x="44" y="166"/>
                    <a:pt x="66" y="209"/>
                    <a:pt x="91" y="209"/>
                  </a:cubicBezTo>
                  <a:cubicBezTo>
                    <a:pt x="98" y="209"/>
                    <a:pt x="102" y="206"/>
                    <a:pt x="106" y="202"/>
                  </a:cubicBezTo>
                  <a:cubicBezTo>
                    <a:pt x="117" y="190"/>
                    <a:pt x="122" y="170"/>
                    <a:pt x="131" y="157"/>
                  </a:cubicBezTo>
                  <a:cubicBezTo>
                    <a:pt x="141" y="141"/>
                    <a:pt x="154" y="130"/>
                    <a:pt x="169" y="118"/>
                  </a:cubicBezTo>
                  <a:cubicBezTo>
                    <a:pt x="182" y="109"/>
                    <a:pt x="197" y="105"/>
                    <a:pt x="203" y="89"/>
                  </a:cubicBezTo>
                  <a:cubicBezTo>
                    <a:pt x="212" y="65"/>
                    <a:pt x="190" y="18"/>
                    <a:pt x="161" y="21"/>
                  </a:cubicBezTo>
                  <a:cubicBezTo>
                    <a:pt x="130" y="25"/>
                    <a:pt x="112" y="55"/>
                    <a:pt x="101" y="82"/>
                  </a:cubicBezTo>
                  <a:cubicBezTo>
                    <a:pt x="101" y="82"/>
                    <a:pt x="106" y="82"/>
                    <a:pt x="107" y="8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0C8E5226-286E-4AF5-88E8-56DF2622A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489"/>
              <a:ext cx="3180" cy="631"/>
            </a:xfrm>
            <a:custGeom>
              <a:avLst/>
              <a:gdLst>
                <a:gd name="T0" fmla="*/ 65 w 1191"/>
                <a:gd name="T1" fmla="*/ 118 h 235"/>
                <a:gd name="T2" fmla="*/ 167 w 1191"/>
                <a:gd name="T3" fmla="*/ 10 h 235"/>
                <a:gd name="T4" fmla="*/ 365 w 1191"/>
                <a:gd name="T5" fmla="*/ 5 h 235"/>
                <a:gd name="T6" fmla="*/ 561 w 1191"/>
                <a:gd name="T7" fmla="*/ 14 h 235"/>
                <a:gd name="T8" fmla="*/ 895 w 1191"/>
                <a:gd name="T9" fmla="*/ 24 h 235"/>
                <a:gd name="T10" fmla="*/ 1096 w 1191"/>
                <a:gd name="T11" fmla="*/ 26 h 235"/>
                <a:gd name="T12" fmla="*/ 1170 w 1191"/>
                <a:gd name="T13" fmla="*/ 65 h 235"/>
                <a:gd name="T14" fmla="*/ 1170 w 1191"/>
                <a:gd name="T15" fmla="*/ 145 h 235"/>
                <a:gd name="T16" fmla="*/ 1082 w 1191"/>
                <a:gd name="T17" fmla="*/ 179 h 235"/>
                <a:gd name="T18" fmla="*/ 979 w 1191"/>
                <a:gd name="T19" fmla="*/ 174 h 235"/>
                <a:gd name="T20" fmla="*/ 794 w 1191"/>
                <a:gd name="T21" fmla="*/ 147 h 235"/>
                <a:gd name="T22" fmla="*/ 515 w 1191"/>
                <a:gd name="T23" fmla="*/ 175 h 235"/>
                <a:gd name="T24" fmla="*/ 65 w 1191"/>
                <a:gd name="T25" fmla="*/ 118 h 235"/>
                <a:gd name="T26" fmla="*/ 60 w 1191"/>
                <a:gd name="T27" fmla="*/ 120 h 235"/>
                <a:gd name="T28" fmla="*/ 578 w 1191"/>
                <a:gd name="T29" fmla="*/ 168 h 235"/>
                <a:gd name="T30" fmla="*/ 864 w 1191"/>
                <a:gd name="T31" fmla="*/ 156 h 235"/>
                <a:gd name="T32" fmla="*/ 1035 w 1191"/>
                <a:gd name="T33" fmla="*/ 182 h 235"/>
                <a:gd name="T34" fmla="*/ 1177 w 1191"/>
                <a:gd name="T35" fmla="*/ 142 h 235"/>
                <a:gd name="T36" fmla="*/ 1182 w 1191"/>
                <a:gd name="T37" fmla="*/ 73 h 235"/>
                <a:gd name="T38" fmla="*/ 1125 w 1191"/>
                <a:gd name="T39" fmla="*/ 30 h 235"/>
                <a:gd name="T40" fmla="*/ 934 w 1191"/>
                <a:gd name="T41" fmla="*/ 19 h 235"/>
                <a:gd name="T42" fmla="*/ 635 w 1191"/>
                <a:gd name="T43" fmla="*/ 16 h 235"/>
                <a:gd name="T44" fmla="*/ 391 w 1191"/>
                <a:gd name="T45" fmla="*/ 3 h 235"/>
                <a:gd name="T46" fmla="*/ 271 w 1191"/>
                <a:gd name="T47" fmla="*/ 0 h 235"/>
                <a:gd name="T48" fmla="*/ 166 w 1191"/>
                <a:gd name="T49" fmla="*/ 8 h 235"/>
                <a:gd name="T50" fmla="*/ 60 w 1191"/>
                <a:gd name="T51" fmla="*/ 120 h 235"/>
                <a:gd name="T52" fmla="*/ 65 w 1191"/>
                <a:gd name="T53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1" h="235">
                  <a:moveTo>
                    <a:pt x="65" y="118"/>
                  </a:moveTo>
                  <a:cubicBezTo>
                    <a:pt x="7" y="50"/>
                    <a:pt x="115" y="17"/>
                    <a:pt x="167" y="10"/>
                  </a:cubicBezTo>
                  <a:cubicBezTo>
                    <a:pt x="234" y="2"/>
                    <a:pt x="298" y="3"/>
                    <a:pt x="365" y="5"/>
                  </a:cubicBezTo>
                  <a:cubicBezTo>
                    <a:pt x="431" y="7"/>
                    <a:pt x="496" y="10"/>
                    <a:pt x="561" y="14"/>
                  </a:cubicBezTo>
                  <a:cubicBezTo>
                    <a:pt x="672" y="21"/>
                    <a:pt x="783" y="30"/>
                    <a:pt x="895" y="24"/>
                  </a:cubicBezTo>
                  <a:cubicBezTo>
                    <a:pt x="961" y="20"/>
                    <a:pt x="1029" y="13"/>
                    <a:pt x="1096" y="26"/>
                  </a:cubicBezTo>
                  <a:cubicBezTo>
                    <a:pt x="1123" y="32"/>
                    <a:pt x="1152" y="42"/>
                    <a:pt x="1170" y="65"/>
                  </a:cubicBezTo>
                  <a:cubicBezTo>
                    <a:pt x="1187" y="87"/>
                    <a:pt x="1187" y="122"/>
                    <a:pt x="1170" y="145"/>
                  </a:cubicBezTo>
                  <a:cubicBezTo>
                    <a:pt x="1151" y="171"/>
                    <a:pt x="1112" y="177"/>
                    <a:pt x="1082" y="179"/>
                  </a:cubicBezTo>
                  <a:cubicBezTo>
                    <a:pt x="1048" y="182"/>
                    <a:pt x="1013" y="179"/>
                    <a:pt x="979" y="174"/>
                  </a:cubicBezTo>
                  <a:cubicBezTo>
                    <a:pt x="917" y="166"/>
                    <a:pt x="858" y="148"/>
                    <a:pt x="794" y="147"/>
                  </a:cubicBezTo>
                  <a:cubicBezTo>
                    <a:pt x="700" y="146"/>
                    <a:pt x="607" y="162"/>
                    <a:pt x="515" y="175"/>
                  </a:cubicBezTo>
                  <a:cubicBezTo>
                    <a:pt x="366" y="196"/>
                    <a:pt x="192" y="218"/>
                    <a:pt x="65" y="118"/>
                  </a:cubicBezTo>
                  <a:cubicBezTo>
                    <a:pt x="64" y="117"/>
                    <a:pt x="59" y="119"/>
                    <a:pt x="60" y="120"/>
                  </a:cubicBezTo>
                  <a:cubicBezTo>
                    <a:pt x="206" y="235"/>
                    <a:pt x="410" y="192"/>
                    <a:pt x="578" y="168"/>
                  </a:cubicBezTo>
                  <a:cubicBezTo>
                    <a:pt x="672" y="155"/>
                    <a:pt x="769" y="141"/>
                    <a:pt x="864" y="156"/>
                  </a:cubicBezTo>
                  <a:cubicBezTo>
                    <a:pt x="921" y="165"/>
                    <a:pt x="976" y="180"/>
                    <a:pt x="1035" y="182"/>
                  </a:cubicBezTo>
                  <a:cubicBezTo>
                    <a:pt x="1081" y="185"/>
                    <a:pt x="1147" y="184"/>
                    <a:pt x="1177" y="142"/>
                  </a:cubicBezTo>
                  <a:cubicBezTo>
                    <a:pt x="1191" y="123"/>
                    <a:pt x="1191" y="94"/>
                    <a:pt x="1182" y="73"/>
                  </a:cubicBezTo>
                  <a:cubicBezTo>
                    <a:pt x="1171" y="51"/>
                    <a:pt x="1148" y="38"/>
                    <a:pt x="1125" y="30"/>
                  </a:cubicBezTo>
                  <a:cubicBezTo>
                    <a:pt x="1065" y="10"/>
                    <a:pt x="996" y="15"/>
                    <a:pt x="934" y="19"/>
                  </a:cubicBezTo>
                  <a:cubicBezTo>
                    <a:pt x="834" y="25"/>
                    <a:pt x="735" y="22"/>
                    <a:pt x="635" y="16"/>
                  </a:cubicBezTo>
                  <a:cubicBezTo>
                    <a:pt x="554" y="11"/>
                    <a:pt x="472" y="3"/>
                    <a:pt x="391" y="3"/>
                  </a:cubicBezTo>
                  <a:cubicBezTo>
                    <a:pt x="351" y="3"/>
                    <a:pt x="311" y="0"/>
                    <a:pt x="271" y="0"/>
                  </a:cubicBezTo>
                  <a:cubicBezTo>
                    <a:pt x="235" y="0"/>
                    <a:pt x="201" y="4"/>
                    <a:pt x="166" y="8"/>
                  </a:cubicBezTo>
                  <a:cubicBezTo>
                    <a:pt x="113" y="15"/>
                    <a:pt x="0" y="50"/>
                    <a:pt x="60" y="120"/>
                  </a:cubicBezTo>
                  <a:cubicBezTo>
                    <a:pt x="61" y="121"/>
                    <a:pt x="66" y="119"/>
                    <a:pt x="65" y="118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915B1325-CCBF-4FED-8531-16003294E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621"/>
              <a:ext cx="86" cy="260"/>
            </a:xfrm>
            <a:custGeom>
              <a:avLst/>
              <a:gdLst>
                <a:gd name="T0" fmla="*/ 16 w 32"/>
                <a:gd name="T1" fmla="*/ 0 h 97"/>
                <a:gd name="T2" fmla="*/ 0 w 32"/>
                <a:gd name="T3" fmla="*/ 10 h 97"/>
                <a:gd name="T4" fmla="*/ 13 w 32"/>
                <a:gd name="T5" fmla="*/ 74 h 97"/>
                <a:gd name="T6" fmla="*/ 15 w 32"/>
                <a:gd name="T7" fmla="*/ 87 h 97"/>
                <a:gd name="T8" fmla="*/ 32 w 32"/>
                <a:gd name="T9" fmla="*/ 97 h 97"/>
                <a:gd name="T10" fmla="*/ 30 w 32"/>
                <a:gd name="T11" fmla="*/ 72 h 97"/>
                <a:gd name="T12" fmla="*/ 16 w 3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7">
                  <a:moveTo>
                    <a:pt x="16" y="0"/>
                  </a:moveTo>
                  <a:cubicBezTo>
                    <a:pt x="10" y="3"/>
                    <a:pt x="5" y="6"/>
                    <a:pt x="0" y="10"/>
                  </a:cubicBezTo>
                  <a:cubicBezTo>
                    <a:pt x="4" y="31"/>
                    <a:pt x="9" y="53"/>
                    <a:pt x="13" y="74"/>
                  </a:cubicBezTo>
                  <a:cubicBezTo>
                    <a:pt x="13" y="78"/>
                    <a:pt x="14" y="82"/>
                    <a:pt x="15" y="87"/>
                  </a:cubicBezTo>
                  <a:cubicBezTo>
                    <a:pt x="21" y="90"/>
                    <a:pt x="26" y="93"/>
                    <a:pt x="32" y="97"/>
                  </a:cubicBezTo>
                  <a:cubicBezTo>
                    <a:pt x="31" y="88"/>
                    <a:pt x="31" y="79"/>
                    <a:pt x="30" y="72"/>
                  </a:cubicBezTo>
                  <a:cubicBezTo>
                    <a:pt x="26" y="48"/>
                    <a:pt x="21" y="24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1255156B-F5BA-4531-8918-BB2BFDA7C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892"/>
              <a:ext cx="40" cy="3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 h 11"/>
                <a:gd name="T4" fmla="*/ 15 w 15"/>
                <a:gd name="T5" fmla="*/ 11 h 11"/>
                <a:gd name="T6" fmla="*/ 15 w 15"/>
                <a:gd name="T7" fmla="*/ 9 h 11"/>
                <a:gd name="T8" fmla="*/ 0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5"/>
                    <a:pt x="10" y="8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0" y="6"/>
                    <a:pt x="5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B61ED4F2-1D75-4E3F-B013-E5F731DDC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871"/>
              <a:ext cx="45" cy="45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7 w 17"/>
                <a:gd name="T5" fmla="*/ 17 h 17"/>
                <a:gd name="T6" fmla="*/ 16 w 17"/>
                <a:gd name="T7" fmla="*/ 9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1" y="3"/>
                    <a:pt x="1" y="5"/>
                    <a:pt x="2" y="8"/>
                  </a:cubicBezTo>
                  <a:cubicBezTo>
                    <a:pt x="7" y="11"/>
                    <a:pt x="12" y="14"/>
                    <a:pt x="17" y="17"/>
                  </a:cubicBezTo>
                  <a:cubicBezTo>
                    <a:pt x="17" y="15"/>
                    <a:pt x="16" y="12"/>
                    <a:pt x="16" y="9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F95EFE5B-75E5-49C3-93E5-B34EAD545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854"/>
              <a:ext cx="46" cy="41"/>
            </a:xfrm>
            <a:custGeom>
              <a:avLst/>
              <a:gdLst>
                <a:gd name="T0" fmla="*/ 0 w 17"/>
                <a:gd name="T1" fmla="*/ 0 h 15"/>
                <a:gd name="T2" fmla="*/ 1 w 17"/>
                <a:gd name="T3" fmla="*/ 6 h 15"/>
                <a:gd name="T4" fmla="*/ 17 w 17"/>
                <a:gd name="T5" fmla="*/ 15 h 15"/>
                <a:gd name="T6" fmla="*/ 17 w 17"/>
                <a:gd name="T7" fmla="*/ 10 h 15"/>
                <a:gd name="T8" fmla="*/ 0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7" y="9"/>
                    <a:pt x="12" y="12"/>
                    <a:pt x="17" y="15"/>
                  </a:cubicBezTo>
                  <a:cubicBezTo>
                    <a:pt x="17" y="13"/>
                    <a:pt x="17" y="11"/>
                    <a:pt x="17" y="10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F036E103-887A-4A56-9197-5B84D923C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562"/>
              <a:ext cx="80" cy="395"/>
            </a:xfrm>
            <a:custGeom>
              <a:avLst/>
              <a:gdLst>
                <a:gd name="T0" fmla="*/ 16 w 30"/>
                <a:gd name="T1" fmla="*/ 0 h 147"/>
                <a:gd name="T2" fmla="*/ 0 w 30"/>
                <a:gd name="T3" fmla="*/ 3 h 147"/>
                <a:gd name="T4" fmla="*/ 12 w 30"/>
                <a:gd name="T5" fmla="*/ 141 h 147"/>
                <a:gd name="T6" fmla="*/ 30 w 30"/>
                <a:gd name="T7" fmla="*/ 147 h 147"/>
                <a:gd name="T8" fmla="*/ 16 w 3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7">
                  <a:moveTo>
                    <a:pt x="16" y="0"/>
                  </a:moveTo>
                  <a:cubicBezTo>
                    <a:pt x="11" y="1"/>
                    <a:pt x="6" y="2"/>
                    <a:pt x="0" y="3"/>
                  </a:cubicBezTo>
                  <a:cubicBezTo>
                    <a:pt x="7" y="49"/>
                    <a:pt x="12" y="95"/>
                    <a:pt x="12" y="141"/>
                  </a:cubicBezTo>
                  <a:cubicBezTo>
                    <a:pt x="18" y="143"/>
                    <a:pt x="24" y="145"/>
                    <a:pt x="30" y="147"/>
                  </a:cubicBezTo>
                  <a:cubicBezTo>
                    <a:pt x="26" y="98"/>
                    <a:pt x="24" y="49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DAC1156C-E856-454E-80D6-B2D657576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75"/>
              <a:ext cx="57" cy="22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2 h 8"/>
                <a:gd name="T4" fmla="*/ 21 w 21"/>
                <a:gd name="T5" fmla="*/ 8 h 8"/>
                <a:gd name="T6" fmla="*/ 21 w 21"/>
                <a:gd name="T7" fmla="*/ 7 h 8"/>
                <a:gd name="T8" fmla="*/ 0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7" y="4"/>
                    <a:pt x="14" y="6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4" y="5"/>
                    <a:pt x="7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498081E2-FC75-46FA-BB51-1692EAF5F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51"/>
              <a:ext cx="57" cy="43"/>
            </a:xfrm>
            <a:custGeom>
              <a:avLst/>
              <a:gdLst>
                <a:gd name="T0" fmla="*/ 1 w 21"/>
                <a:gd name="T1" fmla="*/ 0 h 16"/>
                <a:gd name="T2" fmla="*/ 0 w 21"/>
                <a:gd name="T3" fmla="*/ 9 h 16"/>
                <a:gd name="T4" fmla="*/ 21 w 21"/>
                <a:gd name="T5" fmla="*/ 16 h 16"/>
                <a:gd name="T6" fmla="*/ 20 w 21"/>
                <a:gd name="T7" fmla="*/ 6 h 16"/>
                <a:gd name="T8" fmla="*/ 1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7" y="12"/>
                    <a:pt x="14" y="14"/>
                    <a:pt x="21" y="16"/>
                  </a:cubicBezTo>
                  <a:cubicBezTo>
                    <a:pt x="20" y="13"/>
                    <a:pt x="20" y="10"/>
                    <a:pt x="20" y="6"/>
                  </a:cubicBezTo>
                  <a:cubicBezTo>
                    <a:pt x="13" y="5"/>
                    <a:pt x="7" y="3"/>
                    <a:pt x="1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202437D9-41E7-40E7-9BD4-C1044949D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40"/>
              <a:ext cx="51" cy="27"/>
            </a:xfrm>
            <a:custGeom>
              <a:avLst/>
              <a:gdLst>
                <a:gd name="T0" fmla="*/ 0 w 19"/>
                <a:gd name="T1" fmla="*/ 0 h 10"/>
                <a:gd name="T2" fmla="*/ 0 w 19"/>
                <a:gd name="T3" fmla="*/ 4 h 10"/>
                <a:gd name="T4" fmla="*/ 19 w 19"/>
                <a:gd name="T5" fmla="*/ 10 h 10"/>
                <a:gd name="T6" fmla="*/ 18 w 19"/>
                <a:gd name="T7" fmla="*/ 6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" y="7"/>
                    <a:pt x="12" y="9"/>
                    <a:pt x="19" y="10"/>
                  </a:cubicBezTo>
                  <a:cubicBezTo>
                    <a:pt x="19" y="9"/>
                    <a:pt x="18" y="8"/>
                    <a:pt x="18" y="6"/>
                  </a:cubicBezTo>
                  <a:cubicBezTo>
                    <a:pt x="12" y="4"/>
                    <a:pt x="6" y="2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047B7EE3-C696-46C4-976E-F5832482B6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" y="537"/>
              <a:ext cx="107" cy="479"/>
            </a:xfrm>
            <a:custGeom>
              <a:avLst/>
              <a:gdLst>
                <a:gd name="T0" fmla="*/ 16 w 40"/>
                <a:gd name="T1" fmla="*/ 172 h 178"/>
                <a:gd name="T2" fmla="*/ 17 w 40"/>
                <a:gd name="T3" fmla="*/ 173 h 178"/>
                <a:gd name="T4" fmla="*/ 26 w 40"/>
                <a:gd name="T5" fmla="*/ 178 h 178"/>
                <a:gd name="T6" fmla="*/ 33 w 40"/>
                <a:gd name="T7" fmla="*/ 174 h 178"/>
                <a:gd name="T8" fmla="*/ 16 w 40"/>
                <a:gd name="T9" fmla="*/ 172 h 178"/>
                <a:gd name="T10" fmla="*/ 18 w 40"/>
                <a:gd name="T11" fmla="*/ 0 h 178"/>
                <a:gd name="T12" fmla="*/ 0 w 40"/>
                <a:gd name="T13" fmla="*/ 1 h 178"/>
                <a:gd name="T14" fmla="*/ 6 w 40"/>
                <a:gd name="T15" fmla="*/ 60 h 178"/>
                <a:gd name="T16" fmla="*/ 12 w 40"/>
                <a:gd name="T17" fmla="*/ 124 h 178"/>
                <a:gd name="T18" fmla="*/ 15 w 40"/>
                <a:gd name="T19" fmla="*/ 168 h 178"/>
                <a:gd name="T20" fmla="*/ 34 w 40"/>
                <a:gd name="T21" fmla="*/ 171 h 178"/>
                <a:gd name="T22" fmla="*/ 25 w 40"/>
                <a:gd name="T23" fmla="*/ 77 h 178"/>
                <a:gd name="T24" fmla="*/ 18 w 40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78">
                  <a:moveTo>
                    <a:pt x="16" y="172"/>
                  </a:moveTo>
                  <a:cubicBezTo>
                    <a:pt x="17" y="172"/>
                    <a:pt x="17" y="172"/>
                    <a:pt x="17" y="173"/>
                  </a:cubicBezTo>
                  <a:cubicBezTo>
                    <a:pt x="18" y="176"/>
                    <a:pt x="22" y="178"/>
                    <a:pt x="26" y="178"/>
                  </a:cubicBezTo>
                  <a:cubicBezTo>
                    <a:pt x="29" y="178"/>
                    <a:pt x="31" y="177"/>
                    <a:pt x="33" y="174"/>
                  </a:cubicBezTo>
                  <a:cubicBezTo>
                    <a:pt x="27" y="173"/>
                    <a:pt x="22" y="173"/>
                    <a:pt x="16" y="172"/>
                  </a:cubicBezTo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1" y="21"/>
                    <a:pt x="5" y="41"/>
                    <a:pt x="6" y="60"/>
                  </a:cubicBezTo>
                  <a:cubicBezTo>
                    <a:pt x="8" y="82"/>
                    <a:pt x="10" y="103"/>
                    <a:pt x="12" y="124"/>
                  </a:cubicBezTo>
                  <a:cubicBezTo>
                    <a:pt x="13" y="138"/>
                    <a:pt x="12" y="154"/>
                    <a:pt x="15" y="168"/>
                  </a:cubicBezTo>
                  <a:cubicBezTo>
                    <a:pt x="21" y="169"/>
                    <a:pt x="27" y="170"/>
                    <a:pt x="34" y="171"/>
                  </a:cubicBezTo>
                  <a:cubicBezTo>
                    <a:pt x="40" y="141"/>
                    <a:pt x="29" y="106"/>
                    <a:pt x="25" y="77"/>
                  </a:cubicBezTo>
                  <a:cubicBezTo>
                    <a:pt x="22" y="52"/>
                    <a:pt x="21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D8DB842A-0BC5-4464-9FE9-81BD75977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89"/>
              <a:ext cx="51" cy="16"/>
            </a:xfrm>
            <a:custGeom>
              <a:avLst/>
              <a:gdLst>
                <a:gd name="T0" fmla="*/ 0 w 19"/>
                <a:gd name="T1" fmla="*/ 0 h 6"/>
                <a:gd name="T2" fmla="*/ 1 w 19"/>
                <a:gd name="T3" fmla="*/ 4 h 6"/>
                <a:gd name="T4" fmla="*/ 18 w 19"/>
                <a:gd name="T5" fmla="*/ 6 h 6"/>
                <a:gd name="T6" fmla="*/ 18 w 19"/>
                <a:gd name="T7" fmla="*/ 5 h 6"/>
                <a:gd name="T8" fmla="*/ 19 w 19"/>
                <a:gd name="T9" fmla="*/ 3 h 6"/>
                <a:gd name="T10" fmla="*/ 0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7" y="5"/>
                    <a:pt x="12" y="5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4"/>
                    <a:pt x="18" y="3"/>
                    <a:pt x="19" y="3"/>
                  </a:cubicBez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D3060478-1C67-4817-BB90-87C482A61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535"/>
              <a:ext cx="96" cy="473"/>
            </a:xfrm>
            <a:custGeom>
              <a:avLst/>
              <a:gdLst>
                <a:gd name="T0" fmla="*/ 2 w 36"/>
                <a:gd name="T1" fmla="*/ 0 h 176"/>
                <a:gd name="T2" fmla="*/ 0 w 36"/>
                <a:gd name="T3" fmla="*/ 0 h 176"/>
                <a:gd name="T4" fmla="*/ 17 w 36"/>
                <a:gd name="T5" fmla="*/ 169 h 176"/>
                <a:gd name="T6" fmla="*/ 19 w 36"/>
                <a:gd name="T7" fmla="*/ 175 h 176"/>
                <a:gd name="T8" fmla="*/ 34 w 36"/>
                <a:gd name="T9" fmla="*/ 176 h 176"/>
                <a:gd name="T10" fmla="*/ 36 w 36"/>
                <a:gd name="T11" fmla="*/ 169 h 176"/>
                <a:gd name="T12" fmla="*/ 16 w 36"/>
                <a:gd name="T13" fmla="*/ 0 h 176"/>
                <a:gd name="T14" fmla="*/ 2 w 36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76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56"/>
                    <a:pt x="16" y="112"/>
                    <a:pt x="17" y="169"/>
                  </a:cubicBezTo>
                  <a:cubicBezTo>
                    <a:pt x="17" y="172"/>
                    <a:pt x="18" y="174"/>
                    <a:pt x="19" y="175"/>
                  </a:cubicBezTo>
                  <a:cubicBezTo>
                    <a:pt x="24" y="175"/>
                    <a:pt x="29" y="176"/>
                    <a:pt x="34" y="176"/>
                  </a:cubicBezTo>
                  <a:cubicBezTo>
                    <a:pt x="35" y="174"/>
                    <a:pt x="36" y="172"/>
                    <a:pt x="36" y="169"/>
                  </a:cubicBezTo>
                  <a:cubicBezTo>
                    <a:pt x="32" y="112"/>
                    <a:pt x="23" y="56"/>
                    <a:pt x="16" y="0"/>
                  </a:cubicBezTo>
                  <a:cubicBezTo>
                    <a:pt x="12" y="0"/>
                    <a:pt x="7" y="0"/>
                    <a:pt x="2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2E9EFE25-BC20-4B6C-ACDA-C29FB331B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005"/>
              <a:ext cx="40" cy="8"/>
            </a:xfrm>
            <a:custGeom>
              <a:avLst/>
              <a:gdLst>
                <a:gd name="T0" fmla="*/ 0 w 15"/>
                <a:gd name="T1" fmla="*/ 0 h 3"/>
                <a:gd name="T2" fmla="*/ 8 w 15"/>
                <a:gd name="T3" fmla="*/ 3 h 3"/>
                <a:gd name="T4" fmla="*/ 15 w 15"/>
                <a:gd name="T5" fmla="*/ 1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  <a:cubicBezTo>
                    <a:pt x="10" y="3"/>
                    <a:pt x="13" y="2"/>
                    <a:pt x="15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A201C3D0-0F61-48ED-9CB4-54E66A0AF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588"/>
              <a:ext cx="91" cy="65"/>
            </a:xfrm>
            <a:custGeom>
              <a:avLst/>
              <a:gdLst>
                <a:gd name="T0" fmla="*/ 19 w 34"/>
                <a:gd name="T1" fmla="*/ 0 h 24"/>
                <a:gd name="T2" fmla="*/ 4 w 34"/>
                <a:gd name="T3" fmla="*/ 6 h 24"/>
                <a:gd name="T4" fmla="*/ 8 w 34"/>
                <a:gd name="T5" fmla="*/ 22 h 24"/>
                <a:gd name="T6" fmla="*/ 16 w 34"/>
                <a:gd name="T7" fmla="*/ 24 h 24"/>
                <a:gd name="T8" fmla="*/ 29 w 34"/>
                <a:gd name="T9" fmla="*/ 9 h 24"/>
                <a:gd name="T10" fmla="*/ 19 w 3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4">
                  <a:moveTo>
                    <a:pt x="19" y="0"/>
                  </a:moveTo>
                  <a:cubicBezTo>
                    <a:pt x="14" y="2"/>
                    <a:pt x="9" y="4"/>
                    <a:pt x="4" y="6"/>
                  </a:cubicBezTo>
                  <a:cubicBezTo>
                    <a:pt x="2" y="9"/>
                    <a:pt x="0" y="18"/>
                    <a:pt x="8" y="22"/>
                  </a:cubicBezTo>
                  <a:cubicBezTo>
                    <a:pt x="10" y="24"/>
                    <a:pt x="13" y="24"/>
                    <a:pt x="16" y="24"/>
                  </a:cubicBezTo>
                  <a:cubicBezTo>
                    <a:pt x="25" y="24"/>
                    <a:pt x="34" y="17"/>
                    <a:pt x="29" y="9"/>
                  </a:cubicBezTo>
                  <a:cubicBezTo>
                    <a:pt x="27" y="5"/>
                    <a:pt x="23" y="2"/>
                    <a:pt x="19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BAC82736-C856-4C6E-BE7A-93F7B1829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728"/>
              <a:ext cx="91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2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213BDF76-491E-486B-AAED-18E7E4837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897"/>
              <a:ext cx="58" cy="30"/>
            </a:xfrm>
            <a:custGeom>
              <a:avLst/>
              <a:gdLst>
                <a:gd name="T0" fmla="*/ 6 w 22"/>
                <a:gd name="T1" fmla="*/ 0 h 11"/>
                <a:gd name="T2" fmla="*/ 0 w 22"/>
                <a:gd name="T3" fmla="*/ 2 h 11"/>
                <a:gd name="T4" fmla="*/ 22 w 22"/>
                <a:gd name="T5" fmla="*/ 11 h 11"/>
                <a:gd name="T6" fmla="*/ 20 w 22"/>
                <a:gd name="T7" fmla="*/ 9 h 11"/>
                <a:gd name="T8" fmla="*/ 6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6" y="0"/>
                  </a:moveTo>
                  <a:cubicBezTo>
                    <a:pt x="4" y="0"/>
                    <a:pt x="2" y="0"/>
                    <a:pt x="0" y="2"/>
                  </a:cubicBezTo>
                  <a:cubicBezTo>
                    <a:pt x="7" y="5"/>
                    <a:pt x="15" y="8"/>
                    <a:pt x="22" y="11"/>
                  </a:cubicBezTo>
                  <a:cubicBezTo>
                    <a:pt x="22" y="10"/>
                    <a:pt x="21" y="10"/>
                    <a:pt x="20" y="9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id="{97F69D03-13B2-45A6-951E-406C28ACE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2"/>
              <a:ext cx="61" cy="30"/>
            </a:xfrm>
            <a:custGeom>
              <a:avLst/>
              <a:gdLst>
                <a:gd name="T0" fmla="*/ 0 w 23"/>
                <a:gd name="T1" fmla="*/ 0 h 11"/>
                <a:gd name="T2" fmla="*/ 0 w 23"/>
                <a:gd name="T3" fmla="*/ 1 h 11"/>
                <a:gd name="T4" fmla="*/ 22 w 23"/>
                <a:gd name="T5" fmla="*/ 11 h 11"/>
                <a:gd name="T6" fmla="*/ 23 w 23"/>
                <a:gd name="T7" fmla="*/ 10 h 11"/>
                <a:gd name="T8" fmla="*/ 0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7" y="5"/>
                    <a:pt x="14" y="8"/>
                    <a:pt x="22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15" y="7"/>
                    <a:pt x="7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B9BC0F6A-50E0-41EF-9B31-1FCF253F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11"/>
              <a:ext cx="72" cy="48"/>
            </a:xfrm>
            <a:custGeom>
              <a:avLst/>
              <a:gdLst>
                <a:gd name="T0" fmla="*/ 1 w 27"/>
                <a:gd name="T1" fmla="*/ 0 h 18"/>
                <a:gd name="T2" fmla="*/ 0 w 27"/>
                <a:gd name="T3" fmla="*/ 2 h 18"/>
                <a:gd name="T4" fmla="*/ 0 w 27"/>
                <a:gd name="T5" fmla="*/ 8 h 18"/>
                <a:gd name="T6" fmla="*/ 23 w 27"/>
                <a:gd name="T7" fmla="*/ 18 h 18"/>
                <a:gd name="T8" fmla="*/ 27 w 27"/>
                <a:gd name="T9" fmla="*/ 11 h 18"/>
                <a:gd name="T10" fmla="*/ 1 w 2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7" y="12"/>
                    <a:pt x="15" y="15"/>
                    <a:pt x="23" y="18"/>
                  </a:cubicBezTo>
                  <a:cubicBezTo>
                    <a:pt x="25" y="16"/>
                    <a:pt x="26" y="14"/>
                    <a:pt x="27" y="11"/>
                  </a:cubicBezTo>
                  <a:cubicBezTo>
                    <a:pt x="18" y="8"/>
                    <a:pt x="10" y="4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2">
              <a:extLst>
                <a:ext uri="{FF2B5EF4-FFF2-40B4-BE49-F238E27FC236}">
                  <a16:creationId xmlns:a16="http://schemas.microsoft.com/office/drawing/2014/main" id="{179A4AED-2E02-46DA-821F-6B82FB7B1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903"/>
              <a:ext cx="69" cy="37"/>
            </a:xfrm>
            <a:custGeom>
              <a:avLst/>
              <a:gdLst>
                <a:gd name="T0" fmla="*/ 3 w 26"/>
                <a:gd name="T1" fmla="*/ 0 h 14"/>
                <a:gd name="T2" fmla="*/ 0 w 26"/>
                <a:gd name="T3" fmla="*/ 3 h 14"/>
                <a:gd name="T4" fmla="*/ 26 w 26"/>
                <a:gd name="T5" fmla="*/ 14 h 14"/>
                <a:gd name="T6" fmla="*/ 25 w 26"/>
                <a:gd name="T7" fmla="*/ 9 h 14"/>
                <a:gd name="T8" fmla="*/ 3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9" y="7"/>
                    <a:pt x="17" y="11"/>
                    <a:pt x="26" y="14"/>
                  </a:cubicBezTo>
                  <a:cubicBezTo>
                    <a:pt x="26" y="12"/>
                    <a:pt x="26" y="11"/>
                    <a:pt x="25" y="9"/>
                  </a:cubicBezTo>
                  <a:cubicBezTo>
                    <a:pt x="18" y="6"/>
                    <a:pt x="10" y="3"/>
                    <a:pt x="3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3">
              <a:extLst>
                <a:ext uri="{FF2B5EF4-FFF2-40B4-BE49-F238E27FC236}">
                  <a16:creationId xmlns:a16="http://schemas.microsoft.com/office/drawing/2014/main" id="{05A4FD59-041B-4949-8C1C-38634F803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889"/>
              <a:ext cx="94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id="{4B6831E4-CE05-4576-BD9D-C939F3975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712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5">
              <a:extLst>
                <a:ext uri="{FF2B5EF4-FFF2-40B4-BE49-F238E27FC236}">
                  <a16:creationId xmlns:a16="http://schemas.microsoft.com/office/drawing/2014/main" id="{76B43281-4AF7-4899-BA3E-DC612AC6B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936F0EAB-3F21-4584-A630-4C7C08C1D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537"/>
              <a:ext cx="134" cy="468"/>
            </a:xfrm>
            <a:custGeom>
              <a:avLst/>
              <a:gdLst>
                <a:gd name="T0" fmla="*/ 0 w 50"/>
                <a:gd name="T1" fmla="*/ 0 h 174"/>
                <a:gd name="T2" fmla="*/ 21 w 50"/>
                <a:gd name="T3" fmla="*/ 105 h 174"/>
                <a:gd name="T4" fmla="*/ 29 w 50"/>
                <a:gd name="T5" fmla="*/ 172 h 174"/>
                <a:gd name="T6" fmla="*/ 30 w 50"/>
                <a:gd name="T7" fmla="*/ 174 h 174"/>
                <a:gd name="T8" fmla="*/ 50 w 50"/>
                <a:gd name="T9" fmla="*/ 173 h 174"/>
                <a:gd name="T10" fmla="*/ 49 w 50"/>
                <a:gd name="T11" fmla="*/ 167 h 174"/>
                <a:gd name="T12" fmla="*/ 38 w 50"/>
                <a:gd name="T13" fmla="*/ 103 h 174"/>
                <a:gd name="T14" fmla="*/ 18 w 50"/>
                <a:gd name="T15" fmla="*/ 1 h 174"/>
                <a:gd name="T16" fmla="*/ 0 w 50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4">
                  <a:moveTo>
                    <a:pt x="0" y="0"/>
                  </a:moveTo>
                  <a:cubicBezTo>
                    <a:pt x="7" y="35"/>
                    <a:pt x="14" y="70"/>
                    <a:pt x="21" y="105"/>
                  </a:cubicBezTo>
                  <a:cubicBezTo>
                    <a:pt x="24" y="126"/>
                    <a:pt x="31" y="151"/>
                    <a:pt x="29" y="172"/>
                  </a:cubicBezTo>
                  <a:cubicBezTo>
                    <a:pt x="29" y="172"/>
                    <a:pt x="30" y="173"/>
                    <a:pt x="30" y="174"/>
                  </a:cubicBezTo>
                  <a:cubicBezTo>
                    <a:pt x="37" y="173"/>
                    <a:pt x="43" y="173"/>
                    <a:pt x="50" y="173"/>
                  </a:cubicBezTo>
                  <a:cubicBezTo>
                    <a:pt x="50" y="171"/>
                    <a:pt x="50" y="169"/>
                    <a:pt x="49" y="167"/>
                  </a:cubicBezTo>
                  <a:cubicBezTo>
                    <a:pt x="38" y="152"/>
                    <a:pt x="41" y="121"/>
                    <a:pt x="38" y="103"/>
                  </a:cubicBezTo>
                  <a:cubicBezTo>
                    <a:pt x="32" y="69"/>
                    <a:pt x="25" y="3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7">
              <a:extLst>
                <a:ext uri="{FF2B5EF4-FFF2-40B4-BE49-F238E27FC236}">
                  <a16:creationId xmlns:a16="http://schemas.microsoft.com/office/drawing/2014/main" id="{FE5EAF8F-29F2-4F88-B89C-02F492E93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021"/>
              <a:ext cx="24" cy="3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3 w 9"/>
                <a:gd name="T5" fmla="*/ 1 h 1"/>
                <a:gd name="T6" fmla="*/ 3 w 9"/>
                <a:gd name="T7" fmla="*/ 1 h 1"/>
                <a:gd name="T8" fmla="*/ 4 w 9"/>
                <a:gd name="T9" fmla="*/ 1 h 1"/>
                <a:gd name="T10" fmla="*/ 9 w 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0"/>
                    <a:pt x="9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75BE6136-8795-4593-8E13-3255286C6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010"/>
              <a:ext cx="48" cy="11"/>
            </a:xfrm>
            <a:custGeom>
              <a:avLst/>
              <a:gdLst>
                <a:gd name="T0" fmla="*/ 18 w 18"/>
                <a:gd name="T1" fmla="*/ 0 h 4"/>
                <a:gd name="T2" fmla="*/ 0 w 18"/>
                <a:gd name="T3" fmla="*/ 1 h 4"/>
                <a:gd name="T4" fmla="*/ 6 w 18"/>
                <a:gd name="T5" fmla="*/ 4 h 4"/>
                <a:gd name="T6" fmla="*/ 15 w 18"/>
                <a:gd name="T7" fmla="*/ 4 h 4"/>
                <a:gd name="T8" fmla="*/ 17 w 18"/>
                <a:gd name="T9" fmla="*/ 1 h 4"/>
                <a:gd name="T10" fmla="*/ 18 w 18"/>
                <a:gd name="T11" fmla="*/ 0 h 4"/>
                <a:gd name="T12" fmla="*/ 18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9" y="4"/>
                    <a:pt x="12" y="4"/>
                    <a:pt x="15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8AF85977-4AF1-4D55-98CD-6F767F3B8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002"/>
              <a:ext cx="54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1 w 20"/>
                <a:gd name="T5" fmla="*/ 4 h 4"/>
                <a:gd name="T6" fmla="*/ 19 w 20"/>
                <a:gd name="T7" fmla="*/ 3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7" y="4"/>
                    <a:pt x="13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0">
              <a:extLst>
                <a:ext uri="{FF2B5EF4-FFF2-40B4-BE49-F238E27FC236}">
                  <a16:creationId xmlns:a16="http://schemas.microsoft.com/office/drawing/2014/main" id="{F721245B-241B-4482-AE39-0D883121E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543"/>
              <a:ext cx="88" cy="448"/>
            </a:xfrm>
            <a:custGeom>
              <a:avLst/>
              <a:gdLst>
                <a:gd name="T0" fmla="*/ 0 w 33"/>
                <a:gd name="T1" fmla="*/ 0 h 167"/>
                <a:gd name="T2" fmla="*/ 13 w 33"/>
                <a:gd name="T3" fmla="*/ 167 h 167"/>
                <a:gd name="T4" fmla="*/ 33 w 33"/>
                <a:gd name="T5" fmla="*/ 165 h 167"/>
                <a:gd name="T6" fmla="*/ 17 w 33"/>
                <a:gd name="T7" fmla="*/ 1 h 167"/>
                <a:gd name="T8" fmla="*/ 0 w 33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7">
                  <a:moveTo>
                    <a:pt x="0" y="0"/>
                  </a:moveTo>
                  <a:cubicBezTo>
                    <a:pt x="10" y="55"/>
                    <a:pt x="15" y="112"/>
                    <a:pt x="13" y="167"/>
                  </a:cubicBezTo>
                  <a:cubicBezTo>
                    <a:pt x="20" y="167"/>
                    <a:pt x="26" y="166"/>
                    <a:pt x="33" y="165"/>
                  </a:cubicBezTo>
                  <a:cubicBezTo>
                    <a:pt x="28" y="110"/>
                    <a:pt x="26" y="55"/>
                    <a:pt x="17" y="1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id="{F1D1FB7B-2139-4D24-8555-760B40549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7"/>
              <a:ext cx="56" cy="11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id="{DDB46605-70ED-4EC9-B325-EC0C49554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4"/>
              <a:ext cx="53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2 h 4"/>
                <a:gd name="T4" fmla="*/ 0 w 20"/>
                <a:gd name="T5" fmla="*/ 4 h 4"/>
                <a:gd name="T6" fmla="*/ 20 w 20"/>
                <a:gd name="T7" fmla="*/ 1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4" y="1"/>
                    <a:pt x="7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7" y="3"/>
                    <a:pt x="14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3">
              <a:extLst>
                <a:ext uri="{FF2B5EF4-FFF2-40B4-BE49-F238E27FC236}">
                  <a16:creationId xmlns:a16="http://schemas.microsoft.com/office/drawing/2014/main" id="{23828AA8-3E0C-4D7A-8C89-4948EFDD4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86"/>
              <a:ext cx="53" cy="14"/>
            </a:xfrm>
            <a:custGeom>
              <a:avLst/>
              <a:gdLst>
                <a:gd name="T0" fmla="*/ 20 w 20"/>
                <a:gd name="T1" fmla="*/ 0 h 5"/>
                <a:gd name="T2" fmla="*/ 0 w 20"/>
                <a:gd name="T3" fmla="*/ 2 h 5"/>
                <a:gd name="T4" fmla="*/ 0 w 20"/>
                <a:gd name="T5" fmla="*/ 5 h 5"/>
                <a:gd name="T6" fmla="*/ 20 w 20"/>
                <a:gd name="T7" fmla="*/ 3 h 5"/>
                <a:gd name="T8" fmla="*/ 20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20" y="0"/>
                  </a:moveTo>
                  <a:cubicBezTo>
                    <a:pt x="13" y="1"/>
                    <a:pt x="7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7" y="5"/>
                    <a:pt x="14" y="4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0D75DCDA-046A-4628-9DB4-A0E9CA2FD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551"/>
              <a:ext cx="98" cy="419"/>
            </a:xfrm>
            <a:custGeom>
              <a:avLst/>
              <a:gdLst>
                <a:gd name="T0" fmla="*/ 0 w 37"/>
                <a:gd name="T1" fmla="*/ 0 h 156"/>
                <a:gd name="T2" fmla="*/ 6 w 37"/>
                <a:gd name="T3" fmla="*/ 55 h 156"/>
                <a:gd name="T4" fmla="*/ 12 w 37"/>
                <a:gd name="T5" fmla="*/ 119 h 156"/>
                <a:gd name="T6" fmla="*/ 14 w 37"/>
                <a:gd name="T7" fmla="*/ 156 h 156"/>
                <a:gd name="T8" fmla="*/ 35 w 37"/>
                <a:gd name="T9" fmla="*/ 153 h 156"/>
                <a:gd name="T10" fmla="*/ 25 w 37"/>
                <a:gd name="T11" fmla="*/ 72 h 156"/>
                <a:gd name="T12" fmla="*/ 18 w 37"/>
                <a:gd name="T13" fmla="*/ 1 h 156"/>
                <a:gd name="T14" fmla="*/ 0 w 37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56">
                  <a:moveTo>
                    <a:pt x="0" y="0"/>
                  </a:moveTo>
                  <a:cubicBezTo>
                    <a:pt x="2" y="19"/>
                    <a:pt x="5" y="38"/>
                    <a:pt x="6" y="55"/>
                  </a:cubicBezTo>
                  <a:cubicBezTo>
                    <a:pt x="8" y="77"/>
                    <a:pt x="10" y="98"/>
                    <a:pt x="12" y="119"/>
                  </a:cubicBezTo>
                  <a:cubicBezTo>
                    <a:pt x="13" y="131"/>
                    <a:pt x="12" y="144"/>
                    <a:pt x="14" y="156"/>
                  </a:cubicBezTo>
                  <a:cubicBezTo>
                    <a:pt x="21" y="155"/>
                    <a:pt x="28" y="154"/>
                    <a:pt x="35" y="153"/>
                  </a:cubicBezTo>
                  <a:cubicBezTo>
                    <a:pt x="37" y="127"/>
                    <a:pt x="28" y="97"/>
                    <a:pt x="25" y="72"/>
                  </a:cubicBezTo>
                  <a:cubicBezTo>
                    <a:pt x="22" y="49"/>
                    <a:pt x="21" y="2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5">
              <a:extLst>
                <a:ext uri="{FF2B5EF4-FFF2-40B4-BE49-F238E27FC236}">
                  <a16:creationId xmlns:a16="http://schemas.microsoft.com/office/drawing/2014/main" id="{839F592B-07BF-418F-A1D6-21FB7C2AA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75"/>
              <a:ext cx="13" cy="3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6">
              <a:extLst>
                <a:ext uri="{FF2B5EF4-FFF2-40B4-BE49-F238E27FC236}">
                  <a16:creationId xmlns:a16="http://schemas.microsoft.com/office/drawing/2014/main" id="{A11A5C15-9A6A-45B8-9981-47B2FA6EB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62"/>
              <a:ext cx="56" cy="16"/>
            </a:xfrm>
            <a:custGeom>
              <a:avLst/>
              <a:gdLst>
                <a:gd name="T0" fmla="*/ 21 w 21"/>
                <a:gd name="T1" fmla="*/ 0 h 6"/>
                <a:gd name="T2" fmla="*/ 0 w 21"/>
                <a:gd name="T3" fmla="*/ 3 h 6"/>
                <a:gd name="T4" fmla="*/ 0 w 21"/>
                <a:gd name="T5" fmla="*/ 6 h 6"/>
                <a:gd name="T6" fmla="*/ 5 w 21"/>
                <a:gd name="T7" fmla="*/ 5 h 6"/>
                <a:gd name="T8" fmla="*/ 21 w 21"/>
                <a:gd name="T9" fmla="*/ 2 h 6"/>
                <a:gd name="T10" fmla="*/ 21 w 2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10" y="4"/>
                    <a:pt x="16" y="3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7">
              <a:extLst>
                <a:ext uri="{FF2B5EF4-FFF2-40B4-BE49-F238E27FC236}">
                  <a16:creationId xmlns:a16="http://schemas.microsoft.com/office/drawing/2014/main" id="{38D9764C-A56C-4DE5-9F9E-AD7DA9C48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35"/>
              <a:ext cx="51" cy="11"/>
            </a:xfrm>
            <a:custGeom>
              <a:avLst/>
              <a:gdLst>
                <a:gd name="T0" fmla="*/ 18 w 19"/>
                <a:gd name="T1" fmla="*/ 0 h 4"/>
                <a:gd name="T2" fmla="*/ 0 w 19"/>
                <a:gd name="T3" fmla="*/ 3 h 4"/>
                <a:gd name="T4" fmla="*/ 0 w 19"/>
                <a:gd name="T5" fmla="*/ 4 h 4"/>
                <a:gd name="T6" fmla="*/ 7 w 19"/>
                <a:gd name="T7" fmla="*/ 3 h 4"/>
                <a:gd name="T8" fmla="*/ 19 w 19"/>
                <a:gd name="T9" fmla="*/ 1 h 4"/>
                <a:gd name="T10" fmla="*/ 18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8" y="0"/>
                  </a:moveTo>
                  <a:cubicBezTo>
                    <a:pt x="12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11" y="3"/>
                    <a:pt x="15" y="2"/>
                    <a:pt x="19" y="1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88">
              <a:extLst>
                <a:ext uri="{FF2B5EF4-FFF2-40B4-BE49-F238E27FC236}">
                  <a16:creationId xmlns:a16="http://schemas.microsoft.com/office/drawing/2014/main" id="{4C82B2B2-68F3-4E3F-BD0E-3E3516198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559"/>
              <a:ext cx="88" cy="384"/>
            </a:xfrm>
            <a:custGeom>
              <a:avLst/>
              <a:gdLst>
                <a:gd name="T0" fmla="*/ 0 w 33"/>
                <a:gd name="T1" fmla="*/ 0 h 143"/>
                <a:gd name="T2" fmla="*/ 15 w 33"/>
                <a:gd name="T3" fmla="*/ 143 h 143"/>
                <a:gd name="T4" fmla="*/ 33 w 33"/>
                <a:gd name="T5" fmla="*/ 140 h 143"/>
                <a:gd name="T6" fmla="*/ 17 w 33"/>
                <a:gd name="T7" fmla="*/ 1 h 143"/>
                <a:gd name="T8" fmla="*/ 0 w 33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3">
                  <a:moveTo>
                    <a:pt x="0" y="0"/>
                  </a:moveTo>
                  <a:cubicBezTo>
                    <a:pt x="3" y="48"/>
                    <a:pt x="12" y="96"/>
                    <a:pt x="15" y="143"/>
                  </a:cubicBezTo>
                  <a:cubicBezTo>
                    <a:pt x="21" y="142"/>
                    <a:pt x="27" y="141"/>
                    <a:pt x="33" y="140"/>
                  </a:cubicBezTo>
                  <a:cubicBezTo>
                    <a:pt x="29" y="94"/>
                    <a:pt x="22" y="47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89">
              <a:extLst>
                <a:ext uri="{FF2B5EF4-FFF2-40B4-BE49-F238E27FC236}">
                  <a16:creationId xmlns:a16="http://schemas.microsoft.com/office/drawing/2014/main" id="{45CEEF31-98B3-4CED-94E8-009DAB5FA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43"/>
              <a:ext cx="19" cy="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1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90">
              <a:extLst>
                <a:ext uri="{FF2B5EF4-FFF2-40B4-BE49-F238E27FC236}">
                  <a16:creationId xmlns:a16="http://schemas.microsoft.com/office/drawing/2014/main" id="{E034D6E3-9784-442A-942B-FC367922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586"/>
              <a:ext cx="96" cy="67"/>
            </a:xfrm>
            <a:custGeom>
              <a:avLst/>
              <a:gdLst>
                <a:gd name="T0" fmla="*/ 16 w 36"/>
                <a:gd name="T1" fmla="*/ 0 h 25"/>
                <a:gd name="T2" fmla="*/ 7 w 36"/>
                <a:gd name="T3" fmla="*/ 5 h 25"/>
                <a:gd name="T4" fmla="*/ 11 w 36"/>
                <a:gd name="T5" fmla="*/ 23 h 25"/>
                <a:gd name="T6" fmla="*/ 18 w 36"/>
                <a:gd name="T7" fmla="*/ 25 h 25"/>
                <a:gd name="T8" fmla="*/ 32 w 36"/>
                <a:gd name="T9" fmla="*/ 10 h 25"/>
                <a:gd name="T10" fmla="*/ 16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16" y="0"/>
                  </a:moveTo>
                  <a:cubicBezTo>
                    <a:pt x="13" y="0"/>
                    <a:pt x="10" y="1"/>
                    <a:pt x="7" y="5"/>
                  </a:cubicBezTo>
                  <a:cubicBezTo>
                    <a:pt x="7" y="5"/>
                    <a:pt x="0" y="17"/>
                    <a:pt x="11" y="23"/>
                  </a:cubicBezTo>
                  <a:cubicBezTo>
                    <a:pt x="13" y="25"/>
                    <a:pt x="16" y="25"/>
                    <a:pt x="18" y="25"/>
                  </a:cubicBezTo>
                  <a:cubicBezTo>
                    <a:pt x="28" y="25"/>
                    <a:pt x="36" y="18"/>
                    <a:pt x="32" y="10"/>
                  </a:cubicBezTo>
                  <a:cubicBezTo>
                    <a:pt x="28" y="4"/>
                    <a:pt x="22" y="0"/>
                    <a:pt x="1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91">
              <a:extLst>
                <a:ext uri="{FF2B5EF4-FFF2-40B4-BE49-F238E27FC236}">
                  <a16:creationId xmlns:a16="http://schemas.microsoft.com/office/drawing/2014/main" id="{2A8EA346-99AF-4D42-AC99-9E1DD675F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728"/>
              <a:ext cx="93" cy="70"/>
            </a:xfrm>
            <a:custGeom>
              <a:avLst/>
              <a:gdLst>
                <a:gd name="T0" fmla="*/ 21 w 35"/>
                <a:gd name="T1" fmla="*/ 0 h 26"/>
                <a:gd name="T2" fmla="*/ 15 w 35"/>
                <a:gd name="T3" fmla="*/ 2 h 26"/>
                <a:gd name="T4" fmla="*/ 8 w 35"/>
                <a:gd name="T5" fmla="*/ 18 h 26"/>
                <a:gd name="T6" fmla="*/ 23 w 35"/>
                <a:gd name="T7" fmla="*/ 26 h 26"/>
                <a:gd name="T8" fmla="*/ 34 w 35"/>
                <a:gd name="T9" fmla="*/ 18 h 26"/>
                <a:gd name="T10" fmla="*/ 21 w 3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2" y="24"/>
                    <a:pt x="18" y="26"/>
                    <a:pt x="23" y="26"/>
                  </a:cubicBezTo>
                  <a:cubicBezTo>
                    <a:pt x="28" y="26"/>
                    <a:pt x="33" y="23"/>
                    <a:pt x="34" y="18"/>
                  </a:cubicBezTo>
                  <a:cubicBezTo>
                    <a:pt x="35" y="11"/>
                    <a:pt x="29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92">
              <a:extLst>
                <a:ext uri="{FF2B5EF4-FFF2-40B4-BE49-F238E27FC236}">
                  <a16:creationId xmlns:a16="http://schemas.microsoft.com/office/drawing/2014/main" id="{7B236021-9E64-4F93-ACDB-93383C2F8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897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4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3">
              <a:extLst>
                <a:ext uri="{FF2B5EF4-FFF2-40B4-BE49-F238E27FC236}">
                  <a16:creationId xmlns:a16="http://schemas.microsoft.com/office/drawing/2014/main" id="{C1F5CF7F-B34E-4DEB-954B-6D2A22376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948"/>
              <a:ext cx="27" cy="6"/>
            </a:xfrm>
            <a:custGeom>
              <a:avLst/>
              <a:gdLst>
                <a:gd name="T0" fmla="*/ 10 w 10"/>
                <a:gd name="T1" fmla="*/ 0 h 2"/>
                <a:gd name="T2" fmla="*/ 0 w 10"/>
                <a:gd name="T3" fmla="*/ 2 h 2"/>
                <a:gd name="T4" fmla="*/ 10 w 10"/>
                <a:gd name="T5" fmla="*/ 1 h 2"/>
                <a:gd name="T6" fmla="*/ 1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1"/>
                    <a:pt x="4" y="2"/>
                    <a:pt x="0" y="2"/>
                  </a:cubicBez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4">
              <a:extLst>
                <a:ext uri="{FF2B5EF4-FFF2-40B4-BE49-F238E27FC236}">
                  <a16:creationId xmlns:a16="http://schemas.microsoft.com/office/drawing/2014/main" id="{7974F33A-9646-4382-8892-EE3BFAB89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889"/>
              <a:ext cx="83" cy="70"/>
            </a:xfrm>
            <a:custGeom>
              <a:avLst/>
              <a:gdLst>
                <a:gd name="T0" fmla="*/ 12 w 31"/>
                <a:gd name="T1" fmla="*/ 0 h 26"/>
                <a:gd name="T2" fmla="*/ 3 w 31"/>
                <a:gd name="T3" fmla="*/ 7 h 26"/>
                <a:gd name="T4" fmla="*/ 7 w 31"/>
                <a:gd name="T5" fmla="*/ 26 h 26"/>
                <a:gd name="T6" fmla="*/ 16 w 31"/>
                <a:gd name="T7" fmla="*/ 24 h 26"/>
                <a:gd name="T8" fmla="*/ 26 w 31"/>
                <a:gd name="T9" fmla="*/ 22 h 26"/>
                <a:gd name="T10" fmla="*/ 27 w 31"/>
                <a:gd name="T11" fmla="*/ 9 h 26"/>
                <a:gd name="T12" fmla="*/ 12 w 3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12" y="0"/>
                  </a:moveTo>
                  <a:cubicBezTo>
                    <a:pt x="9" y="0"/>
                    <a:pt x="6" y="2"/>
                    <a:pt x="3" y="7"/>
                  </a:cubicBezTo>
                  <a:cubicBezTo>
                    <a:pt x="3" y="7"/>
                    <a:pt x="0" y="20"/>
                    <a:pt x="7" y="26"/>
                  </a:cubicBezTo>
                  <a:cubicBezTo>
                    <a:pt x="10" y="25"/>
                    <a:pt x="13" y="25"/>
                    <a:pt x="16" y="24"/>
                  </a:cubicBezTo>
                  <a:cubicBezTo>
                    <a:pt x="20" y="24"/>
                    <a:pt x="23" y="23"/>
                    <a:pt x="26" y="22"/>
                  </a:cubicBezTo>
                  <a:cubicBezTo>
                    <a:pt x="30" y="19"/>
                    <a:pt x="31" y="13"/>
                    <a:pt x="27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5">
              <a:extLst>
                <a:ext uri="{FF2B5EF4-FFF2-40B4-BE49-F238E27FC236}">
                  <a16:creationId xmlns:a16="http://schemas.microsoft.com/office/drawing/2014/main" id="{5E38D17E-DEB7-4AD2-95C1-7865E068B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951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9 w 19"/>
                <a:gd name="T3" fmla="*/ 1 h 4"/>
                <a:gd name="T4" fmla="*/ 0 w 19"/>
                <a:gd name="T5" fmla="*/ 3 h 4"/>
                <a:gd name="T6" fmla="*/ 2 w 19"/>
                <a:gd name="T7" fmla="*/ 4 h 4"/>
                <a:gd name="T8" fmla="*/ 18 w 19"/>
                <a:gd name="T9" fmla="*/ 1 h 4"/>
                <a:gd name="T10" fmla="*/ 19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1"/>
                    <a:pt x="9" y="1"/>
                  </a:cubicBezTo>
                  <a:cubicBezTo>
                    <a:pt x="6" y="2"/>
                    <a:pt x="3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7" y="3"/>
                    <a:pt x="13" y="2"/>
                    <a:pt x="18" y="1"/>
                  </a:cubicBezTo>
                  <a:cubicBezTo>
                    <a:pt x="18" y="1"/>
                    <a:pt x="19" y="0"/>
                    <a:pt x="19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96">
              <a:extLst>
                <a:ext uri="{FF2B5EF4-FFF2-40B4-BE49-F238E27FC236}">
                  <a16:creationId xmlns:a16="http://schemas.microsoft.com/office/drawing/2014/main" id="{C39BC613-BEEF-43FC-A722-97841D0EC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712"/>
              <a:ext cx="94" cy="75"/>
            </a:xfrm>
            <a:custGeom>
              <a:avLst/>
              <a:gdLst>
                <a:gd name="T0" fmla="*/ 13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3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3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3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7">
              <a:extLst>
                <a:ext uri="{FF2B5EF4-FFF2-40B4-BE49-F238E27FC236}">
                  <a16:creationId xmlns:a16="http://schemas.microsoft.com/office/drawing/2014/main" id="{8B46D2B1-E78F-4AB1-971B-369972863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98">
              <a:extLst>
                <a:ext uri="{FF2B5EF4-FFF2-40B4-BE49-F238E27FC236}">
                  <a16:creationId xmlns:a16="http://schemas.microsoft.com/office/drawing/2014/main" id="{21473193-3985-46BE-8D95-76C46FB46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897"/>
              <a:ext cx="35" cy="11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3 h 4"/>
                <a:gd name="T4" fmla="*/ 0 w 13"/>
                <a:gd name="T5" fmla="*/ 4 h 4"/>
                <a:gd name="T6" fmla="*/ 13 w 13"/>
                <a:gd name="T7" fmla="*/ 2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99">
              <a:extLst>
                <a:ext uri="{FF2B5EF4-FFF2-40B4-BE49-F238E27FC236}">
                  <a16:creationId xmlns:a16="http://schemas.microsoft.com/office/drawing/2014/main" id="{41C22DE3-B38B-49F5-B2A2-2FB076514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572"/>
              <a:ext cx="99" cy="333"/>
            </a:xfrm>
            <a:custGeom>
              <a:avLst/>
              <a:gdLst>
                <a:gd name="T0" fmla="*/ 0 w 37"/>
                <a:gd name="T1" fmla="*/ 0 h 124"/>
                <a:gd name="T2" fmla="*/ 17 w 37"/>
                <a:gd name="T3" fmla="*/ 84 h 124"/>
                <a:gd name="T4" fmla="*/ 24 w 37"/>
                <a:gd name="T5" fmla="*/ 124 h 124"/>
                <a:gd name="T6" fmla="*/ 37 w 37"/>
                <a:gd name="T7" fmla="*/ 121 h 124"/>
                <a:gd name="T8" fmla="*/ 34 w 37"/>
                <a:gd name="T9" fmla="*/ 82 h 124"/>
                <a:gd name="T10" fmla="*/ 19 w 37"/>
                <a:gd name="T11" fmla="*/ 1 h 124"/>
                <a:gd name="T12" fmla="*/ 0 w 37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4">
                  <a:moveTo>
                    <a:pt x="0" y="0"/>
                  </a:moveTo>
                  <a:cubicBezTo>
                    <a:pt x="6" y="28"/>
                    <a:pt x="12" y="56"/>
                    <a:pt x="17" y="84"/>
                  </a:cubicBezTo>
                  <a:cubicBezTo>
                    <a:pt x="19" y="96"/>
                    <a:pt x="22" y="110"/>
                    <a:pt x="24" y="124"/>
                  </a:cubicBezTo>
                  <a:cubicBezTo>
                    <a:pt x="29" y="123"/>
                    <a:pt x="33" y="122"/>
                    <a:pt x="37" y="121"/>
                  </a:cubicBezTo>
                  <a:cubicBezTo>
                    <a:pt x="36" y="108"/>
                    <a:pt x="36" y="92"/>
                    <a:pt x="34" y="82"/>
                  </a:cubicBezTo>
                  <a:cubicBezTo>
                    <a:pt x="29" y="55"/>
                    <a:pt x="24" y="28"/>
                    <a:pt x="19" y="1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00">
              <a:extLst>
                <a:ext uri="{FF2B5EF4-FFF2-40B4-BE49-F238E27FC236}">
                  <a16:creationId xmlns:a16="http://schemas.microsoft.com/office/drawing/2014/main" id="{FAA87580-D435-49A5-A4F2-FFE24554B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876"/>
              <a:ext cx="45" cy="8"/>
            </a:xfrm>
            <a:custGeom>
              <a:avLst/>
              <a:gdLst>
                <a:gd name="T0" fmla="*/ 17 w 17"/>
                <a:gd name="T1" fmla="*/ 0 h 3"/>
                <a:gd name="T2" fmla="*/ 0 w 17"/>
                <a:gd name="T3" fmla="*/ 2 h 3"/>
                <a:gd name="T4" fmla="*/ 0 w 17"/>
                <a:gd name="T5" fmla="*/ 3 h 3"/>
                <a:gd name="T6" fmla="*/ 17 w 17"/>
                <a:gd name="T7" fmla="*/ 1 h 3"/>
                <a:gd name="T8" fmla="*/ 17 w 1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1" y="0"/>
                    <a:pt x="5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5" y="2"/>
                    <a:pt x="11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01">
              <a:extLst>
                <a:ext uri="{FF2B5EF4-FFF2-40B4-BE49-F238E27FC236}">
                  <a16:creationId xmlns:a16="http://schemas.microsoft.com/office/drawing/2014/main" id="{192F8474-59D3-4325-934C-1641C8038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583"/>
              <a:ext cx="72" cy="298"/>
            </a:xfrm>
            <a:custGeom>
              <a:avLst/>
              <a:gdLst>
                <a:gd name="T0" fmla="*/ 0 w 27"/>
                <a:gd name="T1" fmla="*/ 0 h 111"/>
                <a:gd name="T2" fmla="*/ 10 w 27"/>
                <a:gd name="T3" fmla="*/ 111 h 111"/>
                <a:gd name="T4" fmla="*/ 27 w 27"/>
                <a:gd name="T5" fmla="*/ 109 h 111"/>
                <a:gd name="T6" fmla="*/ 17 w 27"/>
                <a:gd name="T7" fmla="*/ 1 h 111"/>
                <a:gd name="T8" fmla="*/ 0 w 27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1">
                  <a:moveTo>
                    <a:pt x="0" y="0"/>
                  </a:moveTo>
                  <a:cubicBezTo>
                    <a:pt x="6" y="37"/>
                    <a:pt x="9" y="74"/>
                    <a:pt x="10" y="111"/>
                  </a:cubicBezTo>
                  <a:cubicBezTo>
                    <a:pt x="15" y="110"/>
                    <a:pt x="21" y="109"/>
                    <a:pt x="27" y="109"/>
                  </a:cubicBezTo>
                  <a:cubicBezTo>
                    <a:pt x="24" y="73"/>
                    <a:pt x="21" y="37"/>
                    <a:pt x="17" y="1"/>
                  </a:cubicBezTo>
                  <a:cubicBezTo>
                    <a:pt x="11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02">
              <a:extLst>
                <a:ext uri="{FF2B5EF4-FFF2-40B4-BE49-F238E27FC236}">
                  <a16:creationId xmlns:a16="http://schemas.microsoft.com/office/drawing/2014/main" id="{A504DAFB-D6FF-416B-959B-663DD9A48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863"/>
              <a:ext cx="59" cy="5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1 h 2"/>
                <a:gd name="T4" fmla="*/ 0 w 22"/>
                <a:gd name="T5" fmla="*/ 2 h 2"/>
                <a:gd name="T6" fmla="*/ 22 w 22"/>
                <a:gd name="T7" fmla="*/ 1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8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8" y="2"/>
                    <a:pt x="15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03">
              <a:extLst>
                <a:ext uri="{FF2B5EF4-FFF2-40B4-BE49-F238E27FC236}">
                  <a16:creationId xmlns:a16="http://schemas.microsoft.com/office/drawing/2014/main" id="{97250A0B-0AB2-4C57-896B-2469C019B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591"/>
              <a:ext cx="83" cy="274"/>
            </a:xfrm>
            <a:custGeom>
              <a:avLst/>
              <a:gdLst>
                <a:gd name="T0" fmla="*/ 0 w 31"/>
                <a:gd name="T1" fmla="*/ 0 h 102"/>
                <a:gd name="T2" fmla="*/ 4 w 31"/>
                <a:gd name="T3" fmla="*/ 32 h 102"/>
                <a:gd name="T4" fmla="*/ 9 w 31"/>
                <a:gd name="T5" fmla="*/ 96 h 102"/>
                <a:gd name="T6" fmla="*/ 9 w 31"/>
                <a:gd name="T7" fmla="*/ 102 h 102"/>
                <a:gd name="T8" fmla="*/ 31 w 31"/>
                <a:gd name="T9" fmla="*/ 101 h 102"/>
                <a:gd name="T10" fmla="*/ 22 w 31"/>
                <a:gd name="T11" fmla="*/ 49 h 102"/>
                <a:gd name="T12" fmla="*/ 18 w 31"/>
                <a:gd name="T13" fmla="*/ 1 h 102"/>
                <a:gd name="T14" fmla="*/ 0 w 3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2">
                  <a:moveTo>
                    <a:pt x="0" y="0"/>
                  </a:moveTo>
                  <a:cubicBezTo>
                    <a:pt x="1" y="11"/>
                    <a:pt x="3" y="22"/>
                    <a:pt x="4" y="32"/>
                  </a:cubicBezTo>
                  <a:cubicBezTo>
                    <a:pt x="5" y="53"/>
                    <a:pt x="7" y="74"/>
                    <a:pt x="9" y="96"/>
                  </a:cubicBezTo>
                  <a:cubicBezTo>
                    <a:pt x="9" y="98"/>
                    <a:pt x="9" y="100"/>
                    <a:pt x="9" y="102"/>
                  </a:cubicBezTo>
                  <a:cubicBezTo>
                    <a:pt x="17" y="101"/>
                    <a:pt x="24" y="101"/>
                    <a:pt x="31" y="101"/>
                  </a:cubicBezTo>
                  <a:cubicBezTo>
                    <a:pt x="29" y="83"/>
                    <a:pt x="24" y="65"/>
                    <a:pt x="22" y="49"/>
                  </a:cubicBezTo>
                  <a:cubicBezTo>
                    <a:pt x="20" y="33"/>
                    <a:pt x="19" y="17"/>
                    <a:pt x="18" y="1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04">
              <a:extLst>
                <a:ext uri="{FF2B5EF4-FFF2-40B4-BE49-F238E27FC236}">
                  <a16:creationId xmlns:a16="http://schemas.microsoft.com/office/drawing/2014/main" id="{2B7C7075-B632-4F19-BA78-DC16EB3B5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865"/>
              <a:ext cx="48" cy="8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1 h 3"/>
                <a:gd name="T4" fmla="*/ 18 w 18"/>
                <a:gd name="T5" fmla="*/ 3 h 3"/>
                <a:gd name="T6" fmla="*/ 18 w 18"/>
                <a:gd name="T7" fmla="*/ 2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"/>
                    <a:pt x="12" y="2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05">
              <a:extLst>
                <a:ext uri="{FF2B5EF4-FFF2-40B4-BE49-F238E27FC236}">
                  <a16:creationId xmlns:a16="http://schemas.microsoft.com/office/drawing/2014/main" id="{91ECF552-3BB8-4E65-B485-0874D30BD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597"/>
              <a:ext cx="80" cy="274"/>
            </a:xfrm>
            <a:custGeom>
              <a:avLst/>
              <a:gdLst>
                <a:gd name="T0" fmla="*/ 0 w 30"/>
                <a:gd name="T1" fmla="*/ 0 h 102"/>
                <a:gd name="T2" fmla="*/ 12 w 30"/>
                <a:gd name="T3" fmla="*/ 100 h 102"/>
                <a:gd name="T4" fmla="*/ 30 w 30"/>
                <a:gd name="T5" fmla="*/ 102 h 102"/>
                <a:gd name="T6" fmla="*/ 18 w 30"/>
                <a:gd name="T7" fmla="*/ 0 h 102"/>
                <a:gd name="T8" fmla="*/ 0 w 3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0" y="0"/>
                  </a:moveTo>
                  <a:cubicBezTo>
                    <a:pt x="4" y="33"/>
                    <a:pt x="9" y="66"/>
                    <a:pt x="12" y="100"/>
                  </a:cubicBezTo>
                  <a:cubicBezTo>
                    <a:pt x="18" y="100"/>
                    <a:pt x="24" y="101"/>
                    <a:pt x="30" y="102"/>
                  </a:cubicBezTo>
                  <a:cubicBezTo>
                    <a:pt x="27" y="68"/>
                    <a:pt x="22" y="34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06">
              <a:extLst>
                <a:ext uri="{FF2B5EF4-FFF2-40B4-BE49-F238E27FC236}">
                  <a16:creationId xmlns:a16="http://schemas.microsoft.com/office/drawing/2014/main" id="{CDBA6F8E-FFC0-44F6-A2C6-6FB754B14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578"/>
              <a:ext cx="94" cy="53"/>
            </a:xfrm>
            <a:custGeom>
              <a:avLst/>
              <a:gdLst>
                <a:gd name="T0" fmla="*/ 5 w 35"/>
                <a:gd name="T1" fmla="*/ 0 h 20"/>
                <a:gd name="T2" fmla="*/ 9 w 35"/>
                <a:gd name="T3" fmla="*/ 18 h 20"/>
                <a:gd name="T4" fmla="*/ 17 w 35"/>
                <a:gd name="T5" fmla="*/ 20 h 20"/>
                <a:gd name="T6" fmla="*/ 30 w 35"/>
                <a:gd name="T7" fmla="*/ 5 h 20"/>
                <a:gd name="T8" fmla="*/ 27 w 35"/>
                <a:gd name="T9" fmla="*/ 1 h 20"/>
                <a:gd name="T10" fmla="*/ 5 w 3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0">
                  <a:moveTo>
                    <a:pt x="5" y="0"/>
                  </a:moveTo>
                  <a:cubicBezTo>
                    <a:pt x="4" y="3"/>
                    <a:pt x="0" y="13"/>
                    <a:pt x="9" y="18"/>
                  </a:cubicBezTo>
                  <a:cubicBezTo>
                    <a:pt x="12" y="19"/>
                    <a:pt x="14" y="20"/>
                    <a:pt x="17" y="20"/>
                  </a:cubicBezTo>
                  <a:cubicBezTo>
                    <a:pt x="26" y="20"/>
                    <a:pt x="35" y="12"/>
                    <a:pt x="30" y="5"/>
                  </a:cubicBezTo>
                  <a:cubicBezTo>
                    <a:pt x="29" y="4"/>
                    <a:pt x="29" y="3"/>
                    <a:pt x="27" y="1"/>
                  </a:cubicBezTo>
                  <a:cubicBezTo>
                    <a:pt x="20" y="1"/>
                    <a:pt x="13" y="1"/>
                    <a:pt x="5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7">
              <a:extLst>
                <a:ext uri="{FF2B5EF4-FFF2-40B4-BE49-F238E27FC236}">
                  <a16:creationId xmlns:a16="http://schemas.microsoft.com/office/drawing/2014/main" id="{3A6ED67B-9CEB-4BEE-89BA-114337715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707"/>
              <a:ext cx="91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0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3"/>
                    <a:pt x="17" y="26"/>
                    <a:pt x="22" y="26"/>
                  </a:cubicBezTo>
                  <a:cubicBezTo>
                    <a:pt x="28" y="26"/>
                    <a:pt x="33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08">
              <a:extLst>
                <a:ext uri="{FF2B5EF4-FFF2-40B4-BE49-F238E27FC236}">
                  <a16:creationId xmlns:a16="http://schemas.microsoft.com/office/drawing/2014/main" id="{0879FE19-A745-4277-8957-0833D42B1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87"/>
              <a:ext cx="56" cy="10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3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09">
              <a:extLst>
                <a:ext uri="{FF2B5EF4-FFF2-40B4-BE49-F238E27FC236}">
                  <a16:creationId xmlns:a16="http://schemas.microsoft.com/office/drawing/2014/main" id="{81CC6ABA-2401-438C-A628-EB0C4C429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73"/>
              <a:ext cx="53" cy="22"/>
            </a:xfrm>
            <a:custGeom>
              <a:avLst/>
              <a:gdLst>
                <a:gd name="T0" fmla="*/ 10 w 20"/>
                <a:gd name="T1" fmla="*/ 0 h 8"/>
                <a:gd name="T2" fmla="*/ 0 w 20"/>
                <a:gd name="T3" fmla="*/ 7 h 8"/>
                <a:gd name="T4" fmla="*/ 0 w 20"/>
                <a:gd name="T5" fmla="*/ 8 h 8"/>
                <a:gd name="T6" fmla="*/ 20 w 20"/>
                <a:gd name="T7" fmla="*/ 5 h 8"/>
                <a:gd name="T8" fmla="*/ 1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cubicBezTo>
                    <a:pt x="7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7"/>
                    <a:pt x="13" y="6"/>
                    <a:pt x="20" y="5"/>
                  </a:cubicBezTo>
                  <a:cubicBezTo>
                    <a:pt x="17" y="2"/>
                    <a:pt x="13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10">
              <a:extLst>
                <a:ext uri="{FF2B5EF4-FFF2-40B4-BE49-F238E27FC236}">
                  <a16:creationId xmlns:a16="http://schemas.microsoft.com/office/drawing/2014/main" id="{192B902B-9603-430E-9BE4-B2C3BB17A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691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11">
              <a:extLst>
                <a:ext uri="{FF2B5EF4-FFF2-40B4-BE49-F238E27FC236}">
                  <a16:creationId xmlns:a16="http://schemas.microsoft.com/office/drawing/2014/main" id="{B5884C43-7DDC-491B-9693-95F1A67CE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594"/>
              <a:ext cx="69" cy="24"/>
            </a:xfrm>
            <a:custGeom>
              <a:avLst/>
              <a:gdLst>
                <a:gd name="T0" fmla="*/ 0 w 26"/>
                <a:gd name="T1" fmla="*/ 0 h 9"/>
                <a:gd name="T2" fmla="*/ 9 w 26"/>
                <a:gd name="T3" fmla="*/ 8 h 9"/>
                <a:gd name="T4" fmla="*/ 12 w 26"/>
                <a:gd name="T5" fmla="*/ 9 h 9"/>
                <a:gd name="T6" fmla="*/ 26 w 26"/>
                <a:gd name="T7" fmla="*/ 1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1" y="4"/>
                    <a:pt x="4" y="7"/>
                    <a:pt x="9" y="8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8" y="9"/>
                    <a:pt x="24" y="5"/>
                    <a:pt x="26" y="1"/>
                  </a:cubicBezTo>
                  <a:cubicBezTo>
                    <a:pt x="17" y="0"/>
                    <a:pt x="9" y="0"/>
                    <a:pt x="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12">
              <a:extLst>
                <a:ext uri="{FF2B5EF4-FFF2-40B4-BE49-F238E27FC236}">
                  <a16:creationId xmlns:a16="http://schemas.microsoft.com/office/drawing/2014/main" id="{3E7B6D64-0685-4A7C-8F2C-A5DB15390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887"/>
              <a:ext cx="40" cy="13"/>
            </a:xfrm>
            <a:custGeom>
              <a:avLst/>
              <a:gdLst>
                <a:gd name="T0" fmla="*/ 0 w 15"/>
                <a:gd name="T1" fmla="*/ 0 h 5"/>
                <a:gd name="T2" fmla="*/ 1 w 15"/>
                <a:gd name="T3" fmla="*/ 2 h 5"/>
                <a:gd name="T4" fmla="*/ 15 w 15"/>
                <a:gd name="T5" fmla="*/ 5 h 5"/>
                <a:gd name="T6" fmla="*/ 15 w 15"/>
                <a:gd name="T7" fmla="*/ 4 h 5"/>
                <a:gd name="T8" fmla="*/ 0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5" y="3"/>
                    <a:pt x="9" y="4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9" y="3"/>
                    <a:pt x="4" y="1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13">
              <a:extLst>
                <a:ext uri="{FF2B5EF4-FFF2-40B4-BE49-F238E27FC236}">
                  <a16:creationId xmlns:a16="http://schemas.microsoft.com/office/drawing/2014/main" id="{F546F2A9-B6C9-433E-A7DA-30C0C5F54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594"/>
              <a:ext cx="96" cy="303"/>
            </a:xfrm>
            <a:custGeom>
              <a:avLst/>
              <a:gdLst>
                <a:gd name="T0" fmla="*/ 18 w 36"/>
                <a:gd name="T1" fmla="*/ 0 h 113"/>
                <a:gd name="T2" fmla="*/ 0 w 36"/>
                <a:gd name="T3" fmla="*/ 0 h 113"/>
                <a:gd name="T4" fmla="*/ 16 w 36"/>
                <a:gd name="T5" fmla="*/ 79 h 113"/>
                <a:gd name="T6" fmla="*/ 21 w 36"/>
                <a:gd name="T7" fmla="*/ 109 h 113"/>
                <a:gd name="T8" fmla="*/ 36 w 36"/>
                <a:gd name="T9" fmla="*/ 113 h 113"/>
                <a:gd name="T10" fmla="*/ 33 w 36"/>
                <a:gd name="T11" fmla="*/ 77 h 113"/>
                <a:gd name="T12" fmla="*/ 18 w 3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3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5" y="27"/>
                    <a:pt x="11" y="53"/>
                    <a:pt x="16" y="79"/>
                  </a:cubicBezTo>
                  <a:cubicBezTo>
                    <a:pt x="17" y="89"/>
                    <a:pt x="20" y="99"/>
                    <a:pt x="21" y="109"/>
                  </a:cubicBezTo>
                  <a:cubicBezTo>
                    <a:pt x="25" y="110"/>
                    <a:pt x="30" y="112"/>
                    <a:pt x="36" y="113"/>
                  </a:cubicBezTo>
                  <a:cubicBezTo>
                    <a:pt x="34" y="100"/>
                    <a:pt x="35" y="87"/>
                    <a:pt x="33" y="77"/>
                  </a:cubicBezTo>
                  <a:cubicBezTo>
                    <a:pt x="28" y="51"/>
                    <a:pt x="23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4">
              <a:extLst>
                <a:ext uri="{FF2B5EF4-FFF2-40B4-BE49-F238E27FC236}">
                  <a16:creationId xmlns:a16="http://schemas.microsoft.com/office/drawing/2014/main" id="{571F5CA3-7D9B-42B8-8A08-AAA34EA5F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930"/>
              <a:ext cx="48" cy="16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1 h 6"/>
                <a:gd name="T4" fmla="*/ 18 w 18"/>
                <a:gd name="T5" fmla="*/ 6 h 6"/>
                <a:gd name="T6" fmla="*/ 18 w 18"/>
                <a:gd name="T7" fmla="*/ 4 h 6"/>
                <a:gd name="T8" fmla="*/ 0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3"/>
                    <a:pt x="12" y="4"/>
                    <a:pt x="18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2" y="3"/>
                    <a:pt x="6" y="2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5">
              <a:extLst>
                <a:ext uri="{FF2B5EF4-FFF2-40B4-BE49-F238E27FC236}">
                  <a16:creationId xmlns:a16="http://schemas.microsoft.com/office/drawing/2014/main" id="{C027B623-4BE7-47A0-AEAC-AF5329F0C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583"/>
              <a:ext cx="75" cy="357"/>
            </a:xfrm>
            <a:custGeom>
              <a:avLst/>
              <a:gdLst>
                <a:gd name="T0" fmla="*/ 16 w 28"/>
                <a:gd name="T1" fmla="*/ 0 h 133"/>
                <a:gd name="T2" fmla="*/ 0 w 28"/>
                <a:gd name="T3" fmla="*/ 1 h 133"/>
                <a:gd name="T4" fmla="*/ 10 w 28"/>
                <a:gd name="T5" fmla="*/ 129 h 133"/>
                <a:gd name="T6" fmla="*/ 28 w 28"/>
                <a:gd name="T7" fmla="*/ 133 h 133"/>
                <a:gd name="T8" fmla="*/ 16 w 2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3">
                  <a:moveTo>
                    <a:pt x="16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6" y="44"/>
                    <a:pt x="10" y="87"/>
                    <a:pt x="10" y="129"/>
                  </a:cubicBezTo>
                  <a:cubicBezTo>
                    <a:pt x="16" y="131"/>
                    <a:pt x="22" y="132"/>
                    <a:pt x="28" y="133"/>
                  </a:cubicBezTo>
                  <a:cubicBezTo>
                    <a:pt x="25" y="89"/>
                    <a:pt x="22" y="45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6">
              <a:extLst>
                <a:ext uri="{FF2B5EF4-FFF2-40B4-BE49-F238E27FC236}">
                  <a16:creationId xmlns:a16="http://schemas.microsoft.com/office/drawing/2014/main" id="{74586B6A-9CA5-4C27-BDEE-4A6838321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7">
              <a:extLst>
                <a:ext uri="{FF2B5EF4-FFF2-40B4-BE49-F238E27FC236}">
                  <a16:creationId xmlns:a16="http://schemas.microsoft.com/office/drawing/2014/main" id="{E4686E8E-EB36-4618-9633-B3417C1E8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578"/>
              <a:ext cx="99" cy="395"/>
            </a:xfrm>
            <a:custGeom>
              <a:avLst/>
              <a:gdLst>
                <a:gd name="T0" fmla="*/ 16 w 37"/>
                <a:gd name="T1" fmla="*/ 0 h 147"/>
                <a:gd name="T2" fmla="*/ 0 w 37"/>
                <a:gd name="T3" fmla="*/ 0 h 147"/>
                <a:gd name="T4" fmla="*/ 4 w 37"/>
                <a:gd name="T5" fmla="*/ 41 h 147"/>
                <a:gd name="T6" fmla="*/ 10 w 37"/>
                <a:gd name="T7" fmla="*/ 104 h 147"/>
                <a:gd name="T8" fmla="*/ 13 w 37"/>
                <a:gd name="T9" fmla="*/ 145 h 147"/>
                <a:gd name="T10" fmla="*/ 15 w 37"/>
                <a:gd name="T11" fmla="*/ 145 h 147"/>
                <a:gd name="T12" fmla="*/ 32 w 37"/>
                <a:gd name="T13" fmla="*/ 147 h 147"/>
                <a:gd name="T14" fmla="*/ 23 w 37"/>
                <a:gd name="T15" fmla="*/ 57 h 147"/>
                <a:gd name="T16" fmla="*/ 18 w 37"/>
                <a:gd name="T17" fmla="*/ 0 h 147"/>
                <a:gd name="T18" fmla="*/ 16 w 37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47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4"/>
                    <a:pt x="3" y="28"/>
                    <a:pt x="4" y="41"/>
                  </a:cubicBezTo>
                  <a:cubicBezTo>
                    <a:pt x="6" y="62"/>
                    <a:pt x="8" y="83"/>
                    <a:pt x="10" y="104"/>
                  </a:cubicBezTo>
                  <a:cubicBezTo>
                    <a:pt x="11" y="117"/>
                    <a:pt x="10" y="132"/>
                    <a:pt x="13" y="145"/>
                  </a:cubicBezTo>
                  <a:cubicBezTo>
                    <a:pt x="13" y="145"/>
                    <a:pt x="14" y="145"/>
                    <a:pt x="15" y="145"/>
                  </a:cubicBezTo>
                  <a:cubicBezTo>
                    <a:pt x="21" y="146"/>
                    <a:pt x="26" y="146"/>
                    <a:pt x="32" y="147"/>
                  </a:cubicBezTo>
                  <a:cubicBezTo>
                    <a:pt x="37" y="118"/>
                    <a:pt x="27" y="85"/>
                    <a:pt x="23" y="57"/>
                  </a:cubicBezTo>
                  <a:cubicBezTo>
                    <a:pt x="21" y="39"/>
                    <a:pt x="20" y="2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18">
              <a:extLst>
                <a:ext uri="{FF2B5EF4-FFF2-40B4-BE49-F238E27FC236}">
                  <a16:creationId xmlns:a16="http://schemas.microsoft.com/office/drawing/2014/main" id="{C5BD2D10-1A5C-494E-9872-00ECBF02C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1" cy="11"/>
            </a:xfrm>
            <a:custGeom>
              <a:avLst/>
              <a:gdLst>
                <a:gd name="T0" fmla="*/ 0 w 19"/>
                <a:gd name="T1" fmla="*/ 0 h 4"/>
                <a:gd name="T2" fmla="*/ 0 w 19"/>
                <a:gd name="T3" fmla="*/ 1 h 4"/>
                <a:gd name="T4" fmla="*/ 19 w 19"/>
                <a:gd name="T5" fmla="*/ 4 h 4"/>
                <a:gd name="T6" fmla="*/ 19 w 19"/>
                <a:gd name="T7" fmla="*/ 2 h 4"/>
                <a:gd name="T8" fmla="*/ 2 w 19"/>
                <a:gd name="T9" fmla="*/ 0 h 4"/>
                <a:gd name="T10" fmla="*/ 0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13" y="3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3" y="1"/>
                    <a:pt x="8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19">
              <a:extLst>
                <a:ext uri="{FF2B5EF4-FFF2-40B4-BE49-F238E27FC236}">
                  <a16:creationId xmlns:a16="http://schemas.microsoft.com/office/drawing/2014/main" id="{9A20F7A0-8DD8-41DD-A713-F068AA9AF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580"/>
              <a:ext cx="91" cy="393"/>
            </a:xfrm>
            <a:custGeom>
              <a:avLst/>
              <a:gdLst>
                <a:gd name="T0" fmla="*/ 0 w 34"/>
                <a:gd name="T1" fmla="*/ 0 h 146"/>
                <a:gd name="T2" fmla="*/ 15 w 34"/>
                <a:gd name="T3" fmla="*/ 146 h 146"/>
                <a:gd name="T4" fmla="*/ 25 w 34"/>
                <a:gd name="T5" fmla="*/ 145 h 146"/>
                <a:gd name="T6" fmla="*/ 34 w 34"/>
                <a:gd name="T7" fmla="*/ 145 h 146"/>
                <a:gd name="T8" fmla="*/ 17 w 34"/>
                <a:gd name="T9" fmla="*/ 2 h 146"/>
                <a:gd name="T10" fmla="*/ 0 w 34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6">
                  <a:moveTo>
                    <a:pt x="0" y="0"/>
                  </a:moveTo>
                  <a:cubicBezTo>
                    <a:pt x="5" y="49"/>
                    <a:pt x="14" y="97"/>
                    <a:pt x="15" y="146"/>
                  </a:cubicBezTo>
                  <a:cubicBezTo>
                    <a:pt x="18" y="146"/>
                    <a:pt x="21" y="146"/>
                    <a:pt x="25" y="145"/>
                  </a:cubicBezTo>
                  <a:cubicBezTo>
                    <a:pt x="28" y="145"/>
                    <a:pt x="31" y="145"/>
                    <a:pt x="34" y="145"/>
                  </a:cubicBezTo>
                  <a:cubicBezTo>
                    <a:pt x="31" y="97"/>
                    <a:pt x="24" y="49"/>
                    <a:pt x="17" y="2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20">
              <a:extLst>
                <a:ext uri="{FF2B5EF4-FFF2-40B4-BE49-F238E27FC236}">
                  <a16:creationId xmlns:a16="http://schemas.microsoft.com/office/drawing/2014/main" id="{B008929B-1743-4311-B1DC-C84AA3141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986"/>
              <a:ext cx="48" cy="3"/>
            </a:xfrm>
            <a:custGeom>
              <a:avLst/>
              <a:gdLst>
                <a:gd name="T0" fmla="*/ 0 w 18"/>
                <a:gd name="T1" fmla="*/ 0 h 1"/>
                <a:gd name="T2" fmla="*/ 0 w 18"/>
                <a:gd name="T3" fmla="*/ 1 h 1"/>
                <a:gd name="T4" fmla="*/ 16 w 18"/>
                <a:gd name="T5" fmla="*/ 1 h 1"/>
                <a:gd name="T6" fmla="*/ 17 w 18"/>
                <a:gd name="T7" fmla="*/ 1 h 1"/>
                <a:gd name="T8" fmla="*/ 18 w 18"/>
                <a:gd name="T9" fmla="*/ 0 h 1"/>
                <a:gd name="T10" fmla="*/ 16 w 18"/>
                <a:gd name="T11" fmla="*/ 0 h 1"/>
                <a:gd name="T12" fmla="*/ 0 w 1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21">
              <a:extLst>
                <a:ext uri="{FF2B5EF4-FFF2-40B4-BE49-F238E27FC236}">
                  <a16:creationId xmlns:a16="http://schemas.microsoft.com/office/drawing/2014/main" id="{886C7C5E-BE07-4F60-8025-A1B1FF094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8"/>
              <a:ext cx="51" cy="8"/>
            </a:xfrm>
            <a:custGeom>
              <a:avLst/>
              <a:gdLst>
                <a:gd name="T0" fmla="*/ 19 w 19"/>
                <a:gd name="T1" fmla="*/ 0 h 3"/>
                <a:gd name="T2" fmla="*/ 0 w 19"/>
                <a:gd name="T3" fmla="*/ 1 h 3"/>
                <a:gd name="T4" fmla="*/ 1 w 19"/>
                <a:gd name="T5" fmla="*/ 3 h 3"/>
                <a:gd name="T6" fmla="*/ 17 w 19"/>
                <a:gd name="T7" fmla="*/ 3 h 3"/>
                <a:gd name="T8" fmla="*/ 19 w 19"/>
                <a:gd name="T9" fmla="*/ 3 h 3"/>
                <a:gd name="T10" fmla="*/ 19 w 19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cubicBezTo>
                    <a:pt x="13" y="0"/>
                    <a:pt x="6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6" y="3"/>
                    <a:pt x="12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22">
              <a:extLst>
                <a:ext uri="{FF2B5EF4-FFF2-40B4-BE49-F238E27FC236}">
                  <a16:creationId xmlns:a16="http://schemas.microsoft.com/office/drawing/2014/main" id="{AE212162-C4E5-4686-AD2C-0B46998B7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0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10 w 19"/>
                <a:gd name="T3" fmla="*/ 0 h 4"/>
                <a:gd name="T4" fmla="*/ 0 w 19"/>
                <a:gd name="T5" fmla="*/ 1 h 4"/>
                <a:gd name="T6" fmla="*/ 0 w 19"/>
                <a:gd name="T7" fmla="*/ 2 h 4"/>
                <a:gd name="T8" fmla="*/ 0 w 19"/>
                <a:gd name="T9" fmla="*/ 4 h 4"/>
                <a:gd name="T10" fmla="*/ 19 w 19"/>
                <a:gd name="T11" fmla="*/ 3 h 4"/>
                <a:gd name="T12" fmla="*/ 19 w 19"/>
                <a:gd name="T13" fmla="*/ 2 h 4"/>
                <a:gd name="T14" fmla="*/ 19 w 19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0"/>
                    <a:pt x="10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6" y="4"/>
                    <a:pt x="13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9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23">
              <a:extLst>
                <a:ext uri="{FF2B5EF4-FFF2-40B4-BE49-F238E27FC236}">
                  <a16:creationId xmlns:a16="http://schemas.microsoft.com/office/drawing/2014/main" id="{58052C30-ECF0-4F39-B054-3C4CCF483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588"/>
              <a:ext cx="91" cy="54"/>
            </a:xfrm>
            <a:custGeom>
              <a:avLst/>
              <a:gdLst>
                <a:gd name="T0" fmla="*/ 26 w 34"/>
                <a:gd name="T1" fmla="*/ 0 h 20"/>
                <a:gd name="T2" fmla="*/ 3 w 34"/>
                <a:gd name="T3" fmla="*/ 2 h 20"/>
                <a:gd name="T4" fmla="*/ 8 w 34"/>
                <a:gd name="T5" fmla="*/ 18 h 20"/>
                <a:gd name="T6" fmla="*/ 16 w 34"/>
                <a:gd name="T7" fmla="*/ 20 h 20"/>
                <a:gd name="T8" fmla="*/ 29 w 34"/>
                <a:gd name="T9" fmla="*/ 5 h 20"/>
                <a:gd name="T10" fmla="*/ 26 w 3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0">
                  <a:moveTo>
                    <a:pt x="26" y="0"/>
                  </a:moveTo>
                  <a:cubicBezTo>
                    <a:pt x="18" y="1"/>
                    <a:pt x="10" y="1"/>
                    <a:pt x="3" y="2"/>
                  </a:cubicBezTo>
                  <a:cubicBezTo>
                    <a:pt x="2" y="6"/>
                    <a:pt x="0" y="13"/>
                    <a:pt x="8" y="18"/>
                  </a:cubicBezTo>
                  <a:cubicBezTo>
                    <a:pt x="10" y="19"/>
                    <a:pt x="13" y="20"/>
                    <a:pt x="16" y="20"/>
                  </a:cubicBezTo>
                  <a:cubicBezTo>
                    <a:pt x="25" y="20"/>
                    <a:pt x="34" y="12"/>
                    <a:pt x="29" y="5"/>
                  </a:cubicBezTo>
                  <a:cubicBezTo>
                    <a:pt x="28" y="3"/>
                    <a:pt x="27" y="2"/>
                    <a:pt x="2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24">
              <a:extLst>
                <a:ext uri="{FF2B5EF4-FFF2-40B4-BE49-F238E27FC236}">
                  <a16:creationId xmlns:a16="http://schemas.microsoft.com/office/drawing/2014/main" id="{2D6CA9EF-9CC8-42EB-B37B-73BA03582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715"/>
              <a:ext cx="90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3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3"/>
                  </a:cubicBezTo>
                  <a:cubicBezTo>
                    <a:pt x="15" y="3"/>
                    <a:pt x="0" y="5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25">
              <a:extLst>
                <a:ext uri="{FF2B5EF4-FFF2-40B4-BE49-F238E27FC236}">
                  <a16:creationId xmlns:a16="http://schemas.microsoft.com/office/drawing/2014/main" id="{A5043171-F021-430B-854D-0FA37C49D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905"/>
              <a:ext cx="72" cy="22"/>
            </a:xfrm>
            <a:custGeom>
              <a:avLst/>
              <a:gdLst>
                <a:gd name="T0" fmla="*/ 0 w 27"/>
                <a:gd name="T1" fmla="*/ 0 h 8"/>
                <a:gd name="T2" fmla="*/ 0 w 27"/>
                <a:gd name="T3" fmla="*/ 1 h 8"/>
                <a:gd name="T4" fmla="*/ 27 w 27"/>
                <a:gd name="T5" fmla="*/ 8 h 8"/>
                <a:gd name="T6" fmla="*/ 27 w 27"/>
                <a:gd name="T7" fmla="*/ 6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8" y="3"/>
                    <a:pt x="17" y="5"/>
                    <a:pt x="27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17" y="4"/>
                    <a:pt x="8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26">
              <a:extLst>
                <a:ext uri="{FF2B5EF4-FFF2-40B4-BE49-F238E27FC236}">
                  <a16:creationId xmlns:a16="http://schemas.microsoft.com/office/drawing/2014/main" id="{11783723-E6B6-4DDD-A96F-91BCC984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884"/>
              <a:ext cx="72" cy="38"/>
            </a:xfrm>
            <a:custGeom>
              <a:avLst/>
              <a:gdLst>
                <a:gd name="T0" fmla="*/ 10 w 27"/>
                <a:gd name="T1" fmla="*/ 0 h 14"/>
                <a:gd name="T2" fmla="*/ 0 w 27"/>
                <a:gd name="T3" fmla="*/ 7 h 14"/>
                <a:gd name="T4" fmla="*/ 0 w 27"/>
                <a:gd name="T5" fmla="*/ 8 h 14"/>
                <a:gd name="T6" fmla="*/ 27 w 27"/>
                <a:gd name="T7" fmla="*/ 14 h 14"/>
                <a:gd name="T8" fmla="*/ 24 w 27"/>
                <a:gd name="T9" fmla="*/ 9 h 14"/>
                <a:gd name="T10" fmla="*/ 10 w 2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10" y="0"/>
                  </a:moveTo>
                  <a:cubicBezTo>
                    <a:pt x="6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0"/>
                    <a:pt x="17" y="12"/>
                    <a:pt x="27" y="14"/>
                  </a:cubicBezTo>
                  <a:cubicBezTo>
                    <a:pt x="27" y="13"/>
                    <a:pt x="26" y="11"/>
                    <a:pt x="24" y="9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27">
              <a:extLst>
                <a:ext uri="{FF2B5EF4-FFF2-40B4-BE49-F238E27FC236}">
                  <a16:creationId xmlns:a16="http://schemas.microsoft.com/office/drawing/2014/main" id="{B0A92F5A-F6FF-48D6-94CE-9904DEAA3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876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28">
              <a:extLst>
                <a:ext uri="{FF2B5EF4-FFF2-40B4-BE49-F238E27FC236}">
                  <a16:creationId xmlns:a16="http://schemas.microsoft.com/office/drawing/2014/main" id="{ACFECD95-B592-4A75-A79C-E4EB2B563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701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1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7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29">
              <a:extLst>
                <a:ext uri="{FF2B5EF4-FFF2-40B4-BE49-F238E27FC236}">
                  <a16:creationId xmlns:a16="http://schemas.microsoft.com/office/drawing/2014/main" id="{1D355627-74E3-4006-9AEA-FC6E3DAE6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578"/>
              <a:ext cx="83" cy="48"/>
            </a:xfrm>
            <a:custGeom>
              <a:avLst/>
              <a:gdLst>
                <a:gd name="T0" fmla="*/ 1 w 31"/>
                <a:gd name="T1" fmla="*/ 0 h 18"/>
                <a:gd name="T2" fmla="*/ 9 w 31"/>
                <a:gd name="T3" fmla="*/ 18 h 18"/>
                <a:gd name="T4" fmla="*/ 13 w 31"/>
                <a:gd name="T5" fmla="*/ 18 h 18"/>
                <a:gd name="T6" fmla="*/ 26 w 31"/>
                <a:gd name="T7" fmla="*/ 1 h 18"/>
                <a:gd name="T8" fmla="*/ 1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1" y="0"/>
                  </a:moveTo>
                  <a:cubicBezTo>
                    <a:pt x="0" y="5"/>
                    <a:pt x="0" y="16"/>
                    <a:pt x="9" y="18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23" y="18"/>
                    <a:pt x="31" y="9"/>
                    <a:pt x="26" y="1"/>
                  </a:cubicBezTo>
                  <a:cubicBezTo>
                    <a:pt x="18" y="1"/>
                    <a:pt x="9" y="0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30">
              <a:extLst>
                <a:ext uri="{FF2B5EF4-FFF2-40B4-BE49-F238E27FC236}">
                  <a16:creationId xmlns:a16="http://schemas.microsoft.com/office/drawing/2014/main" id="{024D15B0-BE15-4337-8D04-F9255DBAE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599"/>
              <a:ext cx="102" cy="349"/>
            </a:xfrm>
            <a:custGeom>
              <a:avLst/>
              <a:gdLst>
                <a:gd name="T0" fmla="*/ 0 w 38"/>
                <a:gd name="T1" fmla="*/ 0 h 130"/>
                <a:gd name="T2" fmla="*/ 17 w 38"/>
                <a:gd name="T3" fmla="*/ 88 h 130"/>
                <a:gd name="T4" fmla="*/ 25 w 38"/>
                <a:gd name="T5" fmla="*/ 130 h 130"/>
                <a:gd name="T6" fmla="*/ 38 w 38"/>
                <a:gd name="T7" fmla="*/ 125 h 130"/>
                <a:gd name="T8" fmla="*/ 34 w 38"/>
                <a:gd name="T9" fmla="*/ 86 h 130"/>
                <a:gd name="T10" fmla="*/ 19 w 38"/>
                <a:gd name="T11" fmla="*/ 4 h 130"/>
                <a:gd name="T12" fmla="*/ 0 w 38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30">
                  <a:moveTo>
                    <a:pt x="0" y="0"/>
                  </a:moveTo>
                  <a:cubicBezTo>
                    <a:pt x="6" y="29"/>
                    <a:pt x="12" y="59"/>
                    <a:pt x="17" y="88"/>
                  </a:cubicBezTo>
                  <a:cubicBezTo>
                    <a:pt x="20" y="101"/>
                    <a:pt x="23" y="116"/>
                    <a:pt x="25" y="130"/>
                  </a:cubicBezTo>
                  <a:cubicBezTo>
                    <a:pt x="29" y="129"/>
                    <a:pt x="33" y="127"/>
                    <a:pt x="38" y="125"/>
                  </a:cubicBezTo>
                  <a:cubicBezTo>
                    <a:pt x="36" y="112"/>
                    <a:pt x="36" y="96"/>
                    <a:pt x="34" y="86"/>
                  </a:cubicBezTo>
                  <a:cubicBezTo>
                    <a:pt x="29" y="59"/>
                    <a:pt x="24" y="31"/>
                    <a:pt x="19" y="4"/>
                  </a:cubicBezTo>
                  <a:cubicBezTo>
                    <a:pt x="13" y="2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31">
              <a:extLst>
                <a:ext uri="{FF2B5EF4-FFF2-40B4-BE49-F238E27FC236}">
                  <a16:creationId xmlns:a16="http://schemas.microsoft.com/office/drawing/2014/main" id="{F793AB10-BD30-41CE-9891-AC084DC3C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967"/>
              <a:ext cx="37" cy="14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4 w 14"/>
                <a:gd name="T7" fmla="*/ 1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9" y="1"/>
                    <a:pt x="5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5" y="4"/>
                    <a:pt x="10" y="3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32">
              <a:extLst>
                <a:ext uri="{FF2B5EF4-FFF2-40B4-BE49-F238E27FC236}">
                  <a16:creationId xmlns:a16="http://schemas.microsoft.com/office/drawing/2014/main" id="{11BEBD7D-DE75-4669-9996-D0C12FE8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43"/>
              <a:ext cx="40" cy="35"/>
            </a:xfrm>
            <a:custGeom>
              <a:avLst/>
              <a:gdLst>
                <a:gd name="T0" fmla="*/ 13 w 15"/>
                <a:gd name="T1" fmla="*/ 0 h 13"/>
                <a:gd name="T2" fmla="*/ 0 w 15"/>
                <a:gd name="T3" fmla="*/ 5 h 13"/>
                <a:gd name="T4" fmla="*/ 1 w 15"/>
                <a:gd name="T5" fmla="*/ 13 h 13"/>
                <a:gd name="T6" fmla="*/ 15 w 15"/>
                <a:gd name="T7" fmla="*/ 9 h 13"/>
                <a:gd name="T8" fmla="*/ 13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3" y="0"/>
                  </a:moveTo>
                  <a:cubicBezTo>
                    <a:pt x="9" y="2"/>
                    <a:pt x="5" y="4"/>
                    <a:pt x="0" y="5"/>
                  </a:cubicBezTo>
                  <a:cubicBezTo>
                    <a:pt x="0" y="8"/>
                    <a:pt x="1" y="10"/>
                    <a:pt x="1" y="13"/>
                  </a:cubicBezTo>
                  <a:cubicBezTo>
                    <a:pt x="6" y="12"/>
                    <a:pt x="10" y="10"/>
                    <a:pt x="15" y="9"/>
                  </a:cubicBezTo>
                  <a:cubicBezTo>
                    <a:pt x="14" y="6"/>
                    <a:pt x="13" y="3"/>
                    <a:pt x="13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33">
              <a:extLst>
                <a:ext uri="{FF2B5EF4-FFF2-40B4-BE49-F238E27FC236}">
                  <a16:creationId xmlns:a16="http://schemas.microsoft.com/office/drawing/2014/main" id="{F72409F2-3E1C-4556-A463-CC12D9B49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35"/>
              <a:ext cx="35" cy="22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5 h 8"/>
                <a:gd name="T4" fmla="*/ 0 w 13"/>
                <a:gd name="T5" fmla="*/ 8 h 8"/>
                <a:gd name="T6" fmla="*/ 13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2"/>
                    <a:pt x="4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5" y="7"/>
                    <a:pt x="9" y="5"/>
                    <a:pt x="13" y="3"/>
                  </a:cubicBezTo>
                  <a:cubicBezTo>
                    <a:pt x="13" y="2"/>
                    <a:pt x="13" y="1"/>
                    <a:pt x="13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34">
              <a:extLst>
                <a:ext uri="{FF2B5EF4-FFF2-40B4-BE49-F238E27FC236}">
                  <a16:creationId xmlns:a16="http://schemas.microsoft.com/office/drawing/2014/main" id="{7827C60B-ECCE-4DA8-8267-5E6706A0B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629"/>
              <a:ext cx="64" cy="40"/>
            </a:xfrm>
            <a:custGeom>
              <a:avLst/>
              <a:gdLst>
                <a:gd name="T0" fmla="*/ 1 w 24"/>
                <a:gd name="T1" fmla="*/ 0 h 15"/>
                <a:gd name="T2" fmla="*/ 7 w 24"/>
                <a:gd name="T3" fmla="*/ 13 h 15"/>
                <a:gd name="T4" fmla="*/ 15 w 24"/>
                <a:gd name="T5" fmla="*/ 15 h 15"/>
                <a:gd name="T6" fmla="*/ 24 w 24"/>
                <a:gd name="T7" fmla="*/ 13 h 15"/>
                <a:gd name="T8" fmla="*/ 1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0" y="4"/>
                    <a:pt x="1" y="10"/>
                    <a:pt x="7" y="13"/>
                  </a:cubicBezTo>
                  <a:cubicBezTo>
                    <a:pt x="9" y="15"/>
                    <a:pt x="12" y="15"/>
                    <a:pt x="15" y="15"/>
                  </a:cubicBezTo>
                  <a:cubicBezTo>
                    <a:pt x="18" y="15"/>
                    <a:pt x="21" y="14"/>
                    <a:pt x="24" y="13"/>
                  </a:cubicBezTo>
                  <a:cubicBezTo>
                    <a:pt x="17" y="8"/>
                    <a:pt x="10" y="3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35">
              <a:extLst>
                <a:ext uri="{FF2B5EF4-FFF2-40B4-BE49-F238E27FC236}">
                  <a16:creationId xmlns:a16="http://schemas.microsoft.com/office/drawing/2014/main" id="{A1A6FBC4-0D2D-4B00-A5EC-FD5CA6409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744"/>
              <a:ext cx="90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36">
              <a:extLst>
                <a:ext uri="{FF2B5EF4-FFF2-40B4-BE49-F238E27FC236}">
                  <a16:creationId xmlns:a16="http://schemas.microsoft.com/office/drawing/2014/main" id="{14D8B04D-B09E-417C-B104-CB1F5801D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" y="924"/>
              <a:ext cx="53" cy="35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12 h 13"/>
                <a:gd name="T4" fmla="*/ 0 w 20"/>
                <a:gd name="T5" fmla="*/ 13 h 13"/>
                <a:gd name="T6" fmla="*/ 20 w 20"/>
                <a:gd name="T7" fmla="*/ 0 h 13"/>
                <a:gd name="T8" fmla="*/ 19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4" y="5"/>
                    <a:pt x="7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8" y="10"/>
                    <a:pt x="14" y="6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37">
              <a:extLst>
                <a:ext uri="{FF2B5EF4-FFF2-40B4-BE49-F238E27FC236}">
                  <a16:creationId xmlns:a16="http://schemas.microsoft.com/office/drawing/2014/main" id="{C2469740-1A57-4216-91F6-150E355E1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914"/>
              <a:ext cx="53" cy="43"/>
            </a:xfrm>
            <a:custGeom>
              <a:avLst/>
              <a:gdLst>
                <a:gd name="T0" fmla="*/ 11 w 20"/>
                <a:gd name="T1" fmla="*/ 0 h 16"/>
                <a:gd name="T2" fmla="*/ 1 w 20"/>
                <a:gd name="T3" fmla="*/ 7 h 16"/>
                <a:gd name="T4" fmla="*/ 1 w 20"/>
                <a:gd name="T5" fmla="*/ 16 h 16"/>
                <a:gd name="T6" fmla="*/ 20 w 20"/>
                <a:gd name="T7" fmla="*/ 4 h 16"/>
                <a:gd name="T8" fmla="*/ 11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1" y="0"/>
                  </a:moveTo>
                  <a:cubicBezTo>
                    <a:pt x="7" y="0"/>
                    <a:pt x="4" y="2"/>
                    <a:pt x="1" y="7"/>
                  </a:cubicBezTo>
                  <a:cubicBezTo>
                    <a:pt x="1" y="7"/>
                    <a:pt x="0" y="11"/>
                    <a:pt x="1" y="16"/>
                  </a:cubicBezTo>
                  <a:cubicBezTo>
                    <a:pt x="8" y="13"/>
                    <a:pt x="15" y="9"/>
                    <a:pt x="20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0" name="文本框 139">
            <a:extLst>
              <a:ext uri="{FF2B5EF4-FFF2-40B4-BE49-F238E27FC236}">
                <a16:creationId xmlns:a16="http://schemas.microsoft.com/office/drawing/2014/main" id="{7F6F8055-A54F-4563-ABF3-6D8E6213644E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5BB8FD65-4F98-43CB-96BC-3D89D225D7C3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8AADD510-A378-40CD-8E04-5A212B85A6A4}"/>
              </a:ext>
            </a:extLst>
          </p:cNvPr>
          <p:cNvGrpSpPr/>
          <p:nvPr/>
        </p:nvGrpSpPr>
        <p:grpSpPr>
          <a:xfrm>
            <a:off x="1769799" y="2014033"/>
            <a:ext cx="4715763" cy="1260284"/>
            <a:chOff x="1769799" y="2014033"/>
            <a:chExt cx="4715763" cy="126028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EFBEB9E-A53A-4900-BBF6-D665B6491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9799" y="2014033"/>
              <a:ext cx="4557874" cy="1260284"/>
            </a:xfrm>
            <a:prstGeom prst="rect">
              <a:avLst/>
            </a:prstGeom>
          </p:spPr>
        </p:pic>
        <p:grpSp>
          <p:nvGrpSpPr>
            <p:cNvPr id="142" name="组合 141">
              <a:extLst>
                <a:ext uri="{FF2B5EF4-FFF2-40B4-BE49-F238E27FC236}">
                  <a16:creationId xmlns:a16="http://schemas.microsoft.com/office/drawing/2014/main" id="{2A61E87B-4BA5-4A6B-B8AD-D00FA2E67CA7}"/>
                </a:ext>
              </a:extLst>
            </p:cNvPr>
            <p:cNvGrpSpPr/>
            <p:nvPr/>
          </p:nvGrpSpPr>
          <p:grpSpPr>
            <a:xfrm>
              <a:off x="1899386" y="2145321"/>
              <a:ext cx="4586176" cy="967529"/>
              <a:chOff x="5654598" y="2135234"/>
              <a:chExt cx="4586176" cy="967529"/>
            </a:xfrm>
          </p:grpSpPr>
          <p:sp>
            <p:nvSpPr>
              <p:cNvPr id="143" name="文本框 142">
                <a:extLst>
                  <a:ext uri="{FF2B5EF4-FFF2-40B4-BE49-F238E27FC236}">
                    <a16:creationId xmlns:a16="http://schemas.microsoft.com/office/drawing/2014/main" id="{E434CD55-07AB-4486-BDE6-48C432AC90C3}"/>
                  </a:ext>
                </a:extLst>
              </p:cNvPr>
              <p:cNvSpPr txBox="1"/>
              <p:nvPr/>
            </p:nvSpPr>
            <p:spPr>
              <a:xfrm>
                <a:off x="5654598" y="2135234"/>
                <a:ext cx="20697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342900" indent="-342900" algn="ctr">
                  <a:buFont typeface="Wingdings" panose="05000000000000000000" pitchFamily="2" charset="2"/>
                  <a:buChar char="ü"/>
                </a:pPr>
                <a:r>
                  <a:rPr lang="zh-CN" altLang="en-US" sz="2000" dirty="0">
                    <a:pattFill prst="wdDnDiag">
                      <a:fgClr>
                        <a:schemeClr val="tx1">
                          <a:lumMod val="65000"/>
                          <a:lumOff val="35000"/>
                        </a:schemeClr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  <a:latin typeface="华康海报体W12" panose="040B0C09000000000000" pitchFamily="81" charset="-122"/>
                    <a:ea typeface="华康海报体W12" panose="040B0C09000000000000" pitchFamily="81" charset="-122"/>
                  </a:rPr>
                  <a:t>标题文字添加</a:t>
                </a:r>
              </a:p>
            </p:txBody>
          </p:sp>
          <p:sp>
            <p:nvSpPr>
              <p:cNvPr id="144" name="文本框 143">
                <a:extLst>
                  <a:ext uri="{FF2B5EF4-FFF2-40B4-BE49-F238E27FC236}">
                    <a16:creationId xmlns:a16="http://schemas.microsoft.com/office/drawing/2014/main" id="{3793743B-3167-44EC-B85C-E365A2AB683B}"/>
                  </a:ext>
                </a:extLst>
              </p:cNvPr>
              <p:cNvSpPr txBox="1"/>
              <p:nvPr/>
            </p:nvSpPr>
            <p:spPr>
              <a:xfrm>
                <a:off x="6001796" y="2517988"/>
                <a:ext cx="4238978" cy="58477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3600" b="0">
                    <a:solidFill>
                      <a:srgbClr val="1C75BC"/>
                    </a:solidFill>
                    <a:latin typeface="汉仪趣黑W" panose="00020600040101010101" pitchFamily="18" charset="-122"/>
                    <a:ea typeface="汉仪趣黑W" panose="00020600040101010101" pitchFamily="18" charset="-122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黑荔枝体简" panose="00020600040101010101" pitchFamily="18" charset="-122"/>
                    <a:ea typeface="汉仪黑荔枝体简" panose="00020600040101010101" pitchFamily="18" charset="-122"/>
                  </a:rPr>
                  <a:t>感谢您的使用，您的文字内容添加到此处，文字动画效果不变。</a:t>
                </a:r>
              </a:p>
            </p:txBody>
          </p:sp>
        </p:grpSp>
      </p:grp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C242D48F-5E06-4153-B92A-ED43AD975483}"/>
              </a:ext>
            </a:extLst>
          </p:cNvPr>
          <p:cNvGrpSpPr/>
          <p:nvPr/>
        </p:nvGrpSpPr>
        <p:grpSpPr>
          <a:xfrm>
            <a:off x="1769799" y="3804733"/>
            <a:ext cx="4715763" cy="1282787"/>
            <a:chOff x="1769799" y="3804733"/>
            <a:chExt cx="4715763" cy="128278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D778881-94F3-49EA-AFAE-CF67C56AD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9799" y="3804733"/>
              <a:ext cx="4557874" cy="1260284"/>
            </a:xfrm>
            <a:prstGeom prst="rect">
              <a:avLst/>
            </a:prstGeom>
          </p:spPr>
        </p:pic>
        <p:pic>
          <p:nvPicPr>
            <p:cNvPr id="145" name="图片 144">
              <a:extLst>
                <a:ext uri="{FF2B5EF4-FFF2-40B4-BE49-F238E27FC236}">
                  <a16:creationId xmlns:a16="http://schemas.microsoft.com/office/drawing/2014/main" id="{AD27CA3C-BCD3-4CDF-9D82-E25544AE4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9799" y="3827236"/>
              <a:ext cx="4557874" cy="1260284"/>
            </a:xfrm>
            <a:prstGeom prst="rect">
              <a:avLst/>
            </a:prstGeom>
          </p:spPr>
        </p:pic>
        <p:grpSp>
          <p:nvGrpSpPr>
            <p:cNvPr id="146" name="组合 145">
              <a:extLst>
                <a:ext uri="{FF2B5EF4-FFF2-40B4-BE49-F238E27FC236}">
                  <a16:creationId xmlns:a16="http://schemas.microsoft.com/office/drawing/2014/main" id="{25E27AF4-D622-4492-9C9C-90FE8E19377F}"/>
                </a:ext>
              </a:extLst>
            </p:cNvPr>
            <p:cNvGrpSpPr/>
            <p:nvPr/>
          </p:nvGrpSpPr>
          <p:grpSpPr>
            <a:xfrm>
              <a:off x="1899386" y="3958524"/>
              <a:ext cx="4586176" cy="967529"/>
              <a:chOff x="5654598" y="2135234"/>
              <a:chExt cx="4586176" cy="967529"/>
            </a:xfrm>
          </p:grpSpPr>
          <p:sp>
            <p:nvSpPr>
              <p:cNvPr id="147" name="文本框 146">
                <a:extLst>
                  <a:ext uri="{FF2B5EF4-FFF2-40B4-BE49-F238E27FC236}">
                    <a16:creationId xmlns:a16="http://schemas.microsoft.com/office/drawing/2014/main" id="{C6F1EAC7-BFCE-4134-819C-6A4F2BCB3CE0}"/>
                  </a:ext>
                </a:extLst>
              </p:cNvPr>
              <p:cNvSpPr txBox="1"/>
              <p:nvPr/>
            </p:nvSpPr>
            <p:spPr>
              <a:xfrm>
                <a:off x="5654598" y="2135234"/>
                <a:ext cx="20697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342900" indent="-342900" algn="ctr">
                  <a:buFont typeface="Wingdings" panose="05000000000000000000" pitchFamily="2" charset="2"/>
                  <a:buChar char="ü"/>
                </a:pPr>
                <a:r>
                  <a:rPr lang="zh-CN" altLang="en-US" sz="2000" dirty="0">
                    <a:pattFill prst="wdDnDiag">
                      <a:fgClr>
                        <a:schemeClr val="tx1">
                          <a:lumMod val="65000"/>
                          <a:lumOff val="35000"/>
                        </a:schemeClr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  <a:latin typeface="华康海报体W12" panose="040B0C09000000000000" pitchFamily="81" charset="-122"/>
                    <a:ea typeface="华康海报体W12" panose="040B0C09000000000000" pitchFamily="81" charset="-122"/>
                  </a:rPr>
                  <a:t>标题文字添加</a:t>
                </a:r>
              </a:p>
            </p:txBody>
          </p:sp>
          <p:sp>
            <p:nvSpPr>
              <p:cNvPr id="148" name="文本框 147">
                <a:extLst>
                  <a:ext uri="{FF2B5EF4-FFF2-40B4-BE49-F238E27FC236}">
                    <a16:creationId xmlns:a16="http://schemas.microsoft.com/office/drawing/2014/main" id="{4A5402F8-73E2-4AA8-A0EE-999D0D75FDF5}"/>
                  </a:ext>
                </a:extLst>
              </p:cNvPr>
              <p:cNvSpPr txBox="1"/>
              <p:nvPr/>
            </p:nvSpPr>
            <p:spPr>
              <a:xfrm>
                <a:off x="6001796" y="2517988"/>
                <a:ext cx="4238978" cy="58477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3600" b="0">
                    <a:solidFill>
                      <a:srgbClr val="1C75BC"/>
                    </a:solidFill>
                    <a:latin typeface="汉仪趣黑W" panose="00020600040101010101" pitchFamily="18" charset="-122"/>
                    <a:ea typeface="汉仪趣黑W" panose="00020600040101010101" pitchFamily="18" charset="-122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黑荔枝体简" panose="00020600040101010101" pitchFamily="18" charset="-122"/>
                    <a:ea typeface="汉仪黑荔枝体简" panose="00020600040101010101" pitchFamily="18" charset="-122"/>
                  </a:rPr>
                  <a:t>感谢您的使用，您的文字内容添加到此处，文字动画效果不变。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693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A8E6170-C09E-434B-ADC2-A1DDCBCB83B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2795" y="1827530"/>
            <a:ext cx="725498" cy="11961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60FA6A1-7EFD-4B45-B6E5-A2C6368FC5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2795" y="3803226"/>
            <a:ext cx="725498" cy="11961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7081C40-2EC0-49B9-988C-06C116B8329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590251" y="1474538"/>
            <a:ext cx="4382802" cy="3792830"/>
          </a:xfrm>
          <a:prstGeom prst="rect">
            <a:avLst/>
          </a:prstGeom>
        </p:spPr>
      </p:pic>
      <p:grpSp>
        <p:nvGrpSpPr>
          <p:cNvPr id="77" name="Group 4">
            <a:extLst>
              <a:ext uri="{FF2B5EF4-FFF2-40B4-BE49-F238E27FC236}">
                <a16:creationId xmlns:a16="http://schemas.microsoft.com/office/drawing/2014/main" id="{F37B81DF-D8EC-4A30-9C05-9500613C77C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34996" y="184196"/>
            <a:ext cx="5365251" cy="1398459"/>
            <a:chOff x="1541" y="-64"/>
            <a:chExt cx="4577" cy="1193"/>
          </a:xfrm>
        </p:grpSpPr>
        <p:sp>
          <p:nvSpPr>
            <p:cNvPr id="78" name="AutoShape 3">
              <a:extLst>
                <a:ext uri="{FF2B5EF4-FFF2-40B4-BE49-F238E27FC236}">
                  <a16:creationId xmlns:a16="http://schemas.microsoft.com/office/drawing/2014/main" id="{7CB550AF-FD53-4C2B-A07B-0B402749F66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73" y="0"/>
              <a:ext cx="453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20E51E02-52D0-4752-92A2-20D7DAED8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489"/>
              <a:ext cx="3177" cy="640"/>
            </a:xfrm>
            <a:custGeom>
              <a:avLst/>
              <a:gdLst>
                <a:gd name="T0" fmla="*/ 67 w 1190"/>
                <a:gd name="T1" fmla="*/ 133 h 238"/>
                <a:gd name="T2" fmla="*/ 172 w 1190"/>
                <a:gd name="T3" fmla="*/ 23 h 238"/>
                <a:gd name="T4" fmla="*/ 401 w 1190"/>
                <a:gd name="T5" fmla="*/ 19 h 238"/>
                <a:gd name="T6" fmla="*/ 874 w 1190"/>
                <a:gd name="T7" fmla="*/ 38 h 238"/>
                <a:gd name="T8" fmla="*/ 1190 w 1190"/>
                <a:gd name="T9" fmla="*/ 119 h 238"/>
                <a:gd name="T10" fmla="*/ 874 w 1190"/>
                <a:gd name="T11" fmla="*/ 148 h 238"/>
                <a:gd name="T12" fmla="*/ 538 w 1190"/>
                <a:gd name="T13" fmla="*/ 171 h 238"/>
                <a:gd name="T14" fmla="*/ 67 w 1190"/>
                <a:gd name="T15" fmla="*/ 13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0" h="238">
                  <a:moveTo>
                    <a:pt x="67" y="133"/>
                  </a:moveTo>
                  <a:cubicBezTo>
                    <a:pt x="0" y="59"/>
                    <a:pt x="134" y="28"/>
                    <a:pt x="172" y="23"/>
                  </a:cubicBezTo>
                  <a:cubicBezTo>
                    <a:pt x="244" y="9"/>
                    <a:pt x="325" y="19"/>
                    <a:pt x="401" y="19"/>
                  </a:cubicBezTo>
                  <a:cubicBezTo>
                    <a:pt x="559" y="23"/>
                    <a:pt x="717" y="43"/>
                    <a:pt x="874" y="38"/>
                  </a:cubicBezTo>
                  <a:cubicBezTo>
                    <a:pt x="946" y="38"/>
                    <a:pt x="1190" y="0"/>
                    <a:pt x="1190" y="119"/>
                  </a:cubicBezTo>
                  <a:cubicBezTo>
                    <a:pt x="1190" y="238"/>
                    <a:pt x="932" y="162"/>
                    <a:pt x="874" y="148"/>
                  </a:cubicBezTo>
                  <a:cubicBezTo>
                    <a:pt x="773" y="126"/>
                    <a:pt x="656" y="149"/>
                    <a:pt x="538" y="171"/>
                  </a:cubicBezTo>
                  <a:cubicBezTo>
                    <a:pt x="367" y="203"/>
                    <a:pt x="194" y="235"/>
                    <a:pt x="67" y="133"/>
                  </a:cubicBezTo>
                </a:path>
              </a:pathLst>
            </a:custGeom>
            <a:solidFill>
              <a:srgbClr val="E6C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id="{F7605783-E32C-467B-B709-6289B1E69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-64"/>
              <a:ext cx="881" cy="835"/>
            </a:xfrm>
            <a:custGeom>
              <a:avLst/>
              <a:gdLst>
                <a:gd name="T0" fmla="*/ 179 w 330"/>
                <a:gd name="T1" fmla="*/ 136 h 311"/>
                <a:gd name="T2" fmla="*/ 319 w 330"/>
                <a:gd name="T3" fmla="*/ 115 h 311"/>
                <a:gd name="T4" fmla="*/ 248 w 330"/>
                <a:gd name="T5" fmla="*/ 201 h 311"/>
                <a:gd name="T6" fmla="*/ 253 w 330"/>
                <a:gd name="T7" fmla="*/ 311 h 311"/>
                <a:gd name="T8" fmla="*/ 125 w 330"/>
                <a:gd name="T9" fmla="*/ 261 h 311"/>
                <a:gd name="T10" fmla="*/ 4 w 330"/>
                <a:gd name="T11" fmla="*/ 171 h 311"/>
                <a:gd name="T12" fmla="*/ 85 w 330"/>
                <a:gd name="T13" fmla="*/ 98 h 311"/>
                <a:gd name="T14" fmla="*/ 177 w 330"/>
                <a:gd name="T15" fmla="*/ 167 h 311"/>
                <a:gd name="T16" fmla="*/ 179 w 330"/>
                <a:gd name="T17" fmla="*/ 13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11">
                  <a:moveTo>
                    <a:pt x="179" y="136"/>
                  </a:moveTo>
                  <a:cubicBezTo>
                    <a:pt x="158" y="23"/>
                    <a:pt x="330" y="0"/>
                    <a:pt x="319" y="115"/>
                  </a:cubicBezTo>
                  <a:cubicBezTo>
                    <a:pt x="315" y="165"/>
                    <a:pt x="276" y="165"/>
                    <a:pt x="248" y="201"/>
                  </a:cubicBezTo>
                  <a:cubicBezTo>
                    <a:pt x="221" y="236"/>
                    <a:pt x="234" y="276"/>
                    <a:pt x="253" y="311"/>
                  </a:cubicBezTo>
                  <a:cubicBezTo>
                    <a:pt x="213" y="261"/>
                    <a:pt x="184" y="274"/>
                    <a:pt x="125" y="261"/>
                  </a:cubicBezTo>
                  <a:cubicBezTo>
                    <a:pt x="79" y="251"/>
                    <a:pt x="10" y="228"/>
                    <a:pt x="4" y="171"/>
                  </a:cubicBezTo>
                  <a:cubicBezTo>
                    <a:pt x="0" y="125"/>
                    <a:pt x="44" y="98"/>
                    <a:pt x="85" y="98"/>
                  </a:cubicBezTo>
                  <a:cubicBezTo>
                    <a:pt x="129" y="96"/>
                    <a:pt x="163" y="127"/>
                    <a:pt x="177" y="167"/>
                  </a:cubicBezTo>
                  <a:cubicBezTo>
                    <a:pt x="179" y="136"/>
                    <a:pt x="179" y="136"/>
                    <a:pt x="179" y="136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">
              <a:extLst>
                <a:ext uri="{FF2B5EF4-FFF2-40B4-BE49-F238E27FC236}">
                  <a16:creationId xmlns:a16="http://schemas.microsoft.com/office/drawing/2014/main" id="{00D884F6-1887-4D47-8CF9-3CF0B1D8C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653"/>
              <a:ext cx="24" cy="5"/>
            </a:xfrm>
            <a:custGeom>
              <a:avLst/>
              <a:gdLst>
                <a:gd name="T0" fmla="*/ 4 w 9"/>
                <a:gd name="T1" fmla="*/ 0 h 2"/>
                <a:gd name="T2" fmla="*/ 0 w 9"/>
                <a:gd name="T3" fmla="*/ 1 h 2"/>
                <a:gd name="T4" fmla="*/ 9 w 9"/>
                <a:gd name="T5" fmla="*/ 2 h 2"/>
                <a:gd name="T6" fmla="*/ 4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4" y="1"/>
                    <a:pt x="7" y="1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">
              <a:extLst>
                <a:ext uri="{FF2B5EF4-FFF2-40B4-BE49-F238E27FC236}">
                  <a16:creationId xmlns:a16="http://schemas.microsoft.com/office/drawing/2014/main" id="{F80C0ACB-D901-4573-92EA-BF713A561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656"/>
              <a:ext cx="42" cy="37"/>
            </a:xfrm>
            <a:custGeom>
              <a:avLst/>
              <a:gdLst>
                <a:gd name="T0" fmla="*/ 8 w 16"/>
                <a:gd name="T1" fmla="*/ 0 h 14"/>
                <a:gd name="T2" fmla="*/ 0 w 16"/>
                <a:gd name="T3" fmla="*/ 7 h 14"/>
                <a:gd name="T4" fmla="*/ 13 w 16"/>
                <a:gd name="T5" fmla="*/ 14 h 14"/>
                <a:gd name="T6" fmla="*/ 16 w 16"/>
                <a:gd name="T7" fmla="*/ 8 h 14"/>
                <a:gd name="T8" fmla="*/ 8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5" y="9"/>
                    <a:pt x="9" y="11"/>
                    <a:pt x="13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494D2104-B9DD-4932-B52C-6B5F91581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4"/>
              <a:ext cx="46" cy="27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5 h 10"/>
                <a:gd name="T4" fmla="*/ 8 w 17"/>
                <a:gd name="T5" fmla="*/ 10 h 10"/>
                <a:gd name="T6" fmla="*/ 17 w 17"/>
                <a:gd name="T7" fmla="*/ 1 h 10"/>
                <a:gd name="T8" fmla="*/ 17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1" y="1"/>
                    <a:pt x="5" y="3"/>
                    <a:pt x="0" y="5"/>
                  </a:cubicBezTo>
                  <a:cubicBezTo>
                    <a:pt x="1" y="8"/>
                    <a:pt x="4" y="10"/>
                    <a:pt x="8" y="10"/>
                  </a:cubicBezTo>
                  <a:cubicBezTo>
                    <a:pt x="13" y="10"/>
                    <a:pt x="17" y="6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10">
              <a:extLst>
                <a:ext uri="{FF2B5EF4-FFF2-40B4-BE49-F238E27FC236}">
                  <a16:creationId xmlns:a16="http://schemas.microsoft.com/office/drawing/2014/main" id="{EB374775-3AFE-42FB-BEEB-298E8F97F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4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Oval 11">
              <a:extLst>
                <a:ext uri="{FF2B5EF4-FFF2-40B4-BE49-F238E27FC236}">
                  <a16:creationId xmlns:a16="http://schemas.microsoft.com/office/drawing/2014/main" id="{771DEA29-A554-4D6A-9C6B-79C233E19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365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12">
              <a:extLst>
                <a:ext uri="{FF2B5EF4-FFF2-40B4-BE49-F238E27FC236}">
                  <a16:creationId xmlns:a16="http://schemas.microsoft.com/office/drawing/2014/main" id="{C0A29C85-C3C9-4598-B063-BD15B7258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39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13">
              <a:extLst>
                <a:ext uri="{FF2B5EF4-FFF2-40B4-BE49-F238E27FC236}">
                  <a16:creationId xmlns:a16="http://schemas.microsoft.com/office/drawing/2014/main" id="{49725BCD-CD0A-4518-B5AB-7EDCA6281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0"/>
              <a:ext cx="40" cy="43"/>
            </a:xfrm>
            <a:custGeom>
              <a:avLst/>
              <a:gdLst>
                <a:gd name="T0" fmla="*/ 7 w 15"/>
                <a:gd name="T1" fmla="*/ 0 h 16"/>
                <a:gd name="T2" fmla="*/ 5 w 15"/>
                <a:gd name="T3" fmla="*/ 0 h 16"/>
                <a:gd name="T4" fmla="*/ 0 w 15"/>
                <a:gd name="T5" fmla="*/ 11 h 16"/>
                <a:gd name="T6" fmla="*/ 7 w 15"/>
                <a:gd name="T7" fmla="*/ 16 h 16"/>
                <a:gd name="T8" fmla="*/ 15 w 15"/>
                <a:gd name="T9" fmla="*/ 8 h 16"/>
                <a:gd name="T10" fmla="*/ 7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1" y="14"/>
                    <a:pt x="4" y="16"/>
                    <a:pt x="7" y="16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Oval 14">
              <a:extLst>
                <a:ext uri="{FF2B5EF4-FFF2-40B4-BE49-F238E27FC236}">
                  <a16:creationId xmlns:a16="http://schemas.microsoft.com/office/drawing/2014/main" id="{424D7D4E-A488-4D84-97B8-42E926D3B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05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15">
              <a:extLst>
                <a:ext uri="{FF2B5EF4-FFF2-40B4-BE49-F238E27FC236}">
                  <a16:creationId xmlns:a16="http://schemas.microsoft.com/office/drawing/2014/main" id="{3CDDEC19-5D0A-43C4-9814-0A3F1F91A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9"/>
              <a:ext cx="3" cy="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id="{859EF5E3-AFC8-43FD-ACE5-6A5F1929D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67"/>
              <a:ext cx="37" cy="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5 h 14"/>
                <a:gd name="T4" fmla="*/ 9 w 14"/>
                <a:gd name="T5" fmla="*/ 14 h 14"/>
                <a:gd name="T6" fmla="*/ 14 w 14"/>
                <a:gd name="T7" fmla="*/ 12 h 14"/>
                <a:gd name="T8" fmla="*/ 1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10"/>
                    <a:pt x="4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cubicBezTo>
                    <a:pt x="11" y="8"/>
                    <a:pt x="6" y="4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17">
              <a:extLst>
                <a:ext uri="{FF2B5EF4-FFF2-40B4-BE49-F238E27FC236}">
                  <a16:creationId xmlns:a16="http://schemas.microsoft.com/office/drawing/2014/main" id="{4045EFC3-8C2E-42D8-822E-3CE3745F0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59"/>
              <a:ext cx="29" cy="19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3 w 11"/>
                <a:gd name="T5" fmla="*/ 7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10" y="4"/>
                    <a:pt x="1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Oval 18">
              <a:extLst>
                <a:ext uri="{FF2B5EF4-FFF2-40B4-BE49-F238E27FC236}">
                  <a16:creationId xmlns:a16="http://schemas.microsoft.com/office/drawing/2014/main" id="{E1684050-164A-47D1-94A6-8CC8E8203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134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Oval 19">
              <a:extLst>
                <a:ext uri="{FF2B5EF4-FFF2-40B4-BE49-F238E27FC236}">
                  <a16:creationId xmlns:a16="http://schemas.microsoft.com/office/drawing/2014/main" id="{C569968C-05B6-446F-94FB-4E40BE3BF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46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0">
              <a:extLst>
                <a:ext uri="{FF2B5EF4-FFF2-40B4-BE49-F238E27FC236}">
                  <a16:creationId xmlns:a16="http://schemas.microsoft.com/office/drawing/2014/main" id="{1C668910-8C0B-40CB-A2BE-EAF845774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02"/>
              <a:ext cx="43" cy="18"/>
            </a:xfrm>
            <a:custGeom>
              <a:avLst/>
              <a:gdLst>
                <a:gd name="T0" fmla="*/ 0 w 16"/>
                <a:gd name="T1" fmla="*/ 0 h 7"/>
                <a:gd name="T2" fmla="*/ 9 w 16"/>
                <a:gd name="T3" fmla="*/ 7 h 7"/>
                <a:gd name="T4" fmla="*/ 16 w 16"/>
                <a:gd name="T5" fmla="*/ 4 h 7"/>
                <a:gd name="T6" fmla="*/ 0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1" y="4"/>
                    <a:pt x="5" y="7"/>
                    <a:pt x="9" y="7"/>
                  </a:cubicBezTo>
                  <a:cubicBezTo>
                    <a:pt x="12" y="7"/>
                    <a:pt x="14" y="6"/>
                    <a:pt x="16" y="4"/>
                  </a:cubicBezTo>
                  <a:cubicBezTo>
                    <a:pt x="11" y="2"/>
                    <a:pt x="6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Oval 21">
              <a:extLst>
                <a:ext uri="{FF2B5EF4-FFF2-40B4-BE49-F238E27FC236}">
                  <a16:creationId xmlns:a16="http://schemas.microsoft.com/office/drawing/2014/main" id="{14F90587-00CD-40AC-ABE6-92FDFECF1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253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2">
              <a:extLst>
                <a:ext uri="{FF2B5EF4-FFF2-40B4-BE49-F238E27FC236}">
                  <a16:creationId xmlns:a16="http://schemas.microsoft.com/office/drawing/2014/main" id="{B4120499-100B-41B7-8C63-F9E7E9D6A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18"/>
              <a:ext cx="14" cy="40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12 h 15"/>
                <a:gd name="T4" fmla="*/ 0 w 5"/>
                <a:gd name="T5" fmla="*/ 15 h 15"/>
                <a:gd name="T6" fmla="*/ 5 w 5"/>
                <a:gd name="T7" fmla="*/ 7 h 15"/>
                <a:gd name="T8" fmla="*/ 0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3" y="14"/>
                    <a:pt x="5" y="11"/>
                    <a:pt x="5" y="7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Oval 23">
              <a:extLst>
                <a:ext uri="{FF2B5EF4-FFF2-40B4-BE49-F238E27FC236}">
                  <a16:creationId xmlns:a16="http://schemas.microsoft.com/office/drawing/2014/main" id="{DBD1A0F0-B411-4AD5-A868-333960229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04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4">
              <a:extLst>
                <a:ext uri="{FF2B5EF4-FFF2-40B4-BE49-F238E27FC236}">
                  <a16:creationId xmlns:a16="http://schemas.microsoft.com/office/drawing/2014/main" id="{7606B804-7945-4988-BFD7-980B5C20D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36"/>
              <a:ext cx="43" cy="41"/>
            </a:xfrm>
            <a:custGeom>
              <a:avLst/>
              <a:gdLst>
                <a:gd name="T0" fmla="*/ 2 w 16"/>
                <a:gd name="T1" fmla="*/ 0 h 15"/>
                <a:gd name="T2" fmla="*/ 0 w 16"/>
                <a:gd name="T3" fmla="*/ 6 h 15"/>
                <a:gd name="T4" fmla="*/ 9 w 16"/>
                <a:gd name="T5" fmla="*/ 15 h 15"/>
                <a:gd name="T6" fmla="*/ 16 w 16"/>
                <a:gd name="T7" fmla="*/ 12 h 15"/>
                <a:gd name="T8" fmla="*/ 2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12" y="15"/>
                    <a:pt x="14" y="13"/>
                    <a:pt x="16" y="12"/>
                  </a:cubicBezTo>
                  <a:cubicBezTo>
                    <a:pt x="11" y="7"/>
                    <a:pt x="7" y="4"/>
                    <a:pt x="2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Oval 25">
              <a:extLst>
                <a:ext uri="{FF2B5EF4-FFF2-40B4-BE49-F238E27FC236}">
                  <a16:creationId xmlns:a16="http://schemas.microsoft.com/office/drawing/2014/main" id="{28D767EE-5E5F-45D9-9B1B-6B59DD998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10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Oval 26">
              <a:extLst>
                <a:ext uri="{FF2B5EF4-FFF2-40B4-BE49-F238E27FC236}">
                  <a16:creationId xmlns:a16="http://schemas.microsoft.com/office/drawing/2014/main" id="{A0CB4307-CF2E-48B0-BA60-D2EECEAF3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172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Oval 27">
              <a:extLst>
                <a:ext uri="{FF2B5EF4-FFF2-40B4-BE49-F238E27FC236}">
                  <a16:creationId xmlns:a16="http://schemas.microsoft.com/office/drawing/2014/main" id="{DDDF6ECC-A083-4BD0-AED2-4A6D12884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5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Oval 28">
              <a:extLst>
                <a:ext uri="{FF2B5EF4-FFF2-40B4-BE49-F238E27FC236}">
                  <a16:creationId xmlns:a16="http://schemas.microsoft.com/office/drawing/2014/main" id="{8D0E090D-7625-43F6-9C55-8AEBBBDFB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96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Oval 29">
              <a:extLst>
                <a:ext uri="{FF2B5EF4-FFF2-40B4-BE49-F238E27FC236}">
                  <a16:creationId xmlns:a16="http://schemas.microsoft.com/office/drawing/2014/main" id="{7E72BD7C-0311-46D2-9044-20069C784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66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Oval 30">
              <a:extLst>
                <a:ext uri="{FF2B5EF4-FFF2-40B4-BE49-F238E27FC236}">
                  <a16:creationId xmlns:a16="http://schemas.microsoft.com/office/drawing/2014/main" id="{AEA3E110-F5E7-4DF1-85E8-6995C7803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312"/>
              <a:ext cx="38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Oval 31">
              <a:extLst>
                <a:ext uri="{FF2B5EF4-FFF2-40B4-BE49-F238E27FC236}">
                  <a16:creationId xmlns:a16="http://schemas.microsoft.com/office/drawing/2014/main" id="{1559BAF2-893D-4A1E-A5F1-97002F68F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87"/>
              <a:ext cx="38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DD0FC1C8-73C9-4D01-8504-257A0884D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17"/>
              <a:ext cx="40" cy="46"/>
            </a:xfrm>
            <a:custGeom>
              <a:avLst/>
              <a:gdLst>
                <a:gd name="T0" fmla="*/ 7 w 15"/>
                <a:gd name="T1" fmla="*/ 0 h 17"/>
                <a:gd name="T2" fmla="*/ 0 w 15"/>
                <a:gd name="T3" fmla="*/ 8 h 17"/>
                <a:gd name="T4" fmla="*/ 9 w 15"/>
                <a:gd name="T5" fmla="*/ 17 h 17"/>
                <a:gd name="T6" fmla="*/ 15 w 15"/>
                <a:gd name="T7" fmla="*/ 15 h 17"/>
                <a:gd name="T8" fmla="*/ 7 w 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1" y="17"/>
                    <a:pt x="13" y="16"/>
                    <a:pt x="15" y="15"/>
                  </a:cubicBezTo>
                  <a:cubicBezTo>
                    <a:pt x="13" y="10"/>
                    <a:pt x="10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Oval 33">
              <a:extLst>
                <a:ext uri="{FF2B5EF4-FFF2-40B4-BE49-F238E27FC236}">
                  <a16:creationId xmlns:a16="http://schemas.microsoft.com/office/drawing/2014/main" id="{86909582-D301-47C0-B1B7-2772B110E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Oval 34">
              <a:extLst>
                <a:ext uri="{FF2B5EF4-FFF2-40B4-BE49-F238E27FC236}">
                  <a16:creationId xmlns:a16="http://schemas.microsoft.com/office/drawing/2014/main" id="{9A460CAE-478F-40ED-B6A8-8D33690FE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id="{A65D9E49-65D0-4320-8E25-21D71F82C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28"/>
              <a:ext cx="48" cy="48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6 w 18"/>
                <a:gd name="T5" fmla="*/ 18 h 18"/>
                <a:gd name="T6" fmla="*/ 18 w 18"/>
                <a:gd name="T7" fmla="*/ 8 h 18"/>
                <a:gd name="T8" fmla="*/ 9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3" y="17"/>
                    <a:pt x="6" y="18"/>
                  </a:cubicBezTo>
                  <a:cubicBezTo>
                    <a:pt x="11" y="15"/>
                    <a:pt x="14" y="12"/>
                    <a:pt x="18" y="8"/>
                  </a:cubicBezTo>
                  <a:cubicBezTo>
                    <a:pt x="17" y="4"/>
                    <a:pt x="14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Oval 36">
              <a:extLst>
                <a:ext uri="{FF2B5EF4-FFF2-40B4-BE49-F238E27FC236}">
                  <a16:creationId xmlns:a16="http://schemas.microsoft.com/office/drawing/2014/main" id="{F3AB76D9-F332-41CD-AB5E-D16002D6C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31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id="{84A8BBEA-C385-4AF8-A2F4-FA35F079F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90"/>
              <a:ext cx="40" cy="35"/>
            </a:xfrm>
            <a:custGeom>
              <a:avLst/>
              <a:gdLst>
                <a:gd name="T0" fmla="*/ 8 w 15"/>
                <a:gd name="T1" fmla="*/ 0 h 13"/>
                <a:gd name="T2" fmla="*/ 0 w 15"/>
                <a:gd name="T3" fmla="*/ 8 h 13"/>
                <a:gd name="T4" fmla="*/ 2 w 15"/>
                <a:gd name="T5" fmla="*/ 13 h 13"/>
                <a:gd name="T6" fmla="*/ 15 w 15"/>
                <a:gd name="T7" fmla="*/ 4 h 13"/>
                <a:gd name="T8" fmla="*/ 8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6" y="10"/>
                    <a:pt x="11" y="7"/>
                    <a:pt x="15" y="4"/>
                  </a:cubicBezTo>
                  <a:cubicBezTo>
                    <a:pt x="13" y="1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Oval 38">
              <a:extLst>
                <a:ext uri="{FF2B5EF4-FFF2-40B4-BE49-F238E27FC236}">
                  <a16:creationId xmlns:a16="http://schemas.microsoft.com/office/drawing/2014/main" id="{FC9B7D68-7C03-44A4-A625-5FDC932C2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93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6B6AE4F6-598E-4699-A70C-9FA20EEA4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34"/>
              <a:ext cx="32" cy="46"/>
            </a:xfrm>
            <a:custGeom>
              <a:avLst/>
              <a:gdLst>
                <a:gd name="T0" fmla="*/ 7 w 12"/>
                <a:gd name="T1" fmla="*/ 0 h 17"/>
                <a:gd name="T2" fmla="*/ 0 w 12"/>
                <a:gd name="T3" fmla="*/ 8 h 17"/>
                <a:gd name="T4" fmla="*/ 9 w 12"/>
                <a:gd name="T5" fmla="*/ 17 h 17"/>
                <a:gd name="T6" fmla="*/ 12 w 12"/>
                <a:gd name="T7" fmla="*/ 17 h 17"/>
                <a:gd name="T8" fmla="*/ 7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1" y="11"/>
                    <a:pt x="9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40">
              <a:extLst>
                <a:ext uri="{FF2B5EF4-FFF2-40B4-BE49-F238E27FC236}">
                  <a16:creationId xmlns:a16="http://schemas.microsoft.com/office/drawing/2014/main" id="{03B4E5C2-BAC2-4D70-A0E8-E6F00FF39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-16"/>
              <a:ext cx="918" cy="755"/>
            </a:xfrm>
            <a:custGeom>
              <a:avLst/>
              <a:gdLst>
                <a:gd name="T0" fmla="*/ 193 w 344"/>
                <a:gd name="T1" fmla="*/ 103 h 281"/>
                <a:gd name="T2" fmla="*/ 237 w 344"/>
                <a:gd name="T3" fmla="*/ 14 h 281"/>
                <a:gd name="T4" fmla="*/ 321 w 344"/>
                <a:gd name="T5" fmla="*/ 40 h 281"/>
                <a:gd name="T6" fmla="*/ 326 w 344"/>
                <a:gd name="T7" fmla="*/ 94 h 281"/>
                <a:gd name="T8" fmla="*/ 279 w 344"/>
                <a:gd name="T9" fmla="*/ 146 h 281"/>
                <a:gd name="T10" fmla="*/ 260 w 344"/>
                <a:gd name="T11" fmla="*/ 280 h 281"/>
                <a:gd name="T12" fmla="*/ 266 w 344"/>
                <a:gd name="T13" fmla="*/ 278 h 281"/>
                <a:gd name="T14" fmla="*/ 175 w 344"/>
                <a:gd name="T15" fmla="*/ 233 h 281"/>
                <a:gd name="T16" fmla="*/ 59 w 344"/>
                <a:gd name="T17" fmla="*/ 197 h 281"/>
                <a:gd name="T18" fmla="*/ 48 w 344"/>
                <a:gd name="T19" fmla="*/ 80 h 281"/>
                <a:gd name="T20" fmla="*/ 185 w 344"/>
                <a:gd name="T21" fmla="*/ 136 h 281"/>
                <a:gd name="T22" fmla="*/ 191 w 344"/>
                <a:gd name="T23" fmla="*/ 134 h 281"/>
                <a:gd name="T24" fmla="*/ 86 w 344"/>
                <a:gd name="T25" fmla="*/ 65 h 281"/>
                <a:gd name="T26" fmla="*/ 13 w 344"/>
                <a:gd name="T27" fmla="*/ 149 h 281"/>
                <a:gd name="T28" fmla="*/ 117 w 344"/>
                <a:gd name="T29" fmla="*/ 226 h 281"/>
                <a:gd name="T30" fmla="*/ 190 w 344"/>
                <a:gd name="T31" fmla="*/ 239 h 281"/>
                <a:gd name="T32" fmla="*/ 261 w 344"/>
                <a:gd name="T33" fmla="*/ 280 h 281"/>
                <a:gd name="T34" fmla="*/ 266 w 344"/>
                <a:gd name="T35" fmla="*/ 278 h 281"/>
                <a:gd name="T36" fmla="*/ 258 w 344"/>
                <a:gd name="T37" fmla="*/ 174 h 281"/>
                <a:gd name="T38" fmla="*/ 319 w 344"/>
                <a:gd name="T39" fmla="*/ 119 h 281"/>
                <a:gd name="T40" fmla="*/ 307 w 344"/>
                <a:gd name="T41" fmla="*/ 16 h 281"/>
                <a:gd name="T42" fmla="*/ 228 w 344"/>
                <a:gd name="T43" fmla="*/ 15 h 281"/>
                <a:gd name="T44" fmla="*/ 187 w 344"/>
                <a:gd name="T45" fmla="*/ 104 h 281"/>
                <a:gd name="T46" fmla="*/ 193 w 344"/>
                <a:gd name="T47" fmla="*/ 10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281">
                  <a:moveTo>
                    <a:pt x="193" y="103"/>
                  </a:moveTo>
                  <a:cubicBezTo>
                    <a:pt x="187" y="65"/>
                    <a:pt x="201" y="30"/>
                    <a:pt x="237" y="14"/>
                  </a:cubicBezTo>
                  <a:cubicBezTo>
                    <a:pt x="267" y="1"/>
                    <a:pt x="305" y="10"/>
                    <a:pt x="321" y="40"/>
                  </a:cubicBezTo>
                  <a:cubicBezTo>
                    <a:pt x="329" y="56"/>
                    <a:pt x="329" y="77"/>
                    <a:pt x="326" y="94"/>
                  </a:cubicBezTo>
                  <a:cubicBezTo>
                    <a:pt x="321" y="120"/>
                    <a:pt x="298" y="132"/>
                    <a:pt x="279" y="146"/>
                  </a:cubicBezTo>
                  <a:cubicBezTo>
                    <a:pt x="232" y="182"/>
                    <a:pt x="236" y="232"/>
                    <a:pt x="260" y="280"/>
                  </a:cubicBezTo>
                  <a:cubicBezTo>
                    <a:pt x="262" y="279"/>
                    <a:pt x="264" y="278"/>
                    <a:pt x="266" y="278"/>
                  </a:cubicBezTo>
                  <a:cubicBezTo>
                    <a:pt x="241" y="247"/>
                    <a:pt x="214" y="238"/>
                    <a:pt x="175" y="233"/>
                  </a:cubicBezTo>
                  <a:cubicBezTo>
                    <a:pt x="135" y="228"/>
                    <a:pt x="94" y="219"/>
                    <a:pt x="59" y="197"/>
                  </a:cubicBezTo>
                  <a:cubicBezTo>
                    <a:pt x="15" y="170"/>
                    <a:pt x="0" y="111"/>
                    <a:pt x="48" y="80"/>
                  </a:cubicBezTo>
                  <a:cubicBezTo>
                    <a:pt x="103" y="44"/>
                    <a:pt x="164" y="82"/>
                    <a:pt x="185" y="136"/>
                  </a:cubicBezTo>
                  <a:cubicBezTo>
                    <a:pt x="186" y="137"/>
                    <a:pt x="192" y="136"/>
                    <a:pt x="191" y="134"/>
                  </a:cubicBezTo>
                  <a:cubicBezTo>
                    <a:pt x="173" y="88"/>
                    <a:pt x="136" y="61"/>
                    <a:pt x="86" y="65"/>
                  </a:cubicBezTo>
                  <a:cubicBezTo>
                    <a:pt x="42" y="68"/>
                    <a:pt x="3" y="103"/>
                    <a:pt x="13" y="149"/>
                  </a:cubicBezTo>
                  <a:cubicBezTo>
                    <a:pt x="23" y="195"/>
                    <a:pt x="78" y="215"/>
                    <a:pt x="117" y="226"/>
                  </a:cubicBezTo>
                  <a:cubicBezTo>
                    <a:pt x="141" y="233"/>
                    <a:pt x="166" y="235"/>
                    <a:pt x="190" y="239"/>
                  </a:cubicBezTo>
                  <a:cubicBezTo>
                    <a:pt x="220" y="243"/>
                    <a:pt x="242" y="257"/>
                    <a:pt x="261" y="280"/>
                  </a:cubicBezTo>
                  <a:cubicBezTo>
                    <a:pt x="262" y="281"/>
                    <a:pt x="267" y="280"/>
                    <a:pt x="266" y="278"/>
                  </a:cubicBezTo>
                  <a:cubicBezTo>
                    <a:pt x="249" y="245"/>
                    <a:pt x="238" y="209"/>
                    <a:pt x="258" y="174"/>
                  </a:cubicBezTo>
                  <a:cubicBezTo>
                    <a:pt x="272" y="150"/>
                    <a:pt x="300" y="139"/>
                    <a:pt x="319" y="119"/>
                  </a:cubicBezTo>
                  <a:cubicBezTo>
                    <a:pt x="344" y="91"/>
                    <a:pt x="337" y="37"/>
                    <a:pt x="307" y="16"/>
                  </a:cubicBezTo>
                  <a:cubicBezTo>
                    <a:pt x="284" y="0"/>
                    <a:pt x="252" y="3"/>
                    <a:pt x="228" y="15"/>
                  </a:cubicBezTo>
                  <a:cubicBezTo>
                    <a:pt x="195" y="33"/>
                    <a:pt x="181" y="67"/>
                    <a:pt x="187" y="104"/>
                  </a:cubicBezTo>
                  <a:cubicBezTo>
                    <a:pt x="188" y="106"/>
                    <a:pt x="193" y="105"/>
                    <a:pt x="193" y="10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41">
              <a:extLst>
                <a:ext uri="{FF2B5EF4-FFF2-40B4-BE49-F238E27FC236}">
                  <a16:creationId xmlns:a16="http://schemas.microsoft.com/office/drawing/2014/main" id="{6643E3D4-212A-4D9F-96E1-138158592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314"/>
              <a:ext cx="564" cy="600"/>
            </a:xfrm>
            <a:custGeom>
              <a:avLst/>
              <a:gdLst>
                <a:gd name="T0" fmla="*/ 113 w 211"/>
                <a:gd name="T1" fmla="*/ 81 h 223"/>
                <a:gd name="T2" fmla="*/ 195 w 211"/>
                <a:gd name="T3" fmla="*/ 35 h 223"/>
                <a:gd name="T4" fmla="*/ 211 w 211"/>
                <a:gd name="T5" fmla="*/ 79 h 223"/>
                <a:gd name="T6" fmla="*/ 176 w 211"/>
                <a:gd name="T7" fmla="*/ 119 h 223"/>
                <a:gd name="T8" fmla="*/ 131 w 211"/>
                <a:gd name="T9" fmla="*/ 167 h 223"/>
                <a:gd name="T10" fmla="*/ 86 w 211"/>
                <a:gd name="T11" fmla="*/ 200 h 223"/>
                <a:gd name="T12" fmla="*/ 19 w 211"/>
                <a:gd name="T13" fmla="*/ 35 h 223"/>
                <a:gd name="T14" fmla="*/ 82 w 211"/>
                <a:gd name="T15" fmla="*/ 25 h 223"/>
                <a:gd name="T16" fmla="*/ 109 w 211"/>
                <a:gd name="T17" fmla="*/ 90 h 223"/>
                <a:gd name="T18" fmla="*/ 113 w 211"/>
                <a:gd name="T19" fmla="*/ 8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23">
                  <a:moveTo>
                    <a:pt x="113" y="81"/>
                  </a:moveTo>
                  <a:cubicBezTo>
                    <a:pt x="126" y="48"/>
                    <a:pt x="161" y="0"/>
                    <a:pt x="195" y="35"/>
                  </a:cubicBezTo>
                  <a:cubicBezTo>
                    <a:pt x="203" y="44"/>
                    <a:pt x="211" y="69"/>
                    <a:pt x="211" y="79"/>
                  </a:cubicBezTo>
                  <a:cubicBezTo>
                    <a:pt x="209" y="106"/>
                    <a:pt x="195" y="104"/>
                    <a:pt x="176" y="119"/>
                  </a:cubicBezTo>
                  <a:cubicBezTo>
                    <a:pt x="151" y="137"/>
                    <a:pt x="147" y="142"/>
                    <a:pt x="131" y="167"/>
                  </a:cubicBezTo>
                  <a:cubicBezTo>
                    <a:pt x="116" y="190"/>
                    <a:pt x="115" y="223"/>
                    <a:pt x="86" y="200"/>
                  </a:cubicBezTo>
                  <a:cubicBezTo>
                    <a:pt x="55" y="177"/>
                    <a:pt x="0" y="73"/>
                    <a:pt x="19" y="35"/>
                  </a:cubicBezTo>
                  <a:cubicBezTo>
                    <a:pt x="30" y="10"/>
                    <a:pt x="59" y="8"/>
                    <a:pt x="82" y="25"/>
                  </a:cubicBezTo>
                  <a:cubicBezTo>
                    <a:pt x="105" y="42"/>
                    <a:pt x="94" y="69"/>
                    <a:pt x="109" y="90"/>
                  </a:cubicBezTo>
                  <a:cubicBezTo>
                    <a:pt x="113" y="81"/>
                    <a:pt x="113" y="81"/>
                    <a:pt x="113" y="81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Oval 42">
              <a:extLst>
                <a:ext uri="{FF2B5EF4-FFF2-40B4-BE49-F238E27FC236}">
                  <a16:creationId xmlns:a16="http://schemas.microsoft.com/office/drawing/2014/main" id="{D70C9646-172E-4997-B8DF-21E7B883B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739"/>
              <a:ext cx="37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43">
              <a:extLst>
                <a:ext uri="{FF2B5EF4-FFF2-40B4-BE49-F238E27FC236}">
                  <a16:creationId xmlns:a16="http://schemas.microsoft.com/office/drawing/2014/main" id="{65C80946-BD5E-4A55-80B5-CEC304FA0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" y="691"/>
              <a:ext cx="26" cy="32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9 h 12"/>
                <a:gd name="T4" fmla="*/ 0 w 10"/>
                <a:gd name="T5" fmla="*/ 12 h 12"/>
                <a:gd name="T6" fmla="*/ 10 w 10"/>
                <a:gd name="T7" fmla="*/ 0 h 12"/>
                <a:gd name="T8" fmla="*/ 9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3" y="7"/>
                    <a:pt x="6" y="4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Oval 44">
              <a:extLst>
                <a:ext uri="{FF2B5EF4-FFF2-40B4-BE49-F238E27FC236}">
                  <a16:creationId xmlns:a16="http://schemas.microsoft.com/office/drawing/2014/main" id="{A18B6D3E-AF2A-4115-A10D-8EB07713F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" y="669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45">
              <a:extLst>
                <a:ext uri="{FF2B5EF4-FFF2-40B4-BE49-F238E27FC236}">
                  <a16:creationId xmlns:a16="http://schemas.microsoft.com/office/drawing/2014/main" id="{517DA6CB-F48B-444A-A4CB-BE72CAF08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" y="768"/>
              <a:ext cx="40" cy="4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8 w 15"/>
                <a:gd name="T5" fmla="*/ 16 h 16"/>
                <a:gd name="T6" fmla="*/ 9 w 15"/>
                <a:gd name="T7" fmla="*/ 16 h 16"/>
                <a:gd name="T8" fmla="*/ 15 w 15"/>
                <a:gd name="T9" fmla="*/ 4 h 16"/>
                <a:gd name="T10" fmla="*/ 8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1" y="12"/>
                    <a:pt x="13" y="8"/>
                    <a:pt x="15" y="4"/>
                  </a:cubicBezTo>
                  <a:cubicBezTo>
                    <a:pt x="13" y="2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Oval 46">
              <a:extLst>
                <a:ext uri="{FF2B5EF4-FFF2-40B4-BE49-F238E27FC236}">
                  <a16:creationId xmlns:a16="http://schemas.microsoft.com/office/drawing/2014/main" id="{16420CDE-70C0-44D7-BF00-087BBB18A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" y="68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47">
              <a:extLst>
                <a:ext uri="{FF2B5EF4-FFF2-40B4-BE49-F238E27FC236}">
                  <a16:creationId xmlns:a16="http://schemas.microsoft.com/office/drawing/2014/main" id="{124AA122-5772-4480-AC49-F69E77DA2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836"/>
              <a:ext cx="40" cy="35"/>
            </a:xfrm>
            <a:custGeom>
              <a:avLst/>
              <a:gdLst>
                <a:gd name="T0" fmla="*/ 7 w 15"/>
                <a:gd name="T1" fmla="*/ 0 h 13"/>
                <a:gd name="T2" fmla="*/ 0 w 15"/>
                <a:gd name="T3" fmla="*/ 5 h 13"/>
                <a:gd name="T4" fmla="*/ 1 w 15"/>
                <a:gd name="T5" fmla="*/ 6 h 13"/>
                <a:gd name="T6" fmla="*/ 13 w 15"/>
                <a:gd name="T7" fmla="*/ 13 h 13"/>
                <a:gd name="T8" fmla="*/ 15 w 15"/>
                <a:gd name="T9" fmla="*/ 8 h 13"/>
                <a:gd name="T10" fmla="*/ 7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7" y="0"/>
                  </a:move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6" y="10"/>
                    <a:pt x="10" y="12"/>
                    <a:pt x="13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48">
              <a:extLst>
                <a:ext uri="{FF2B5EF4-FFF2-40B4-BE49-F238E27FC236}">
                  <a16:creationId xmlns:a16="http://schemas.microsoft.com/office/drawing/2014/main" id="{30AB4E1D-F54D-4EF2-AAA6-91613349B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382"/>
              <a:ext cx="35" cy="34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6 h 13"/>
                <a:gd name="T4" fmla="*/ 7 w 13"/>
                <a:gd name="T5" fmla="*/ 13 h 13"/>
                <a:gd name="T6" fmla="*/ 13 w 13"/>
                <a:gd name="T7" fmla="*/ 10 h 13"/>
                <a:gd name="T8" fmla="*/ 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" y="13"/>
                    <a:pt x="11" y="12"/>
                    <a:pt x="13" y="10"/>
                  </a:cubicBezTo>
                  <a:cubicBezTo>
                    <a:pt x="10" y="7"/>
                    <a:pt x="7" y="3"/>
                    <a:pt x="3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49">
              <a:extLst>
                <a:ext uri="{FF2B5EF4-FFF2-40B4-BE49-F238E27FC236}">
                  <a16:creationId xmlns:a16="http://schemas.microsoft.com/office/drawing/2014/main" id="{C629AE1A-50B6-4BD7-8483-63B257AFF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382"/>
              <a:ext cx="43" cy="48"/>
            </a:xfrm>
            <a:custGeom>
              <a:avLst/>
              <a:gdLst>
                <a:gd name="T0" fmla="*/ 8 w 16"/>
                <a:gd name="T1" fmla="*/ 0 h 18"/>
                <a:gd name="T2" fmla="*/ 1 w 16"/>
                <a:gd name="T3" fmla="*/ 10 h 18"/>
                <a:gd name="T4" fmla="*/ 0 w 16"/>
                <a:gd name="T5" fmla="*/ 14 h 18"/>
                <a:gd name="T6" fmla="*/ 7 w 16"/>
                <a:gd name="T7" fmla="*/ 18 h 18"/>
                <a:gd name="T8" fmla="*/ 16 w 16"/>
                <a:gd name="T9" fmla="*/ 9 h 18"/>
                <a:gd name="T10" fmla="*/ 8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3"/>
                    <a:pt x="3" y="6"/>
                    <a:pt x="1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4" y="18"/>
                    <a:pt x="7" y="18"/>
                  </a:cubicBezTo>
                  <a:cubicBezTo>
                    <a:pt x="12" y="18"/>
                    <a:pt x="16" y="14"/>
                    <a:pt x="16" y="9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50">
              <a:extLst>
                <a:ext uri="{FF2B5EF4-FFF2-40B4-BE49-F238E27FC236}">
                  <a16:creationId xmlns:a16="http://schemas.microsoft.com/office/drawing/2014/main" id="{2410EB08-E3A7-4BE0-B745-0A2C923E5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79"/>
              <a:ext cx="24" cy="11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2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1"/>
                    <a:pt x="3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5" y="4"/>
                    <a:pt x="7" y="2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51">
              <a:extLst>
                <a:ext uri="{FF2B5EF4-FFF2-40B4-BE49-F238E27FC236}">
                  <a16:creationId xmlns:a16="http://schemas.microsoft.com/office/drawing/2014/main" id="{A066A2AF-AFFB-4B66-B58A-F1C402635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" y="352"/>
              <a:ext cx="43" cy="38"/>
            </a:xfrm>
            <a:custGeom>
              <a:avLst/>
              <a:gdLst>
                <a:gd name="T0" fmla="*/ 5 w 16"/>
                <a:gd name="T1" fmla="*/ 0 h 14"/>
                <a:gd name="T2" fmla="*/ 2 w 16"/>
                <a:gd name="T3" fmla="*/ 0 h 14"/>
                <a:gd name="T4" fmla="*/ 0 w 16"/>
                <a:gd name="T5" fmla="*/ 6 h 14"/>
                <a:gd name="T6" fmla="*/ 8 w 16"/>
                <a:gd name="T7" fmla="*/ 14 h 14"/>
                <a:gd name="T8" fmla="*/ 16 w 16"/>
                <a:gd name="T9" fmla="*/ 6 h 14"/>
                <a:gd name="T10" fmla="*/ 14 w 16"/>
                <a:gd name="T11" fmla="*/ 1 h 14"/>
                <a:gd name="T12" fmla="*/ 5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4"/>
                    <a:pt x="8" y="14"/>
                  </a:cubicBezTo>
                  <a:cubicBezTo>
                    <a:pt x="12" y="14"/>
                    <a:pt x="16" y="10"/>
                    <a:pt x="16" y="6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1" y="0"/>
                    <a:pt x="8" y="0"/>
                    <a:pt x="5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52">
              <a:extLst>
                <a:ext uri="{FF2B5EF4-FFF2-40B4-BE49-F238E27FC236}">
                  <a16:creationId xmlns:a16="http://schemas.microsoft.com/office/drawing/2014/main" id="{8211561D-D585-4AC3-A28A-05FBDCA88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" y="392"/>
              <a:ext cx="30" cy="2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9 w 11"/>
                <a:gd name="T5" fmla="*/ 10 h 10"/>
                <a:gd name="T6" fmla="*/ 11 w 11"/>
                <a:gd name="T7" fmla="*/ 10 h 10"/>
                <a:gd name="T8" fmla="*/ 8 w 11"/>
                <a:gd name="T9" fmla="*/ 6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0" y="9"/>
                    <a:pt x="9" y="7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53">
              <a:extLst>
                <a:ext uri="{FF2B5EF4-FFF2-40B4-BE49-F238E27FC236}">
                  <a16:creationId xmlns:a16="http://schemas.microsoft.com/office/drawing/2014/main" id="{A7E7B1BB-48FD-44F8-8DC7-7608AE21C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77"/>
              <a:ext cx="567" cy="569"/>
            </a:xfrm>
            <a:custGeom>
              <a:avLst/>
              <a:gdLst>
                <a:gd name="T0" fmla="*/ 107 w 212"/>
                <a:gd name="T1" fmla="*/ 80 h 212"/>
                <a:gd name="T2" fmla="*/ 185 w 212"/>
                <a:gd name="T3" fmla="*/ 39 h 212"/>
                <a:gd name="T4" fmla="*/ 199 w 212"/>
                <a:gd name="T5" fmla="*/ 76 h 212"/>
                <a:gd name="T6" fmla="*/ 177 w 212"/>
                <a:gd name="T7" fmla="*/ 111 h 212"/>
                <a:gd name="T8" fmla="*/ 131 w 212"/>
                <a:gd name="T9" fmla="*/ 150 h 212"/>
                <a:gd name="T10" fmla="*/ 110 w 212"/>
                <a:gd name="T11" fmla="*/ 185 h 212"/>
                <a:gd name="T12" fmla="*/ 80 w 212"/>
                <a:gd name="T13" fmla="*/ 199 h 212"/>
                <a:gd name="T14" fmla="*/ 42 w 212"/>
                <a:gd name="T15" fmla="*/ 151 h 212"/>
                <a:gd name="T16" fmla="*/ 13 w 212"/>
                <a:gd name="T17" fmla="*/ 80 h 212"/>
                <a:gd name="T18" fmla="*/ 51 w 212"/>
                <a:gd name="T19" fmla="*/ 16 h 212"/>
                <a:gd name="T20" fmla="*/ 97 w 212"/>
                <a:gd name="T21" fmla="*/ 90 h 212"/>
                <a:gd name="T22" fmla="*/ 103 w 212"/>
                <a:gd name="T23" fmla="*/ 89 h 212"/>
                <a:gd name="T24" fmla="*/ 86 w 212"/>
                <a:gd name="T25" fmla="*/ 36 h 212"/>
                <a:gd name="T26" fmla="*/ 46 w 212"/>
                <a:gd name="T27" fmla="*/ 13 h 212"/>
                <a:gd name="T28" fmla="*/ 3 w 212"/>
                <a:gd name="T29" fmla="*/ 51 h 212"/>
                <a:gd name="T30" fmla="*/ 34 w 212"/>
                <a:gd name="T31" fmla="*/ 148 h 212"/>
                <a:gd name="T32" fmla="*/ 91 w 212"/>
                <a:gd name="T33" fmla="*/ 209 h 212"/>
                <a:gd name="T34" fmla="*/ 106 w 212"/>
                <a:gd name="T35" fmla="*/ 202 h 212"/>
                <a:gd name="T36" fmla="*/ 131 w 212"/>
                <a:gd name="T37" fmla="*/ 157 h 212"/>
                <a:gd name="T38" fmla="*/ 169 w 212"/>
                <a:gd name="T39" fmla="*/ 118 h 212"/>
                <a:gd name="T40" fmla="*/ 203 w 212"/>
                <a:gd name="T41" fmla="*/ 89 h 212"/>
                <a:gd name="T42" fmla="*/ 161 w 212"/>
                <a:gd name="T43" fmla="*/ 21 h 212"/>
                <a:gd name="T44" fmla="*/ 101 w 212"/>
                <a:gd name="T45" fmla="*/ 82 h 212"/>
                <a:gd name="T46" fmla="*/ 107 w 212"/>
                <a:gd name="T47" fmla="*/ 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212">
                  <a:moveTo>
                    <a:pt x="107" y="80"/>
                  </a:moveTo>
                  <a:cubicBezTo>
                    <a:pt x="118" y="51"/>
                    <a:pt x="153" y="0"/>
                    <a:pt x="185" y="39"/>
                  </a:cubicBezTo>
                  <a:cubicBezTo>
                    <a:pt x="193" y="48"/>
                    <a:pt x="197" y="64"/>
                    <a:pt x="199" y="76"/>
                  </a:cubicBezTo>
                  <a:cubicBezTo>
                    <a:pt x="202" y="93"/>
                    <a:pt x="190" y="103"/>
                    <a:pt x="177" y="111"/>
                  </a:cubicBezTo>
                  <a:cubicBezTo>
                    <a:pt x="159" y="120"/>
                    <a:pt x="143" y="134"/>
                    <a:pt x="131" y="150"/>
                  </a:cubicBezTo>
                  <a:cubicBezTo>
                    <a:pt x="123" y="161"/>
                    <a:pt x="116" y="172"/>
                    <a:pt x="110" y="185"/>
                  </a:cubicBezTo>
                  <a:cubicBezTo>
                    <a:pt x="103" y="200"/>
                    <a:pt x="97" y="212"/>
                    <a:pt x="80" y="199"/>
                  </a:cubicBezTo>
                  <a:cubicBezTo>
                    <a:pt x="63" y="187"/>
                    <a:pt x="52" y="168"/>
                    <a:pt x="42" y="151"/>
                  </a:cubicBezTo>
                  <a:cubicBezTo>
                    <a:pt x="29" y="129"/>
                    <a:pt x="19" y="105"/>
                    <a:pt x="13" y="80"/>
                  </a:cubicBezTo>
                  <a:cubicBezTo>
                    <a:pt x="6" y="53"/>
                    <a:pt x="7" y="7"/>
                    <a:pt x="51" y="16"/>
                  </a:cubicBezTo>
                  <a:cubicBezTo>
                    <a:pt x="90" y="24"/>
                    <a:pt x="81" y="64"/>
                    <a:pt x="97" y="90"/>
                  </a:cubicBezTo>
                  <a:cubicBezTo>
                    <a:pt x="98" y="91"/>
                    <a:pt x="103" y="89"/>
                    <a:pt x="103" y="89"/>
                  </a:cubicBezTo>
                  <a:cubicBezTo>
                    <a:pt x="93" y="72"/>
                    <a:pt x="94" y="53"/>
                    <a:pt x="86" y="36"/>
                  </a:cubicBezTo>
                  <a:cubicBezTo>
                    <a:pt x="80" y="22"/>
                    <a:pt x="60" y="12"/>
                    <a:pt x="46" y="13"/>
                  </a:cubicBezTo>
                  <a:cubicBezTo>
                    <a:pt x="22" y="13"/>
                    <a:pt x="6" y="27"/>
                    <a:pt x="3" y="51"/>
                  </a:cubicBezTo>
                  <a:cubicBezTo>
                    <a:pt x="0" y="83"/>
                    <a:pt x="19" y="120"/>
                    <a:pt x="34" y="148"/>
                  </a:cubicBezTo>
                  <a:cubicBezTo>
                    <a:pt x="44" y="166"/>
                    <a:pt x="66" y="209"/>
                    <a:pt x="91" y="209"/>
                  </a:cubicBezTo>
                  <a:cubicBezTo>
                    <a:pt x="98" y="209"/>
                    <a:pt x="102" y="206"/>
                    <a:pt x="106" y="202"/>
                  </a:cubicBezTo>
                  <a:cubicBezTo>
                    <a:pt x="117" y="190"/>
                    <a:pt x="122" y="170"/>
                    <a:pt x="131" y="157"/>
                  </a:cubicBezTo>
                  <a:cubicBezTo>
                    <a:pt x="141" y="141"/>
                    <a:pt x="154" y="130"/>
                    <a:pt x="169" y="118"/>
                  </a:cubicBezTo>
                  <a:cubicBezTo>
                    <a:pt x="182" y="109"/>
                    <a:pt x="197" y="105"/>
                    <a:pt x="203" y="89"/>
                  </a:cubicBezTo>
                  <a:cubicBezTo>
                    <a:pt x="212" y="65"/>
                    <a:pt x="190" y="18"/>
                    <a:pt x="161" y="21"/>
                  </a:cubicBezTo>
                  <a:cubicBezTo>
                    <a:pt x="130" y="25"/>
                    <a:pt x="112" y="55"/>
                    <a:pt x="101" y="82"/>
                  </a:cubicBezTo>
                  <a:cubicBezTo>
                    <a:pt x="101" y="82"/>
                    <a:pt x="106" y="82"/>
                    <a:pt x="107" y="8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54">
              <a:extLst>
                <a:ext uri="{FF2B5EF4-FFF2-40B4-BE49-F238E27FC236}">
                  <a16:creationId xmlns:a16="http://schemas.microsoft.com/office/drawing/2014/main" id="{0A9F4F11-F134-495B-91C6-1872165C2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489"/>
              <a:ext cx="3180" cy="631"/>
            </a:xfrm>
            <a:custGeom>
              <a:avLst/>
              <a:gdLst>
                <a:gd name="T0" fmla="*/ 65 w 1191"/>
                <a:gd name="T1" fmla="*/ 118 h 235"/>
                <a:gd name="T2" fmla="*/ 167 w 1191"/>
                <a:gd name="T3" fmla="*/ 10 h 235"/>
                <a:gd name="T4" fmla="*/ 365 w 1191"/>
                <a:gd name="T5" fmla="*/ 5 h 235"/>
                <a:gd name="T6" fmla="*/ 561 w 1191"/>
                <a:gd name="T7" fmla="*/ 14 h 235"/>
                <a:gd name="T8" fmla="*/ 895 w 1191"/>
                <a:gd name="T9" fmla="*/ 24 h 235"/>
                <a:gd name="T10" fmla="*/ 1096 w 1191"/>
                <a:gd name="T11" fmla="*/ 26 h 235"/>
                <a:gd name="T12" fmla="*/ 1170 w 1191"/>
                <a:gd name="T13" fmla="*/ 65 h 235"/>
                <a:gd name="T14" fmla="*/ 1170 w 1191"/>
                <a:gd name="T15" fmla="*/ 145 h 235"/>
                <a:gd name="T16" fmla="*/ 1082 w 1191"/>
                <a:gd name="T17" fmla="*/ 179 h 235"/>
                <a:gd name="T18" fmla="*/ 979 w 1191"/>
                <a:gd name="T19" fmla="*/ 174 h 235"/>
                <a:gd name="T20" fmla="*/ 794 w 1191"/>
                <a:gd name="T21" fmla="*/ 147 h 235"/>
                <a:gd name="T22" fmla="*/ 515 w 1191"/>
                <a:gd name="T23" fmla="*/ 175 h 235"/>
                <a:gd name="T24" fmla="*/ 65 w 1191"/>
                <a:gd name="T25" fmla="*/ 118 h 235"/>
                <a:gd name="T26" fmla="*/ 60 w 1191"/>
                <a:gd name="T27" fmla="*/ 120 h 235"/>
                <a:gd name="T28" fmla="*/ 578 w 1191"/>
                <a:gd name="T29" fmla="*/ 168 h 235"/>
                <a:gd name="T30" fmla="*/ 864 w 1191"/>
                <a:gd name="T31" fmla="*/ 156 h 235"/>
                <a:gd name="T32" fmla="*/ 1035 w 1191"/>
                <a:gd name="T33" fmla="*/ 182 h 235"/>
                <a:gd name="T34" fmla="*/ 1177 w 1191"/>
                <a:gd name="T35" fmla="*/ 142 h 235"/>
                <a:gd name="T36" fmla="*/ 1182 w 1191"/>
                <a:gd name="T37" fmla="*/ 73 h 235"/>
                <a:gd name="T38" fmla="*/ 1125 w 1191"/>
                <a:gd name="T39" fmla="*/ 30 h 235"/>
                <a:gd name="T40" fmla="*/ 934 w 1191"/>
                <a:gd name="T41" fmla="*/ 19 h 235"/>
                <a:gd name="T42" fmla="*/ 635 w 1191"/>
                <a:gd name="T43" fmla="*/ 16 h 235"/>
                <a:gd name="T44" fmla="*/ 391 w 1191"/>
                <a:gd name="T45" fmla="*/ 3 h 235"/>
                <a:gd name="T46" fmla="*/ 271 w 1191"/>
                <a:gd name="T47" fmla="*/ 0 h 235"/>
                <a:gd name="T48" fmla="*/ 166 w 1191"/>
                <a:gd name="T49" fmla="*/ 8 h 235"/>
                <a:gd name="T50" fmla="*/ 60 w 1191"/>
                <a:gd name="T51" fmla="*/ 120 h 235"/>
                <a:gd name="T52" fmla="*/ 65 w 1191"/>
                <a:gd name="T53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1" h="235">
                  <a:moveTo>
                    <a:pt x="65" y="118"/>
                  </a:moveTo>
                  <a:cubicBezTo>
                    <a:pt x="7" y="50"/>
                    <a:pt x="115" y="17"/>
                    <a:pt x="167" y="10"/>
                  </a:cubicBezTo>
                  <a:cubicBezTo>
                    <a:pt x="234" y="2"/>
                    <a:pt x="298" y="3"/>
                    <a:pt x="365" y="5"/>
                  </a:cubicBezTo>
                  <a:cubicBezTo>
                    <a:pt x="431" y="7"/>
                    <a:pt x="496" y="10"/>
                    <a:pt x="561" y="14"/>
                  </a:cubicBezTo>
                  <a:cubicBezTo>
                    <a:pt x="672" y="21"/>
                    <a:pt x="783" y="30"/>
                    <a:pt x="895" y="24"/>
                  </a:cubicBezTo>
                  <a:cubicBezTo>
                    <a:pt x="961" y="20"/>
                    <a:pt x="1029" y="13"/>
                    <a:pt x="1096" y="26"/>
                  </a:cubicBezTo>
                  <a:cubicBezTo>
                    <a:pt x="1123" y="32"/>
                    <a:pt x="1152" y="42"/>
                    <a:pt x="1170" y="65"/>
                  </a:cubicBezTo>
                  <a:cubicBezTo>
                    <a:pt x="1187" y="87"/>
                    <a:pt x="1187" y="122"/>
                    <a:pt x="1170" y="145"/>
                  </a:cubicBezTo>
                  <a:cubicBezTo>
                    <a:pt x="1151" y="171"/>
                    <a:pt x="1112" y="177"/>
                    <a:pt x="1082" y="179"/>
                  </a:cubicBezTo>
                  <a:cubicBezTo>
                    <a:pt x="1048" y="182"/>
                    <a:pt x="1013" y="179"/>
                    <a:pt x="979" y="174"/>
                  </a:cubicBezTo>
                  <a:cubicBezTo>
                    <a:pt x="917" y="166"/>
                    <a:pt x="858" y="148"/>
                    <a:pt x="794" y="147"/>
                  </a:cubicBezTo>
                  <a:cubicBezTo>
                    <a:pt x="700" y="146"/>
                    <a:pt x="607" y="162"/>
                    <a:pt x="515" y="175"/>
                  </a:cubicBezTo>
                  <a:cubicBezTo>
                    <a:pt x="366" y="196"/>
                    <a:pt x="192" y="218"/>
                    <a:pt x="65" y="118"/>
                  </a:cubicBezTo>
                  <a:cubicBezTo>
                    <a:pt x="64" y="117"/>
                    <a:pt x="59" y="119"/>
                    <a:pt x="60" y="120"/>
                  </a:cubicBezTo>
                  <a:cubicBezTo>
                    <a:pt x="206" y="235"/>
                    <a:pt x="410" y="192"/>
                    <a:pt x="578" y="168"/>
                  </a:cubicBezTo>
                  <a:cubicBezTo>
                    <a:pt x="672" y="155"/>
                    <a:pt x="769" y="141"/>
                    <a:pt x="864" y="156"/>
                  </a:cubicBezTo>
                  <a:cubicBezTo>
                    <a:pt x="921" y="165"/>
                    <a:pt x="976" y="180"/>
                    <a:pt x="1035" y="182"/>
                  </a:cubicBezTo>
                  <a:cubicBezTo>
                    <a:pt x="1081" y="185"/>
                    <a:pt x="1147" y="184"/>
                    <a:pt x="1177" y="142"/>
                  </a:cubicBezTo>
                  <a:cubicBezTo>
                    <a:pt x="1191" y="123"/>
                    <a:pt x="1191" y="94"/>
                    <a:pt x="1182" y="73"/>
                  </a:cubicBezTo>
                  <a:cubicBezTo>
                    <a:pt x="1171" y="51"/>
                    <a:pt x="1148" y="38"/>
                    <a:pt x="1125" y="30"/>
                  </a:cubicBezTo>
                  <a:cubicBezTo>
                    <a:pt x="1065" y="10"/>
                    <a:pt x="996" y="15"/>
                    <a:pt x="934" y="19"/>
                  </a:cubicBezTo>
                  <a:cubicBezTo>
                    <a:pt x="834" y="25"/>
                    <a:pt x="735" y="22"/>
                    <a:pt x="635" y="16"/>
                  </a:cubicBezTo>
                  <a:cubicBezTo>
                    <a:pt x="554" y="11"/>
                    <a:pt x="472" y="3"/>
                    <a:pt x="391" y="3"/>
                  </a:cubicBezTo>
                  <a:cubicBezTo>
                    <a:pt x="351" y="3"/>
                    <a:pt x="311" y="0"/>
                    <a:pt x="271" y="0"/>
                  </a:cubicBezTo>
                  <a:cubicBezTo>
                    <a:pt x="235" y="0"/>
                    <a:pt x="201" y="4"/>
                    <a:pt x="166" y="8"/>
                  </a:cubicBezTo>
                  <a:cubicBezTo>
                    <a:pt x="113" y="15"/>
                    <a:pt x="0" y="50"/>
                    <a:pt x="60" y="120"/>
                  </a:cubicBezTo>
                  <a:cubicBezTo>
                    <a:pt x="61" y="121"/>
                    <a:pt x="66" y="119"/>
                    <a:pt x="65" y="118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55">
              <a:extLst>
                <a:ext uri="{FF2B5EF4-FFF2-40B4-BE49-F238E27FC236}">
                  <a16:creationId xmlns:a16="http://schemas.microsoft.com/office/drawing/2014/main" id="{4C9F2622-C32A-4A61-B53E-4562338A5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621"/>
              <a:ext cx="86" cy="260"/>
            </a:xfrm>
            <a:custGeom>
              <a:avLst/>
              <a:gdLst>
                <a:gd name="T0" fmla="*/ 16 w 32"/>
                <a:gd name="T1" fmla="*/ 0 h 97"/>
                <a:gd name="T2" fmla="*/ 0 w 32"/>
                <a:gd name="T3" fmla="*/ 10 h 97"/>
                <a:gd name="T4" fmla="*/ 13 w 32"/>
                <a:gd name="T5" fmla="*/ 74 h 97"/>
                <a:gd name="T6" fmla="*/ 15 w 32"/>
                <a:gd name="T7" fmla="*/ 87 h 97"/>
                <a:gd name="T8" fmla="*/ 32 w 32"/>
                <a:gd name="T9" fmla="*/ 97 h 97"/>
                <a:gd name="T10" fmla="*/ 30 w 32"/>
                <a:gd name="T11" fmla="*/ 72 h 97"/>
                <a:gd name="T12" fmla="*/ 16 w 3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7">
                  <a:moveTo>
                    <a:pt x="16" y="0"/>
                  </a:moveTo>
                  <a:cubicBezTo>
                    <a:pt x="10" y="3"/>
                    <a:pt x="5" y="6"/>
                    <a:pt x="0" y="10"/>
                  </a:cubicBezTo>
                  <a:cubicBezTo>
                    <a:pt x="4" y="31"/>
                    <a:pt x="9" y="53"/>
                    <a:pt x="13" y="74"/>
                  </a:cubicBezTo>
                  <a:cubicBezTo>
                    <a:pt x="13" y="78"/>
                    <a:pt x="14" y="82"/>
                    <a:pt x="15" y="87"/>
                  </a:cubicBezTo>
                  <a:cubicBezTo>
                    <a:pt x="21" y="90"/>
                    <a:pt x="26" y="93"/>
                    <a:pt x="32" y="97"/>
                  </a:cubicBezTo>
                  <a:cubicBezTo>
                    <a:pt x="31" y="88"/>
                    <a:pt x="31" y="79"/>
                    <a:pt x="30" y="72"/>
                  </a:cubicBezTo>
                  <a:cubicBezTo>
                    <a:pt x="26" y="48"/>
                    <a:pt x="21" y="24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56">
              <a:extLst>
                <a:ext uri="{FF2B5EF4-FFF2-40B4-BE49-F238E27FC236}">
                  <a16:creationId xmlns:a16="http://schemas.microsoft.com/office/drawing/2014/main" id="{CDE73A3B-AF9C-4923-8543-0ADBF764D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892"/>
              <a:ext cx="40" cy="3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 h 11"/>
                <a:gd name="T4" fmla="*/ 15 w 15"/>
                <a:gd name="T5" fmla="*/ 11 h 11"/>
                <a:gd name="T6" fmla="*/ 15 w 15"/>
                <a:gd name="T7" fmla="*/ 9 h 11"/>
                <a:gd name="T8" fmla="*/ 0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5"/>
                    <a:pt x="10" y="8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0" y="6"/>
                    <a:pt x="5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57">
              <a:extLst>
                <a:ext uri="{FF2B5EF4-FFF2-40B4-BE49-F238E27FC236}">
                  <a16:creationId xmlns:a16="http://schemas.microsoft.com/office/drawing/2014/main" id="{125C5450-B7FF-4F93-A0D7-BB26D2223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871"/>
              <a:ext cx="45" cy="45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7 w 17"/>
                <a:gd name="T5" fmla="*/ 17 h 17"/>
                <a:gd name="T6" fmla="*/ 16 w 17"/>
                <a:gd name="T7" fmla="*/ 9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1" y="3"/>
                    <a:pt x="1" y="5"/>
                    <a:pt x="2" y="8"/>
                  </a:cubicBezTo>
                  <a:cubicBezTo>
                    <a:pt x="7" y="11"/>
                    <a:pt x="12" y="14"/>
                    <a:pt x="17" y="17"/>
                  </a:cubicBezTo>
                  <a:cubicBezTo>
                    <a:pt x="17" y="15"/>
                    <a:pt x="16" y="12"/>
                    <a:pt x="16" y="9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58">
              <a:extLst>
                <a:ext uri="{FF2B5EF4-FFF2-40B4-BE49-F238E27FC236}">
                  <a16:creationId xmlns:a16="http://schemas.microsoft.com/office/drawing/2014/main" id="{D58A4101-1343-4076-AEFF-8BA8E2689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854"/>
              <a:ext cx="46" cy="41"/>
            </a:xfrm>
            <a:custGeom>
              <a:avLst/>
              <a:gdLst>
                <a:gd name="T0" fmla="*/ 0 w 17"/>
                <a:gd name="T1" fmla="*/ 0 h 15"/>
                <a:gd name="T2" fmla="*/ 1 w 17"/>
                <a:gd name="T3" fmla="*/ 6 h 15"/>
                <a:gd name="T4" fmla="*/ 17 w 17"/>
                <a:gd name="T5" fmla="*/ 15 h 15"/>
                <a:gd name="T6" fmla="*/ 17 w 17"/>
                <a:gd name="T7" fmla="*/ 10 h 15"/>
                <a:gd name="T8" fmla="*/ 0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7" y="9"/>
                    <a:pt x="12" y="12"/>
                    <a:pt x="17" y="15"/>
                  </a:cubicBezTo>
                  <a:cubicBezTo>
                    <a:pt x="17" y="13"/>
                    <a:pt x="17" y="11"/>
                    <a:pt x="17" y="10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59">
              <a:extLst>
                <a:ext uri="{FF2B5EF4-FFF2-40B4-BE49-F238E27FC236}">
                  <a16:creationId xmlns:a16="http://schemas.microsoft.com/office/drawing/2014/main" id="{4916A17E-4AFC-40E2-92F0-E62447D69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562"/>
              <a:ext cx="80" cy="395"/>
            </a:xfrm>
            <a:custGeom>
              <a:avLst/>
              <a:gdLst>
                <a:gd name="T0" fmla="*/ 16 w 30"/>
                <a:gd name="T1" fmla="*/ 0 h 147"/>
                <a:gd name="T2" fmla="*/ 0 w 30"/>
                <a:gd name="T3" fmla="*/ 3 h 147"/>
                <a:gd name="T4" fmla="*/ 12 w 30"/>
                <a:gd name="T5" fmla="*/ 141 h 147"/>
                <a:gd name="T6" fmla="*/ 30 w 30"/>
                <a:gd name="T7" fmla="*/ 147 h 147"/>
                <a:gd name="T8" fmla="*/ 16 w 3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7">
                  <a:moveTo>
                    <a:pt x="16" y="0"/>
                  </a:moveTo>
                  <a:cubicBezTo>
                    <a:pt x="11" y="1"/>
                    <a:pt x="6" y="2"/>
                    <a:pt x="0" y="3"/>
                  </a:cubicBezTo>
                  <a:cubicBezTo>
                    <a:pt x="7" y="49"/>
                    <a:pt x="12" y="95"/>
                    <a:pt x="12" y="141"/>
                  </a:cubicBezTo>
                  <a:cubicBezTo>
                    <a:pt x="18" y="143"/>
                    <a:pt x="24" y="145"/>
                    <a:pt x="30" y="147"/>
                  </a:cubicBezTo>
                  <a:cubicBezTo>
                    <a:pt x="26" y="98"/>
                    <a:pt x="24" y="49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60">
              <a:extLst>
                <a:ext uri="{FF2B5EF4-FFF2-40B4-BE49-F238E27FC236}">
                  <a16:creationId xmlns:a16="http://schemas.microsoft.com/office/drawing/2014/main" id="{EE2FAB40-FD64-46B0-9BDE-4FA8246C0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75"/>
              <a:ext cx="57" cy="22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2 h 8"/>
                <a:gd name="T4" fmla="*/ 21 w 21"/>
                <a:gd name="T5" fmla="*/ 8 h 8"/>
                <a:gd name="T6" fmla="*/ 21 w 21"/>
                <a:gd name="T7" fmla="*/ 7 h 8"/>
                <a:gd name="T8" fmla="*/ 0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7" y="4"/>
                    <a:pt x="14" y="6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4" y="5"/>
                    <a:pt x="7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61">
              <a:extLst>
                <a:ext uri="{FF2B5EF4-FFF2-40B4-BE49-F238E27FC236}">
                  <a16:creationId xmlns:a16="http://schemas.microsoft.com/office/drawing/2014/main" id="{6D776EF9-8B2E-453C-ABD7-A1C325F31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51"/>
              <a:ext cx="57" cy="43"/>
            </a:xfrm>
            <a:custGeom>
              <a:avLst/>
              <a:gdLst>
                <a:gd name="T0" fmla="*/ 1 w 21"/>
                <a:gd name="T1" fmla="*/ 0 h 16"/>
                <a:gd name="T2" fmla="*/ 0 w 21"/>
                <a:gd name="T3" fmla="*/ 9 h 16"/>
                <a:gd name="T4" fmla="*/ 21 w 21"/>
                <a:gd name="T5" fmla="*/ 16 h 16"/>
                <a:gd name="T6" fmla="*/ 20 w 21"/>
                <a:gd name="T7" fmla="*/ 6 h 16"/>
                <a:gd name="T8" fmla="*/ 1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7" y="12"/>
                    <a:pt x="14" y="14"/>
                    <a:pt x="21" y="16"/>
                  </a:cubicBezTo>
                  <a:cubicBezTo>
                    <a:pt x="20" y="13"/>
                    <a:pt x="20" y="10"/>
                    <a:pt x="20" y="6"/>
                  </a:cubicBezTo>
                  <a:cubicBezTo>
                    <a:pt x="13" y="5"/>
                    <a:pt x="7" y="3"/>
                    <a:pt x="1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62">
              <a:extLst>
                <a:ext uri="{FF2B5EF4-FFF2-40B4-BE49-F238E27FC236}">
                  <a16:creationId xmlns:a16="http://schemas.microsoft.com/office/drawing/2014/main" id="{CC4D998D-A4BE-4184-9F1E-84A2CA56C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40"/>
              <a:ext cx="51" cy="27"/>
            </a:xfrm>
            <a:custGeom>
              <a:avLst/>
              <a:gdLst>
                <a:gd name="T0" fmla="*/ 0 w 19"/>
                <a:gd name="T1" fmla="*/ 0 h 10"/>
                <a:gd name="T2" fmla="*/ 0 w 19"/>
                <a:gd name="T3" fmla="*/ 4 h 10"/>
                <a:gd name="T4" fmla="*/ 19 w 19"/>
                <a:gd name="T5" fmla="*/ 10 h 10"/>
                <a:gd name="T6" fmla="*/ 18 w 19"/>
                <a:gd name="T7" fmla="*/ 6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" y="7"/>
                    <a:pt x="12" y="9"/>
                    <a:pt x="19" y="10"/>
                  </a:cubicBezTo>
                  <a:cubicBezTo>
                    <a:pt x="19" y="9"/>
                    <a:pt x="18" y="8"/>
                    <a:pt x="18" y="6"/>
                  </a:cubicBezTo>
                  <a:cubicBezTo>
                    <a:pt x="12" y="4"/>
                    <a:pt x="6" y="2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63">
              <a:extLst>
                <a:ext uri="{FF2B5EF4-FFF2-40B4-BE49-F238E27FC236}">
                  <a16:creationId xmlns:a16="http://schemas.microsoft.com/office/drawing/2014/main" id="{B09A5325-E322-468A-81B1-B116790F7A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" y="537"/>
              <a:ext cx="107" cy="479"/>
            </a:xfrm>
            <a:custGeom>
              <a:avLst/>
              <a:gdLst>
                <a:gd name="T0" fmla="*/ 16 w 40"/>
                <a:gd name="T1" fmla="*/ 172 h 178"/>
                <a:gd name="T2" fmla="*/ 17 w 40"/>
                <a:gd name="T3" fmla="*/ 173 h 178"/>
                <a:gd name="T4" fmla="*/ 26 w 40"/>
                <a:gd name="T5" fmla="*/ 178 h 178"/>
                <a:gd name="T6" fmla="*/ 33 w 40"/>
                <a:gd name="T7" fmla="*/ 174 h 178"/>
                <a:gd name="T8" fmla="*/ 16 w 40"/>
                <a:gd name="T9" fmla="*/ 172 h 178"/>
                <a:gd name="T10" fmla="*/ 18 w 40"/>
                <a:gd name="T11" fmla="*/ 0 h 178"/>
                <a:gd name="T12" fmla="*/ 0 w 40"/>
                <a:gd name="T13" fmla="*/ 1 h 178"/>
                <a:gd name="T14" fmla="*/ 6 w 40"/>
                <a:gd name="T15" fmla="*/ 60 h 178"/>
                <a:gd name="T16" fmla="*/ 12 w 40"/>
                <a:gd name="T17" fmla="*/ 124 h 178"/>
                <a:gd name="T18" fmla="*/ 15 w 40"/>
                <a:gd name="T19" fmla="*/ 168 h 178"/>
                <a:gd name="T20" fmla="*/ 34 w 40"/>
                <a:gd name="T21" fmla="*/ 171 h 178"/>
                <a:gd name="T22" fmla="*/ 25 w 40"/>
                <a:gd name="T23" fmla="*/ 77 h 178"/>
                <a:gd name="T24" fmla="*/ 18 w 40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78">
                  <a:moveTo>
                    <a:pt x="16" y="172"/>
                  </a:moveTo>
                  <a:cubicBezTo>
                    <a:pt x="17" y="172"/>
                    <a:pt x="17" y="172"/>
                    <a:pt x="17" y="173"/>
                  </a:cubicBezTo>
                  <a:cubicBezTo>
                    <a:pt x="18" y="176"/>
                    <a:pt x="22" y="178"/>
                    <a:pt x="26" y="178"/>
                  </a:cubicBezTo>
                  <a:cubicBezTo>
                    <a:pt x="29" y="178"/>
                    <a:pt x="31" y="177"/>
                    <a:pt x="33" y="174"/>
                  </a:cubicBezTo>
                  <a:cubicBezTo>
                    <a:pt x="27" y="173"/>
                    <a:pt x="22" y="173"/>
                    <a:pt x="16" y="172"/>
                  </a:cubicBezTo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1" y="21"/>
                    <a:pt x="5" y="41"/>
                    <a:pt x="6" y="60"/>
                  </a:cubicBezTo>
                  <a:cubicBezTo>
                    <a:pt x="8" y="82"/>
                    <a:pt x="10" y="103"/>
                    <a:pt x="12" y="124"/>
                  </a:cubicBezTo>
                  <a:cubicBezTo>
                    <a:pt x="13" y="138"/>
                    <a:pt x="12" y="154"/>
                    <a:pt x="15" y="168"/>
                  </a:cubicBezTo>
                  <a:cubicBezTo>
                    <a:pt x="21" y="169"/>
                    <a:pt x="27" y="170"/>
                    <a:pt x="34" y="171"/>
                  </a:cubicBezTo>
                  <a:cubicBezTo>
                    <a:pt x="40" y="141"/>
                    <a:pt x="29" y="106"/>
                    <a:pt x="25" y="77"/>
                  </a:cubicBezTo>
                  <a:cubicBezTo>
                    <a:pt x="22" y="52"/>
                    <a:pt x="21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64">
              <a:extLst>
                <a:ext uri="{FF2B5EF4-FFF2-40B4-BE49-F238E27FC236}">
                  <a16:creationId xmlns:a16="http://schemas.microsoft.com/office/drawing/2014/main" id="{E0CEA9B1-7108-4306-8FC0-D2A7FEC94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89"/>
              <a:ext cx="51" cy="16"/>
            </a:xfrm>
            <a:custGeom>
              <a:avLst/>
              <a:gdLst>
                <a:gd name="T0" fmla="*/ 0 w 19"/>
                <a:gd name="T1" fmla="*/ 0 h 6"/>
                <a:gd name="T2" fmla="*/ 1 w 19"/>
                <a:gd name="T3" fmla="*/ 4 h 6"/>
                <a:gd name="T4" fmla="*/ 18 w 19"/>
                <a:gd name="T5" fmla="*/ 6 h 6"/>
                <a:gd name="T6" fmla="*/ 18 w 19"/>
                <a:gd name="T7" fmla="*/ 5 h 6"/>
                <a:gd name="T8" fmla="*/ 19 w 19"/>
                <a:gd name="T9" fmla="*/ 3 h 6"/>
                <a:gd name="T10" fmla="*/ 0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7" y="5"/>
                    <a:pt x="12" y="5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4"/>
                    <a:pt x="18" y="3"/>
                    <a:pt x="19" y="3"/>
                  </a:cubicBez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65">
              <a:extLst>
                <a:ext uri="{FF2B5EF4-FFF2-40B4-BE49-F238E27FC236}">
                  <a16:creationId xmlns:a16="http://schemas.microsoft.com/office/drawing/2014/main" id="{9ECF66E4-9DF8-4CB4-87F8-2562BFE3F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535"/>
              <a:ext cx="96" cy="473"/>
            </a:xfrm>
            <a:custGeom>
              <a:avLst/>
              <a:gdLst>
                <a:gd name="T0" fmla="*/ 2 w 36"/>
                <a:gd name="T1" fmla="*/ 0 h 176"/>
                <a:gd name="T2" fmla="*/ 0 w 36"/>
                <a:gd name="T3" fmla="*/ 0 h 176"/>
                <a:gd name="T4" fmla="*/ 17 w 36"/>
                <a:gd name="T5" fmla="*/ 169 h 176"/>
                <a:gd name="T6" fmla="*/ 19 w 36"/>
                <a:gd name="T7" fmla="*/ 175 h 176"/>
                <a:gd name="T8" fmla="*/ 34 w 36"/>
                <a:gd name="T9" fmla="*/ 176 h 176"/>
                <a:gd name="T10" fmla="*/ 36 w 36"/>
                <a:gd name="T11" fmla="*/ 169 h 176"/>
                <a:gd name="T12" fmla="*/ 16 w 36"/>
                <a:gd name="T13" fmla="*/ 0 h 176"/>
                <a:gd name="T14" fmla="*/ 2 w 36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76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56"/>
                    <a:pt x="16" y="112"/>
                    <a:pt x="17" y="169"/>
                  </a:cubicBezTo>
                  <a:cubicBezTo>
                    <a:pt x="17" y="172"/>
                    <a:pt x="18" y="174"/>
                    <a:pt x="19" y="175"/>
                  </a:cubicBezTo>
                  <a:cubicBezTo>
                    <a:pt x="24" y="175"/>
                    <a:pt x="29" y="176"/>
                    <a:pt x="34" y="176"/>
                  </a:cubicBezTo>
                  <a:cubicBezTo>
                    <a:pt x="35" y="174"/>
                    <a:pt x="36" y="172"/>
                    <a:pt x="36" y="169"/>
                  </a:cubicBezTo>
                  <a:cubicBezTo>
                    <a:pt x="32" y="112"/>
                    <a:pt x="23" y="56"/>
                    <a:pt x="16" y="0"/>
                  </a:cubicBezTo>
                  <a:cubicBezTo>
                    <a:pt x="12" y="0"/>
                    <a:pt x="7" y="0"/>
                    <a:pt x="2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66">
              <a:extLst>
                <a:ext uri="{FF2B5EF4-FFF2-40B4-BE49-F238E27FC236}">
                  <a16:creationId xmlns:a16="http://schemas.microsoft.com/office/drawing/2014/main" id="{3ECE1EFA-E741-46E3-9470-E0F462A2D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005"/>
              <a:ext cx="40" cy="8"/>
            </a:xfrm>
            <a:custGeom>
              <a:avLst/>
              <a:gdLst>
                <a:gd name="T0" fmla="*/ 0 w 15"/>
                <a:gd name="T1" fmla="*/ 0 h 3"/>
                <a:gd name="T2" fmla="*/ 8 w 15"/>
                <a:gd name="T3" fmla="*/ 3 h 3"/>
                <a:gd name="T4" fmla="*/ 15 w 15"/>
                <a:gd name="T5" fmla="*/ 1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  <a:cubicBezTo>
                    <a:pt x="10" y="3"/>
                    <a:pt x="13" y="2"/>
                    <a:pt x="15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67">
              <a:extLst>
                <a:ext uri="{FF2B5EF4-FFF2-40B4-BE49-F238E27FC236}">
                  <a16:creationId xmlns:a16="http://schemas.microsoft.com/office/drawing/2014/main" id="{BFEC196A-43CF-4BF5-9CB0-C140B876F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588"/>
              <a:ext cx="91" cy="65"/>
            </a:xfrm>
            <a:custGeom>
              <a:avLst/>
              <a:gdLst>
                <a:gd name="T0" fmla="*/ 19 w 34"/>
                <a:gd name="T1" fmla="*/ 0 h 24"/>
                <a:gd name="T2" fmla="*/ 4 w 34"/>
                <a:gd name="T3" fmla="*/ 6 h 24"/>
                <a:gd name="T4" fmla="*/ 8 w 34"/>
                <a:gd name="T5" fmla="*/ 22 h 24"/>
                <a:gd name="T6" fmla="*/ 16 w 34"/>
                <a:gd name="T7" fmla="*/ 24 h 24"/>
                <a:gd name="T8" fmla="*/ 29 w 34"/>
                <a:gd name="T9" fmla="*/ 9 h 24"/>
                <a:gd name="T10" fmla="*/ 19 w 3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4">
                  <a:moveTo>
                    <a:pt x="19" y="0"/>
                  </a:moveTo>
                  <a:cubicBezTo>
                    <a:pt x="14" y="2"/>
                    <a:pt x="9" y="4"/>
                    <a:pt x="4" y="6"/>
                  </a:cubicBezTo>
                  <a:cubicBezTo>
                    <a:pt x="2" y="9"/>
                    <a:pt x="0" y="18"/>
                    <a:pt x="8" y="22"/>
                  </a:cubicBezTo>
                  <a:cubicBezTo>
                    <a:pt x="10" y="24"/>
                    <a:pt x="13" y="24"/>
                    <a:pt x="16" y="24"/>
                  </a:cubicBezTo>
                  <a:cubicBezTo>
                    <a:pt x="25" y="24"/>
                    <a:pt x="34" y="17"/>
                    <a:pt x="29" y="9"/>
                  </a:cubicBezTo>
                  <a:cubicBezTo>
                    <a:pt x="27" y="5"/>
                    <a:pt x="23" y="2"/>
                    <a:pt x="19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68">
              <a:extLst>
                <a:ext uri="{FF2B5EF4-FFF2-40B4-BE49-F238E27FC236}">
                  <a16:creationId xmlns:a16="http://schemas.microsoft.com/office/drawing/2014/main" id="{48B013E0-40B1-4928-BFEE-58B2AC337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728"/>
              <a:ext cx="91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2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69">
              <a:extLst>
                <a:ext uri="{FF2B5EF4-FFF2-40B4-BE49-F238E27FC236}">
                  <a16:creationId xmlns:a16="http://schemas.microsoft.com/office/drawing/2014/main" id="{6F8E72E0-6889-4695-8087-88162EF44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897"/>
              <a:ext cx="58" cy="30"/>
            </a:xfrm>
            <a:custGeom>
              <a:avLst/>
              <a:gdLst>
                <a:gd name="T0" fmla="*/ 6 w 22"/>
                <a:gd name="T1" fmla="*/ 0 h 11"/>
                <a:gd name="T2" fmla="*/ 0 w 22"/>
                <a:gd name="T3" fmla="*/ 2 h 11"/>
                <a:gd name="T4" fmla="*/ 22 w 22"/>
                <a:gd name="T5" fmla="*/ 11 h 11"/>
                <a:gd name="T6" fmla="*/ 20 w 22"/>
                <a:gd name="T7" fmla="*/ 9 h 11"/>
                <a:gd name="T8" fmla="*/ 6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6" y="0"/>
                  </a:moveTo>
                  <a:cubicBezTo>
                    <a:pt x="4" y="0"/>
                    <a:pt x="2" y="0"/>
                    <a:pt x="0" y="2"/>
                  </a:cubicBezTo>
                  <a:cubicBezTo>
                    <a:pt x="7" y="5"/>
                    <a:pt x="15" y="8"/>
                    <a:pt x="22" y="11"/>
                  </a:cubicBezTo>
                  <a:cubicBezTo>
                    <a:pt x="22" y="10"/>
                    <a:pt x="21" y="10"/>
                    <a:pt x="20" y="9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70">
              <a:extLst>
                <a:ext uri="{FF2B5EF4-FFF2-40B4-BE49-F238E27FC236}">
                  <a16:creationId xmlns:a16="http://schemas.microsoft.com/office/drawing/2014/main" id="{B2FDA853-2DB9-4204-9274-3EFF57AB5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2"/>
              <a:ext cx="61" cy="30"/>
            </a:xfrm>
            <a:custGeom>
              <a:avLst/>
              <a:gdLst>
                <a:gd name="T0" fmla="*/ 0 w 23"/>
                <a:gd name="T1" fmla="*/ 0 h 11"/>
                <a:gd name="T2" fmla="*/ 0 w 23"/>
                <a:gd name="T3" fmla="*/ 1 h 11"/>
                <a:gd name="T4" fmla="*/ 22 w 23"/>
                <a:gd name="T5" fmla="*/ 11 h 11"/>
                <a:gd name="T6" fmla="*/ 23 w 23"/>
                <a:gd name="T7" fmla="*/ 10 h 11"/>
                <a:gd name="T8" fmla="*/ 0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7" y="5"/>
                    <a:pt x="14" y="8"/>
                    <a:pt x="22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15" y="7"/>
                    <a:pt x="7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71">
              <a:extLst>
                <a:ext uri="{FF2B5EF4-FFF2-40B4-BE49-F238E27FC236}">
                  <a16:creationId xmlns:a16="http://schemas.microsoft.com/office/drawing/2014/main" id="{CC1B8C07-B0A3-4268-A20B-786D0B3E9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11"/>
              <a:ext cx="72" cy="48"/>
            </a:xfrm>
            <a:custGeom>
              <a:avLst/>
              <a:gdLst>
                <a:gd name="T0" fmla="*/ 1 w 27"/>
                <a:gd name="T1" fmla="*/ 0 h 18"/>
                <a:gd name="T2" fmla="*/ 0 w 27"/>
                <a:gd name="T3" fmla="*/ 2 h 18"/>
                <a:gd name="T4" fmla="*/ 0 w 27"/>
                <a:gd name="T5" fmla="*/ 8 h 18"/>
                <a:gd name="T6" fmla="*/ 23 w 27"/>
                <a:gd name="T7" fmla="*/ 18 h 18"/>
                <a:gd name="T8" fmla="*/ 27 w 27"/>
                <a:gd name="T9" fmla="*/ 11 h 18"/>
                <a:gd name="T10" fmla="*/ 1 w 2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7" y="12"/>
                    <a:pt x="15" y="15"/>
                    <a:pt x="23" y="18"/>
                  </a:cubicBezTo>
                  <a:cubicBezTo>
                    <a:pt x="25" y="16"/>
                    <a:pt x="26" y="14"/>
                    <a:pt x="27" y="11"/>
                  </a:cubicBezTo>
                  <a:cubicBezTo>
                    <a:pt x="18" y="8"/>
                    <a:pt x="10" y="4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72">
              <a:extLst>
                <a:ext uri="{FF2B5EF4-FFF2-40B4-BE49-F238E27FC236}">
                  <a16:creationId xmlns:a16="http://schemas.microsoft.com/office/drawing/2014/main" id="{97A1CAB8-48F2-4E96-B382-25B08088F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903"/>
              <a:ext cx="69" cy="37"/>
            </a:xfrm>
            <a:custGeom>
              <a:avLst/>
              <a:gdLst>
                <a:gd name="T0" fmla="*/ 3 w 26"/>
                <a:gd name="T1" fmla="*/ 0 h 14"/>
                <a:gd name="T2" fmla="*/ 0 w 26"/>
                <a:gd name="T3" fmla="*/ 3 h 14"/>
                <a:gd name="T4" fmla="*/ 26 w 26"/>
                <a:gd name="T5" fmla="*/ 14 h 14"/>
                <a:gd name="T6" fmla="*/ 25 w 26"/>
                <a:gd name="T7" fmla="*/ 9 h 14"/>
                <a:gd name="T8" fmla="*/ 3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9" y="7"/>
                    <a:pt x="17" y="11"/>
                    <a:pt x="26" y="14"/>
                  </a:cubicBezTo>
                  <a:cubicBezTo>
                    <a:pt x="26" y="12"/>
                    <a:pt x="26" y="11"/>
                    <a:pt x="25" y="9"/>
                  </a:cubicBezTo>
                  <a:cubicBezTo>
                    <a:pt x="18" y="6"/>
                    <a:pt x="10" y="3"/>
                    <a:pt x="3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73">
              <a:extLst>
                <a:ext uri="{FF2B5EF4-FFF2-40B4-BE49-F238E27FC236}">
                  <a16:creationId xmlns:a16="http://schemas.microsoft.com/office/drawing/2014/main" id="{8054BF9E-FF79-4B2B-8B9B-4D12425A6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889"/>
              <a:ext cx="94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74">
              <a:extLst>
                <a:ext uri="{FF2B5EF4-FFF2-40B4-BE49-F238E27FC236}">
                  <a16:creationId xmlns:a16="http://schemas.microsoft.com/office/drawing/2014/main" id="{20FEB0E2-0386-4DBE-85A1-FE5B7D34A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712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75">
              <a:extLst>
                <a:ext uri="{FF2B5EF4-FFF2-40B4-BE49-F238E27FC236}">
                  <a16:creationId xmlns:a16="http://schemas.microsoft.com/office/drawing/2014/main" id="{E668769C-F9D9-497D-8FB9-48BB91995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76">
              <a:extLst>
                <a:ext uri="{FF2B5EF4-FFF2-40B4-BE49-F238E27FC236}">
                  <a16:creationId xmlns:a16="http://schemas.microsoft.com/office/drawing/2014/main" id="{40B7C100-0F12-436C-A4A3-05E86A40B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537"/>
              <a:ext cx="134" cy="468"/>
            </a:xfrm>
            <a:custGeom>
              <a:avLst/>
              <a:gdLst>
                <a:gd name="T0" fmla="*/ 0 w 50"/>
                <a:gd name="T1" fmla="*/ 0 h 174"/>
                <a:gd name="T2" fmla="*/ 21 w 50"/>
                <a:gd name="T3" fmla="*/ 105 h 174"/>
                <a:gd name="T4" fmla="*/ 29 w 50"/>
                <a:gd name="T5" fmla="*/ 172 h 174"/>
                <a:gd name="T6" fmla="*/ 30 w 50"/>
                <a:gd name="T7" fmla="*/ 174 h 174"/>
                <a:gd name="T8" fmla="*/ 50 w 50"/>
                <a:gd name="T9" fmla="*/ 173 h 174"/>
                <a:gd name="T10" fmla="*/ 49 w 50"/>
                <a:gd name="T11" fmla="*/ 167 h 174"/>
                <a:gd name="T12" fmla="*/ 38 w 50"/>
                <a:gd name="T13" fmla="*/ 103 h 174"/>
                <a:gd name="T14" fmla="*/ 18 w 50"/>
                <a:gd name="T15" fmla="*/ 1 h 174"/>
                <a:gd name="T16" fmla="*/ 0 w 50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4">
                  <a:moveTo>
                    <a:pt x="0" y="0"/>
                  </a:moveTo>
                  <a:cubicBezTo>
                    <a:pt x="7" y="35"/>
                    <a:pt x="14" y="70"/>
                    <a:pt x="21" y="105"/>
                  </a:cubicBezTo>
                  <a:cubicBezTo>
                    <a:pt x="24" y="126"/>
                    <a:pt x="31" y="151"/>
                    <a:pt x="29" y="172"/>
                  </a:cubicBezTo>
                  <a:cubicBezTo>
                    <a:pt x="29" y="172"/>
                    <a:pt x="30" y="173"/>
                    <a:pt x="30" y="174"/>
                  </a:cubicBezTo>
                  <a:cubicBezTo>
                    <a:pt x="37" y="173"/>
                    <a:pt x="43" y="173"/>
                    <a:pt x="50" y="173"/>
                  </a:cubicBezTo>
                  <a:cubicBezTo>
                    <a:pt x="50" y="171"/>
                    <a:pt x="50" y="169"/>
                    <a:pt x="49" y="167"/>
                  </a:cubicBezTo>
                  <a:cubicBezTo>
                    <a:pt x="38" y="152"/>
                    <a:pt x="41" y="121"/>
                    <a:pt x="38" y="103"/>
                  </a:cubicBezTo>
                  <a:cubicBezTo>
                    <a:pt x="32" y="69"/>
                    <a:pt x="25" y="3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77">
              <a:extLst>
                <a:ext uri="{FF2B5EF4-FFF2-40B4-BE49-F238E27FC236}">
                  <a16:creationId xmlns:a16="http://schemas.microsoft.com/office/drawing/2014/main" id="{D0F0158F-FAC6-4493-9E60-2B25BD9EA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021"/>
              <a:ext cx="24" cy="3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3 w 9"/>
                <a:gd name="T5" fmla="*/ 1 h 1"/>
                <a:gd name="T6" fmla="*/ 3 w 9"/>
                <a:gd name="T7" fmla="*/ 1 h 1"/>
                <a:gd name="T8" fmla="*/ 4 w 9"/>
                <a:gd name="T9" fmla="*/ 1 h 1"/>
                <a:gd name="T10" fmla="*/ 9 w 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0"/>
                    <a:pt x="9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78">
              <a:extLst>
                <a:ext uri="{FF2B5EF4-FFF2-40B4-BE49-F238E27FC236}">
                  <a16:creationId xmlns:a16="http://schemas.microsoft.com/office/drawing/2014/main" id="{8405EDE1-8685-4C90-87E9-D05AE7832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010"/>
              <a:ext cx="48" cy="11"/>
            </a:xfrm>
            <a:custGeom>
              <a:avLst/>
              <a:gdLst>
                <a:gd name="T0" fmla="*/ 18 w 18"/>
                <a:gd name="T1" fmla="*/ 0 h 4"/>
                <a:gd name="T2" fmla="*/ 0 w 18"/>
                <a:gd name="T3" fmla="*/ 1 h 4"/>
                <a:gd name="T4" fmla="*/ 6 w 18"/>
                <a:gd name="T5" fmla="*/ 4 h 4"/>
                <a:gd name="T6" fmla="*/ 15 w 18"/>
                <a:gd name="T7" fmla="*/ 4 h 4"/>
                <a:gd name="T8" fmla="*/ 17 w 18"/>
                <a:gd name="T9" fmla="*/ 1 h 4"/>
                <a:gd name="T10" fmla="*/ 18 w 18"/>
                <a:gd name="T11" fmla="*/ 0 h 4"/>
                <a:gd name="T12" fmla="*/ 18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9" y="4"/>
                    <a:pt x="12" y="4"/>
                    <a:pt x="15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79">
              <a:extLst>
                <a:ext uri="{FF2B5EF4-FFF2-40B4-BE49-F238E27FC236}">
                  <a16:creationId xmlns:a16="http://schemas.microsoft.com/office/drawing/2014/main" id="{A6597E7B-BF35-4226-A70F-C35567C3D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002"/>
              <a:ext cx="54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1 w 20"/>
                <a:gd name="T5" fmla="*/ 4 h 4"/>
                <a:gd name="T6" fmla="*/ 19 w 20"/>
                <a:gd name="T7" fmla="*/ 3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7" y="4"/>
                    <a:pt x="13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80">
              <a:extLst>
                <a:ext uri="{FF2B5EF4-FFF2-40B4-BE49-F238E27FC236}">
                  <a16:creationId xmlns:a16="http://schemas.microsoft.com/office/drawing/2014/main" id="{C75061F3-D218-4032-9CCE-0EC29199A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543"/>
              <a:ext cx="88" cy="448"/>
            </a:xfrm>
            <a:custGeom>
              <a:avLst/>
              <a:gdLst>
                <a:gd name="T0" fmla="*/ 0 w 33"/>
                <a:gd name="T1" fmla="*/ 0 h 167"/>
                <a:gd name="T2" fmla="*/ 13 w 33"/>
                <a:gd name="T3" fmla="*/ 167 h 167"/>
                <a:gd name="T4" fmla="*/ 33 w 33"/>
                <a:gd name="T5" fmla="*/ 165 h 167"/>
                <a:gd name="T6" fmla="*/ 17 w 33"/>
                <a:gd name="T7" fmla="*/ 1 h 167"/>
                <a:gd name="T8" fmla="*/ 0 w 33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7">
                  <a:moveTo>
                    <a:pt x="0" y="0"/>
                  </a:moveTo>
                  <a:cubicBezTo>
                    <a:pt x="10" y="55"/>
                    <a:pt x="15" y="112"/>
                    <a:pt x="13" y="167"/>
                  </a:cubicBezTo>
                  <a:cubicBezTo>
                    <a:pt x="20" y="167"/>
                    <a:pt x="26" y="166"/>
                    <a:pt x="33" y="165"/>
                  </a:cubicBezTo>
                  <a:cubicBezTo>
                    <a:pt x="28" y="110"/>
                    <a:pt x="26" y="55"/>
                    <a:pt x="17" y="1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81">
              <a:extLst>
                <a:ext uri="{FF2B5EF4-FFF2-40B4-BE49-F238E27FC236}">
                  <a16:creationId xmlns:a16="http://schemas.microsoft.com/office/drawing/2014/main" id="{E0A2D06B-71C0-4014-890F-EC2C50B45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7"/>
              <a:ext cx="56" cy="11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82">
              <a:extLst>
                <a:ext uri="{FF2B5EF4-FFF2-40B4-BE49-F238E27FC236}">
                  <a16:creationId xmlns:a16="http://schemas.microsoft.com/office/drawing/2014/main" id="{176F5CB8-84E6-4F09-95C6-6CEBEB53B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4"/>
              <a:ext cx="53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2 h 4"/>
                <a:gd name="T4" fmla="*/ 0 w 20"/>
                <a:gd name="T5" fmla="*/ 4 h 4"/>
                <a:gd name="T6" fmla="*/ 20 w 20"/>
                <a:gd name="T7" fmla="*/ 1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4" y="1"/>
                    <a:pt x="7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7" y="3"/>
                    <a:pt x="14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83">
              <a:extLst>
                <a:ext uri="{FF2B5EF4-FFF2-40B4-BE49-F238E27FC236}">
                  <a16:creationId xmlns:a16="http://schemas.microsoft.com/office/drawing/2014/main" id="{6336AF7F-D9E4-4708-9782-C0407CE13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86"/>
              <a:ext cx="53" cy="14"/>
            </a:xfrm>
            <a:custGeom>
              <a:avLst/>
              <a:gdLst>
                <a:gd name="T0" fmla="*/ 20 w 20"/>
                <a:gd name="T1" fmla="*/ 0 h 5"/>
                <a:gd name="T2" fmla="*/ 0 w 20"/>
                <a:gd name="T3" fmla="*/ 2 h 5"/>
                <a:gd name="T4" fmla="*/ 0 w 20"/>
                <a:gd name="T5" fmla="*/ 5 h 5"/>
                <a:gd name="T6" fmla="*/ 20 w 20"/>
                <a:gd name="T7" fmla="*/ 3 h 5"/>
                <a:gd name="T8" fmla="*/ 20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20" y="0"/>
                  </a:moveTo>
                  <a:cubicBezTo>
                    <a:pt x="13" y="1"/>
                    <a:pt x="7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7" y="5"/>
                    <a:pt x="14" y="4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84">
              <a:extLst>
                <a:ext uri="{FF2B5EF4-FFF2-40B4-BE49-F238E27FC236}">
                  <a16:creationId xmlns:a16="http://schemas.microsoft.com/office/drawing/2014/main" id="{B60170D5-B118-4531-ABA2-578B8B7B7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551"/>
              <a:ext cx="98" cy="419"/>
            </a:xfrm>
            <a:custGeom>
              <a:avLst/>
              <a:gdLst>
                <a:gd name="T0" fmla="*/ 0 w 37"/>
                <a:gd name="T1" fmla="*/ 0 h 156"/>
                <a:gd name="T2" fmla="*/ 6 w 37"/>
                <a:gd name="T3" fmla="*/ 55 h 156"/>
                <a:gd name="T4" fmla="*/ 12 w 37"/>
                <a:gd name="T5" fmla="*/ 119 h 156"/>
                <a:gd name="T6" fmla="*/ 14 w 37"/>
                <a:gd name="T7" fmla="*/ 156 h 156"/>
                <a:gd name="T8" fmla="*/ 35 w 37"/>
                <a:gd name="T9" fmla="*/ 153 h 156"/>
                <a:gd name="T10" fmla="*/ 25 w 37"/>
                <a:gd name="T11" fmla="*/ 72 h 156"/>
                <a:gd name="T12" fmla="*/ 18 w 37"/>
                <a:gd name="T13" fmla="*/ 1 h 156"/>
                <a:gd name="T14" fmla="*/ 0 w 37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56">
                  <a:moveTo>
                    <a:pt x="0" y="0"/>
                  </a:moveTo>
                  <a:cubicBezTo>
                    <a:pt x="2" y="19"/>
                    <a:pt x="5" y="38"/>
                    <a:pt x="6" y="55"/>
                  </a:cubicBezTo>
                  <a:cubicBezTo>
                    <a:pt x="8" y="77"/>
                    <a:pt x="10" y="98"/>
                    <a:pt x="12" y="119"/>
                  </a:cubicBezTo>
                  <a:cubicBezTo>
                    <a:pt x="13" y="131"/>
                    <a:pt x="12" y="144"/>
                    <a:pt x="14" y="156"/>
                  </a:cubicBezTo>
                  <a:cubicBezTo>
                    <a:pt x="21" y="155"/>
                    <a:pt x="28" y="154"/>
                    <a:pt x="35" y="153"/>
                  </a:cubicBezTo>
                  <a:cubicBezTo>
                    <a:pt x="37" y="127"/>
                    <a:pt x="28" y="97"/>
                    <a:pt x="25" y="72"/>
                  </a:cubicBezTo>
                  <a:cubicBezTo>
                    <a:pt x="22" y="49"/>
                    <a:pt x="21" y="2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85">
              <a:extLst>
                <a:ext uri="{FF2B5EF4-FFF2-40B4-BE49-F238E27FC236}">
                  <a16:creationId xmlns:a16="http://schemas.microsoft.com/office/drawing/2014/main" id="{14D76957-A9C0-42C7-B131-7FC9596C7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75"/>
              <a:ext cx="13" cy="3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86">
              <a:extLst>
                <a:ext uri="{FF2B5EF4-FFF2-40B4-BE49-F238E27FC236}">
                  <a16:creationId xmlns:a16="http://schemas.microsoft.com/office/drawing/2014/main" id="{B19904CB-0546-47F4-8799-A688C9478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62"/>
              <a:ext cx="56" cy="16"/>
            </a:xfrm>
            <a:custGeom>
              <a:avLst/>
              <a:gdLst>
                <a:gd name="T0" fmla="*/ 21 w 21"/>
                <a:gd name="T1" fmla="*/ 0 h 6"/>
                <a:gd name="T2" fmla="*/ 0 w 21"/>
                <a:gd name="T3" fmla="*/ 3 h 6"/>
                <a:gd name="T4" fmla="*/ 0 w 21"/>
                <a:gd name="T5" fmla="*/ 6 h 6"/>
                <a:gd name="T6" fmla="*/ 5 w 21"/>
                <a:gd name="T7" fmla="*/ 5 h 6"/>
                <a:gd name="T8" fmla="*/ 21 w 21"/>
                <a:gd name="T9" fmla="*/ 2 h 6"/>
                <a:gd name="T10" fmla="*/ 21 w 2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10" y="4"/>
                    <a:pt x="16" y="3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87">
              <a:extLst>
                <a:ext uri="{FF2B5EF4-FFF2-40B4-BE49-F238E27FC236}">
                  <a16:creationId xmlns:a16="http://schemas.microsoft.com/office/drawing/2014/main" id="{5219529A-9065-4C95-B603-BDFE9E4F8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35"/>
              <a:ext cx="51" cy="11"/>
            </a:xfrm>
            <a:custGeom>
              <a:avLst/>
              <a:gdLst>
                <a:gd name="T0" fmla="*/ 18 w 19"/>
                <a:gd name="T1" fmla="*/ 0 h 4"/>
                <a:gd name="T2" fmla="*/ 0 w 19"/>
                <a:gd name="T3" fmla="*/ 3 h 4"/>
                <a:gd name="T4" fmla="*/ 0 w 19"/>
                <a:gd name="T5" fmla="*/ 4 h 4"/>
                <a:gd name="T6" fmla="*/ 7 w 19"/>
                <a:gd name="T7" fmla="*/ 3 h 4"/>
                <a:gd name="T8" fmla="*/ 19 w 19"/>
                <a:gd name="T9" fmla="*/ 1 h 4"/>
                <a:gd name="T10" fmla="*/ 18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8" y="0"/>
                  </a:moveTo>
                  <a:cubicBezTo>
                    <a:pt x="12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11" y="3"/>
                    <a:pt x="15" y="2"/>
                    <a:pt x="19" y="1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88">
              <a:extLst>
                <a:ext uri="{FF2B5EF4-FFF2-40B4-BE49-F238E27FC236}">
                  <a16:creationId xmlns:a16="http://schemas.microsoft.com/office/drawing/2014/main" id="{96CA8176-70C8-4F48-ACD0-AC3C2C0BA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559"/>
              <a:ext cx="88" cy="384"/>
            </a:xfrm>
            <a:custGeom>
              <a:avLst/>
              <a:gdLst>
                <a:gd name="T0" fmla="*/ 0 w 33"/>
                <a:gd name="T1" fmla="*/ 0 h 143"/>
                <a:gd name="T2" fmla="*/ 15 w 33"/>
                <a:gd name="T3" fmla="*/ 143 h 143"/>
                <a:gd name="T4" fmla="*/ 33 w 33"/>
                <a:gd name="T5" fmla="*/ 140 h 143"/>
                <a:gd name="T6" fmla="*/ 17 w 33"/>
                <a:gd name="T7" fmla="*/ 1 h 143"/>
                <a:gd name="T8" fmla="*/ 0 w 33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3">
                  <a:moveTo>
                    <a:pt x="0" y="0"/>
                  </a:moveTo>
                  <a:cubicBezTo>
                    <a:pt x="3" y="48"/>
                    <a:pt x="12" y="96"/>
                    <a:pt x="15" y="143"/>
                  </a:cubicBezTo>
                  <a:cubicBezTo>
                    <a:pt x="21" y="142"/>
                    <a:pt x="27" y="141"/>
                    <a:pt x="33" y="140"/>
                  </a:cubicBezTo>
                  <a:cubicBezTo>
                    <a:pt x="29" y="94"/>
                    <a:pt x="22" y="47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89">
              <a:extLst>
                <a:ext uri="{FF2B5EF4-FFF2-40B4-BE49-F238E27FC236}">
                  <a16:creationId xmlns:a16="http://schemas.microsoft.com/office/drawing/2014/main" id="{503A0032-2497-40FD-BCED-E2F387591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43"/>
              <a:ext cx="19" cy="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1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90">
              <a:extLst>
                <a:ext uri="{FF2B5EF4-FFF2-40B4-BE49-F238E27FC236}">
                  <a16:creationId xmlns:a16="http://schemas.microsoft.com/office/drawing/2014/main" id="{21ACD1FC-4BAC-4631-BD64-DF6EBC9E7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586"/>
              <a:ext cx="96" cy="67"/>
            </a:xfrm>
            <a:custGeom>
              <a:avLst/>
              <a:gdLst>
                <a:gd name="T0" fmla="*/ 16 w 36"/>
                <a:gd name="T1" fmla="*/ 0 h 25"/>
                <a:gd name="T2" fmla="*/ 7 w 36"/>
                <a:gd name="T3" fmla="*/ 5 h 25"/>
                <a:gd name="T4" fmla="*/ 11 w 36"/>
                <a:gd name="T5" fmla="*/ 23 h 25"/>
                <a:gd name="T6" fmla="*/ 18 w 36"/>
                <a:gd name="T7" fmla="*/ 25 h 25"/>
                <a:gd name="T8" fmla="*/ 32 w 36"/>
                <a:gd name="T9" fmla="*/ 10 h 25"/>
                <a:gd name="T10" fmla="*/ 16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16" y="0"/>
                  </a:moveTo>
                  <a:cubicBezTo>
                    <a:pt x="13" y="0"/>
                    <a:pt x="10" y="1"/>
                    <a:pt x="7" y="5"/>
                  </a:cubicBezTo>
                  <a:cubicBezTo>
                    <a:pt x="7" y="5"/>
                    <a:pt x="0" y="17"/>
                    <a:pt x="11" y="23"/>
                  </a:cubicBezTo>
                  <a:cubicBezTo>
                    <a:pt x="13" y="25"/>
                    <a:pt x="16" y="25"/>
                    <a:pt x="18" y="25"/>
                  </a:cubicBezTo>
                  <a:cubicBezTo>
                    <a:pt x="28" y="25"/>
                    <a:pt x="36" y="18"/>
                    <a:pt x="32" y="10"/>
                  </a:cubicBezTo>
                  <a:cubicBezTo>
                    <a:pt x="28" y="4"/>
                    <a:pt x="22" y="0"/>
                    <a:pt x="1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91">
              <a:extLst>
                <a:ext uri="{FF2B5EF4-FFF2-40B4-BE49-F238E27FC236}">
                  <a16:creationId xmlns:a16="http://schemas.microsoft.com/office/drawing/2014/main" id="{0CD03F65-3C79-4029-8D22-7BA9412B5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728"/>
              <a:ext cx="93" cy="70"/>
            </a:xfrm>
            <a:custGeom>
              <a:avLst/>
              <a:gdLst>
                <a:gd name="T0" fmla="*/ 21 w 35"/>
                <a:gd name="T1" fmla="*/ 0 h 26"/>
                <a:gd name="T2" fmla="*/ 15 w 35"/>
                <a:gd name="T3" fmla="*/ 2 h 26"/>
                <a:gd name="T4" fmla="*/ 8 w 35"/>
                <a:gd name="T5" fmla="*/ 18 h 26"/>
                <a:gd name="T6" fmla="*/ 23 w 35"/>
                <a:gd name="T7" fmla="*/ 26 h 26"/>
                <a:gd name="T8" fmla="*/ 34 w 35"/>
                <a:gd name="T9" fmla="*/ 18 h 26"/>
                <a:gd name="T10" fmla="*/ 21 w 3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2" y="24"/>
                    <a:pt x="18" y="26"/>
                    <a:pt x="23" y="26"/>
                  </a:cubicBezTo>
                  <a:cubicBezTo>
                    <a:pt x="28" y="26"/>
                    <a:pt x="33" y="23"/>
                    <a:pt x="34" y="18"/>
                  </a:cubicBezTo>
                  <a:cubicBezTo>
                    <a:pt x="35" y="11"/>
                    <a:pt x="29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92">
              <a:extLst>
                <a:ext uri="{FF2B5EF4-FFF2-40B4-BE49-F238E27FC236}">
                  <a16:creationId xmlns:a16="http://schemas.microsoft.com/office/drawing/2014/main" id="{6AF12D7B-5F15-46C6-B6AD-1A949D8BA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897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4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93">
              <a:extLst>
                <a:ext uri="{FF2B5EF4-FFF2-40B4-BE49-F238E27FC236}">
                  <a16:creationId xmlns:a16="http://schemas.microsoft.com/office/drawing/2014/main" id="{BF71DA62-C15A-4021-A2AE-45EF098F4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948"/>
              <a:ext cx="27" cy="6"/>
            </a:xfrm>
            <a:custGeom>
              <a:avLst/>
              <a:gdLst>
                <a:gd name="T0" fmla="*/ 10 w 10"/>
                <a:gd name="T1" fmla="*/ 0 h 2"/>
                <a:gd name="T2" fmla="*/ 0 w 10"/>
                <a:gd name="T3" fmla="*/ 2 h 2"/>
                <a:gd name="T4" fmla="*/ 10 w 10"/>
                <a:gd name="T5" fmla="*/ 1 h 2"/>
                <a:gd name="T6" fmla="*/ 1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1"/>
                    <a:pt x="4" y="2"/>
                    <a:pt x="0" y="2"/>
                  </a:cubicBez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94">
              <a:extLst>
                <a:ext uri="{FF2B5EF4-FFF2-40B4-BE49-F238E27FC236}">
                  <a16:creationId xmlns:a16="http://schemas.microsoft.com/office/drawing/2014/main" id="{98A26E56-41D9-4949-BB3C-2E7BD8200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889"/>
              <a:ext cx="83" cy="70"/>
            </a:xfrm>
            <a:custGeom>
              <a:avLst/>
              <a:gdLst>
                <a:gd name="T0" fmla="*/ 12 w 31"/>
                <a:gd name="T1" fmla="*/ 0 h 26"/>
                <a:gd name="T2" fmla="*/ 3 w 31"/>
                <a:gd name="T3" fmla="*/ 7 h 26"/>
                <a:gd name="T4" fmla="*/ 7 w 31"/>
                <a:gd name="T5" fmla="*/ 26 h 26"/>
                <a:gd name="T6" fmla="*/ 16 w 31"/>
                <a:gd name="T7" fmla="*/ 24 h 26"/>
                <a:gd name="T8" fmla="*/ 26 w 31"/>
                <a:gd name="T9" fmla="*/ 22 h 26"/>
                <a:gd name="T10" fmla="*/ 27 w 31"/>
                <a:gd name="T11" fmla="*/ 9 h 26"/>
                <a:gd name="T12" fmla="*/ 12 w 3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12" y="0"/>
                  </a:moveTo>
                  <a:cubicBezTo>
                    <a:pt x="9" y="0"/>
                    <a:pt x="6" y="2"/>
                    <a:pt x="3" y="7"/>
                  </a:cubicBezTo>
                  <a:cubicBezTo>
                    <a:pt x="3" y="7"/>
                    <a:pt x="0" y="20"/>
                    <a:pt x="7" y="26"/>
                  </a:cubicBezTo>
                  <a:cubicBezTo>
                    <a:pt x="10" y="25"/>
                    <a:pt x="13" y="25"/>
                    <a:pt x="16" y="24"/>
                  </a:cubicBezTo>
                  <a:cubicBezTo>
                    <a:pt x="20" y="24"/>
                    <a:pt x="23" y="23"/>
                    <a:pt x="26" y="22"/>
                  </a:cubicBezTo>
                  <a:cubicBezTo>
                    <a:pt x="30" y="19"/>
                    <a:pt x="31" y="13"/>
                    <a:pt x="27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95">
              <a:extLst>
                <a:ext uri="{FF2B5EF4-FFF2-40B4-BE49-F238E27FC236}">
                  <a16:creationId xmlns:a16="http://schemas.microsoft.com/office/drawing/2014/main" id="{709EB81C-2D7B-42E7-A5C4-328C1F84F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951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9 w 19"/>
                <a:gd name="T3" fmla="*/ 1 h 4"/>
                <a:gd name="T4" fmla="*/ 0 w 19"/>
                <a:gd name="T5" fmla="*/ 3 h 4"/>
                <a:gd name="T6" fmla="*/ 2 w 19"/>
                <a:gd name="T7" fmla="*/ 4 h 4"/>
                <a:gd name="T8" fmla="*/ 18 w 19"/>
                <a:gd name="T9" fmla="*/ 1 h 4"/>
                <a:gd name="T10" fmla="*/ 19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1"/>
                    <a:pt x="9" y="1"/>
                  </a:cubicBezTo>
                  <a:cubicBezTo>
                    <a:pt x="6" y="2"/>
                    <a:pt x="3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7" y="3"/>
                    <a:pt x="13" y="2"/>
                    <a:pt x="18" y="1"/>
                  </a:cubicBezTo>
                  <a:cubicBezTo>
                    <a:pt x="18" y="1"/>
                    <a:pt x="19" y="0"/>
                    <a:pt x="19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96">
              <a:extLst>
                <a:ext uri="{FF2B5EF4-FFF2-40B4-BE49-F238E27FC236}">
                  <a16:creationId xmlns:a16="http://schemas.microsoft.com/office/drawing/2014/main" id="{A1BD3C65-414D-454C-AABF-32844896E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712"/>
              <a:ext cx="94" cy="75"/>
            </a:xfrm>
            <a:custGeom>
              <a:avLst/>
              <a:gdLst>
                <a:gd name="T0" fmla="*/ 13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3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3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3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97">
              <a:extLst>
                <a:ext uri="{FF2B5EF4-FFF2-40B4-BE49-F238E27FC236}">
                  <a16:creationId xmlns:a16="http://schemas.microsoft.com/office/drawing/2014/main" id="{BBFF9B1C-1E4C-4ADD-9E91-7B66ACF8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98">
              <a:extLst>
                <a:ext uri="{FF2B5EF4-FFF2-40B4-BE49-F238E27FC236}">
                  <a16:creationId xmlns:a16="http://schemas.microsoft.com/office/drawing/2014/main" id="{0F409725-9409-4604-9A77-18AAA6FB1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897"/>
              <a:ext cx="35" cy="11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3 h 4"/>
                <a:gd name="T4" fmla="*/ 0 w 13"/>
                <a:gd name="T5" fmla="*/ 4 h 4"/>
                <a:gd name="T6" fmla="*/ 13 w 13"/>
                <a:gd name="T7" fmla="*/ 2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99">
              <a:extLst>
                <a:ext uri="{FF2B5EF4-FFF2-40B4-BE49-F238E27FC236}">
                  <a16:creationId xmlns:a16="http://schemas.microsoft.com/office/drawing/2014/main" id="{19BC01DE-8DA7-4328-9111-2BD382E21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572"/>
              <a:ext cx="99" cy="333"/>
            </a:xfrm>
            <a:custGeom>
              <a:avLst/>
              <a:gdLst>
                <a:gd name="T0" fmla="*/ 0 w 37"/>
                <a:gd name="T1" fmla="*/ 0 h 124"/>
                <a:gd name="T2" fmla="*/ 17 w 37"/>
                <a:gd name="T3" fmla="*/ 84 h 124"/>
                <a:gd name="T4" fmla="*/ 24 w 37"/>
                <a:gd name="T5" fmla="*/ 124 h 124"/>
                <a:gd name="T6" fmla="*/ 37 w 37"/>
                <a:gd name="T7" fmla="*/ 121 h 124"/>
                <a:gd name="T8" fmla="*/ 34 w 37"/>
                <a:gd name="T9" fmla="*/ 82 h 124"/>
                <a:gd name="T10" fmla="*/ 19 w 37"/>
                <a:gd name="T11" fmla="*/ 1 h 124"/>
                <a:gd name="T12" fmla="*/ 0 w 37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4">
                  <a:moveTo>
                    <a:pt x="0" y="0"/>
                  </a:moveTo>
                  <a:cubicBezTo>
                    <a:pt x="6" y="28"/>
                    <a:pt x="12" y="56"/>
                    <a:pt x="17" y="84"/>
                  </a:cubicBezTo>
                  <a:cubicBezTo>
                    <a:pt x="19" y="96"/>
                    <a:pt x="22" y="110"/>
                    <a:pt x="24" y="124"/>
                  </a:cubicBezTo>
                  <a:cubicBezTo>
                    <a:pt x="29" y="123"/>
                    <a:pt x="33" y="122"/>
                    <a:pt x="37" y="121"/>
                  </a:cubicBezTo>
                  <a:cubicBezTo>
                    <a:pt x="36" y="108"/>
                    <a:pt x="36" y="92"/>
                    <a:pt x="34" y="82"/>
                  </a:cubicBezTo>
                  <a:cubicBezTo>
                    <a:pt x="29" y="55"/>
                    <a:pt x="24" y="28"/>
                    <a:pt x="19" y="1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00">
              <a:extLst>
                <a:ext uri="{FF2B5EF4-FFF2-40B4-BE49-F238E27FC236}">
                  <a16:creationId xmlns:a16="http://schemas.microsoft.com/office/drawing/2014/main" id="{6E16FC90-621F-49DC-ADEB-FF90EAD03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876"/>
              <a:ext cx="45" cy="8"/>
            </a:xfrm>
            <a:custGeom>
              <a:avLst/>
              <a:gdLst>
                <a:gd name="T0" fmla="*/ 17 w 17"/>
                <a:gd name="T1" fmla="*/ 0 h 3"/>
                <a:gd name="T2" fmla="*/ 0 w 17"/>
                <a:gd name="T3" fmla="*/ 2 h 3"/>
                <a:gd name="T4" fmla="*/ 0 w 17"/>
                <a:gd name="T5" fmla="*/ 3 h 3"/>
                <a:gd name="T6" fmla="*/ 17 w 17"/>
                <a:gd name="T7" fmla="*/ 1 h 3"/>
                <a:gd name="T8" fmla="*/ 17 w 1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1" y="0"/>
                    <a:pt x="5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5" y="2"/>
                    <a:pt x="11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01">
              <a:extLst>
                <a:ext uri="{FF2B5EF4-FFF2-40B4-BE49-F238E27FC236}">
                  <a16:creationId xmlns:a16="http://schemas.microsoft.com/office/drawing/2014/main" id="{119DECBA-FD3C-42E1-B51B-8E76E726F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583"/>
              <a:ext cx="72" cy="298"/>
            </a:xfrm>
            <a:custGeom>
              <a:avLst/>
              <a:gdLst>
                <a:gd name="T0" fmla="*/ 0 w 27"/>
                <a:gd name="T1" fmla="*/ 0 h 111"/>
                <a:gd name="T2" fmla="*/ 10 w 27"/>
                <a:gd name="T3" fmla="*/ 111 h 111"/>
                <a:gd name="T4" fmla="*/ 27 w 27"/>
                <a:gd name="T5" fmla="*/ 109 h 111"/>
                <a:gd name="T6" fmla="*/ 17 w 27"/>
                <a:gd name="T7" fmla="*/ 1 h 111"/>
                <a:gd name="T8" fmla="*/ 0 w 27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1">
                  <a:moveTo>
                    <a:pt x="0" y="0"/>
                  </a:moveTo>
                  <a:cubicBezTo>
                    <a:pt x="6" y="37"/>
                    <a:pt x="9" y="74"/>
                    <a:pt x="10" y="111"/>
                  </a:cubicBezTo>
                  <a:cubicBezTo>
                    <a:pt x="15" y="110"/>
                    <a:pt x="21" y="109"/>
                    <a:pt x="27" y="109"/>
                  </a:cubicBezTo>
                  <a:cubicBezTo>
                    <a:pt x="24" y="73"/>
                    <a:pt x="21" y="37"/>
                    <a:pt x="17" y="1"/>
                  </a:cubicBezTo>
                  <a:cubicBezTo>
                    <a:pt x="11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02">
              <a:extLst>
                <a:ext uri="{FF2B5EF4-FFF2-40B4-BE49-F238E27FC236}">
                  <a16:creationId xmlns:a16="http://schemas.microsoft.com/office/drawing/2014/main" id="{7E4DC4BC-BD66-4B52-98BF-D49B396AD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863"/>
              <a:ext cx="59" cy="5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1 h 2"/>
                <a:gd name="T4" fmla="*/ 0 w 22"/>
                <a:gd name="T5" fmla="*/ 2 h 2"/>
                <a:gd name="T6" fmla="*/ 22 w 22"/>
                <a:gd name="T7" fmla="*/ 1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8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8" y="2"/>
                    <a:pt x="15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03">
              <a:extLst>
                <a:ext uri="{FF2B5EF4-FFF2-40B4-BE49-F238E27FC236}">
                  <a16:creationId xmlns:a16="http://schemas.microsoft.com/office/drawing/2014/main" id="{6FA0373B-98C2-4451-AB68-F5E5C68A1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591"/>
              <a:ext cx="83" cy="274"/>
            </a:xfrm>
            <a:custGeom>
              <a:avLst/>
              <a:gdLst>
                <a:gd name="T0" fmla="*/ 0 w 31"/>
                <a:gd name="T1" fmla="*/ 0 h 102"/>
                <a:gd name="T2" fmla="*/ 4 w 31"/>
                <a:gd name="T3" fmla="*/ 32 h 102"/>
                <a:gd name="T4" fmla="*/ 9 w 31"/>
                <a:gd name="T5" fmla="*/ 96 h 102"/>
                <a:gd name="T6" fmla="*/ 9 w 31"/>
                <a:gd name="T7" fmla="*/ 102 h 102"/>
                <a:gd name="T8" fmla="*/ 31 w 31"/>
                <a:gd name="T9" fmla="*/ 101 h 102"/>
                <a:gd name="T10" fmla="*/ 22 w 31"/>
                <a:gd name="T11" fmla="*/ 49 h 102"/>
                <a:gd name="T12" fmla="*/ 18 w 31"/>
                <a:gd name="T13" fmla="*/ 1 h 102"/>
                <a:gd name="T14" fmla="*/ 0 w 3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2">
                  <a:moveTo>
                    <a:pt x="0" y="0"/>
                  </a:moveTo>
                  <a:cubicBezTo>
                    <a:pt x="1" y="11"/>
                    <a:pt x="3" y="22"/>
                    <a:pt x="4" y="32"/>
                  </a:cubicBezTo>
                  <a:cubicBezTo>
                    <a:pt x="5" y="53"/>
                    <a:pt x="7" y="74"/>
                    <a:pt x="9" y="96"/>
                  </a:cubicBezTo>
                  <a:cubicBezTo>
                    <a:pt x="9" y="98"/>
                    <a:pt x="9" y="100"/>
                    <a:pt x="9" y="102"/>
                  </a:cubicBezTo>
                  <a:cubicBezTo>
                    <a:pt x="17" y="101"/>
                    <a:pt x="24" y="101"/>
                    <a:pt x="31" y="101"/>
                  </a:cubicBezTo>
                  <a:cubicBezTo>
                    <a:pt x="29" y="83"/>
                    <a:pt x="24" y="65"/>
                    <a:pt x="22" y="49"/>
                  </a:cubicBezTo>
                  <a:cubicBezTo>
                    <a:pt x="20" y="33"/>
                    <a:pt x="19" y="17"/>
                    <a:pt x="18" y="1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104">
              <a:extLst>
                <a:ext uri="{FF2B5EF4-FFF2-40B4-BE49-F238E27FC236}">
                  <a16:creationId xmlns:a16="http://schemas.microsoft.com/office/drawing/2014/main" id="{46B9977E-8FE9-4A29-88CB-0B18599D0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865"/>
              <a:ext cx="48" cy="8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1 h 3"/>
                <a:gd name="T4" fmla="*/ 18 w 18"/>
                <a:gd name="T5" fmla="*/ 3 h 3"/>
                <a:gd name="T6" fmla="*/ 18 w 18"/>
                <a:gd name="T7" fmla="*/ 2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"/>
                    <a:pt x="12" y="2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105">
              <a:extLst>
                <a:ext uri="{FF2B5EF4-FFF2-40B4-BE49-F238E27FC236}">
                  <a16:creationId xmlns:a16="http://schemas.microsoft.com/office/drawing/2014/main" id="{DD3B3275-7D91-4BFD-8FB0-6FB68780C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597"/>
              <a:ext cx="80" cy="274"/>
            </a:xfrm>
            <a:custGeom>
              <a:avLst/>
              <a:gdLst>
                <a:gd name="T0" fmla="*/ 0 w 30"/>
                <a:gd name="T1" fmla="*/ 0 h 102"/>
                <a:gd name="T2" fmla="*/ 12 w 30"/>
                <a:gd name="T3" fmla="*/ 100 h 102"/>
                <a:gd name="T4" fmla="*/ 30 w 30"/>
                <a:gd name="T5" fmla="*/ 102 h 102"/>
                <a:gd name="T6" fmla="*/ 18 w 30"/>
                <a:gd name="T7" fmla="*/ 0 h 102"/>
                <a:gd name="T8" fmla="*/ 0 w 3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0" y="0"/>
                  </a:moveTo>
                  <a:cubicBezTo>
                    <a:pt x="4" y="33"/>
                    <a:pt x="9" y="66"/>
                    <a:pt x="12" y="100"/>
                  </a:cubicBezTo>
                  <a:cubicBezTo>
                    <a:pt x="18" y="100"/>
                    <a:pt x="24" y="101"/>
                    <a:pt x="30" y="102"/>
                  </a:cubicBezTo>
                  <a:cubicBezTo>
                    <a:pt x="27" y="68"/>
                    <a:pt x="22" y="34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106">
              <a:extLst>
                <a:ext uri="{FF2B5EF4-FFF2-40B4-BE49-F238E27FC236}">
                  <a16:creationId xmlns:a16="http://schemas.microsoft.com/office/drawing/2014/main" id="{645B4452-84B2-4A2D-A22F-8DB5E5AD7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578"/>
              <a:ext cx="94" cy="53"/>
            </a:xfrm>
            <a:custGeom>
              <a:avLst/>
              <a:gdLst>
                <a:gd name="T0" fmla="*/ 5 w 35"/>
                <a:gd name="T1" fmla="*/ 0 h 20"/>
                <a:gd name="T2" fmla="*/ 9 w 35"/>
                <a:gd name="T3" fmla="*/ 18 h 20"/>
                <a:gd name="T4" fmla="*/ 17 w 35"/>
                <a:gd name="T5" fmla="*/ 20 h 20"/>
                <a:gd name="T6" fmla="*/ 30 w 35"/>
                <a:gd name="T7" fmla="*/ 5 h 20"/>
                <a:gd name="T8" fmla="*/ 27 w 35"/>
                <a:gd name="T9" fmla="*/ 1 h 20"/>
                <a:gd name="T10" fmla="*/ 5 w 3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0">
                  <a:moveTo>
                    <a:pt x="5" y="0"/>
                  </a:moveTo>
                  <a:cubicBezTo>
                    <a:pt x="4" y="3"/>
                    <a:pt x="0" y="13"/>
                    <a:pt x="9" y="18"/>
                  </a:cubicBezTo>
                  <a:cubicBezTo>
                    <a:pt x="12" y="19"/>
                    <a:pt x="14" y="20"/>
                    <a:pt x="17" y="20"/>
                  </a:cubicBezTo>
                  <a:cubicBezTo>
                    <a:pt x="26" y="20"/>
                    <a:pt x="35" y="12"/>
                    <a:pt x="30" y="5"/>
                  </a:cubicBezTo>
                  <a:cubicBezTo>
                    <a:pt x="29" y="4"/>
                    <a:pt x="29" y="3"/>
                    <a:pt x="27" y="1"/>
                  </a:cubicBezTo>
                  <a:cubicBezTo>
                    <a:pt x="20" y="1"/>
                    <a:pt x="13" y="1"/>
                    <a:pt x="5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107">
              <a:extLst>
                <a:ext uri="{FF2B5EF4-FFF2-40B4-BE49-F238E27FC236}">
                  <a16:creationId xmlns:a16="http://schemas.microsoft.com/office/drawing/2014/main" id="{A1992404-4339-4E78-8D80-D6384A041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707"/>
              <a:ext cx="91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0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3"/>
                    <a:pt x="17" y="26"/>
                    <a:pt x="22" y="26"/>
                  </a:cubicBezTo>
                  <a:cubicBezTo>
                    <a:pt x="28" y="26"/>
                    <a:pt x="33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108">
              <a:extLst>
                <a:ext uri="{FF2B5EF4-FFF2-40B4-BE49-F238E27FC236}">
                  <a16:creationId xmlns:a16="http://schemas.microsoft.com/office/drawing/2014/main" id="{99C871A6-AD88-4A42-A0E5-98B0E958B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87"/>
              <a:ext cx="56" cy="10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3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109">
              <a:extLst>
                <a:ext uri="{FF2B5EF4-FFF2-40B4-BE49-F238E27FC236}">
                  <a16:creationId xmlns:a16="http://schemas.microsoft.com/office/drawing/2014/main" id="{DC99EA86-49D5-4DFE-87BD-BD3C6C2E9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73"/>
              <a:ext cx="53" cy="22"/>
            </a:xfrm>
            <a:custGeom>
              <a:avLst/>
              <a:gdLst>
                <a:gd name="T0" fmla="*/ 10 w 20"/>
                <a:gd name="T1" fmla="*/ 0 h 8"/>
                <a:gd name="T2" fmla="*/ 0 w 20"/>
                <a:gd name="T3" fmla="*/ 7 h 8"/>
                <a:gd name="T4" fmla="*/ 0 w 20"/>
                <a:gd name="T5" fmla="*/ 8 h 8"/>
                <a:gd name="T6" fmla="*/ 20 w 20"/>
                <a:gd name="T7" fmla="*/ 5 h 8"/>
                <a:gd name="T8" fmla="*/ 1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cubicBezTo>
                    <a:pt x="7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7"/>
                    <a:pt x="13" y="6"/>
                    <a:pt x="20" y="5"/>
                  </a:cubicBezTo>
                  <a:cubicBezTo>
                    <a:pt x="17" y="2"/>
                    <a:pt x="13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110">
              <a:extLst>
                <a:ext uri="{FF2B5EF4-FFF2-40B4-BE49-F238E27FC236}">
                  <a16:creationId xmlns:a16="http://schemas.microsoft.com/office/drawing/2014/main" id="{D7EF2D21-9CD2-437B-8593-67D5DF571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691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111">
              <a:extLst>
                <a:ext uri="{FF2B5EF4-FFF2-40B4-BE49-F238E27FC236}">
                  <a16:creationId xmlns:a16="http://schemas.microsoft.com/office/drawing/2014/main" id="{CCAC4D9E-0A04-4886-BF87-E90EB40B3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594"/>
              <a:ext cx="69" cy="24"/>
            </a:xfrm>
            <a:custGeom>
              <a:avLst/>
              <a:gdLst>
                <a:gd name="T0" fmla="*/ 0 w 26"/>
                <a:gd name="T1" fmla="*/ 0 h 9"/>
                <a:gd name="T2" fmla="*/ 9 w 26"/>
                <a:gd name="T3" fmla="*/ 8 h 9"/>
                <a:gd name="T4" fmla="*/ 12 w 26"/>
                <a:gd name="T5" fmla="*/ 9 h 9"/>
                <a:gd name="T6" fmla="*/ 26 w 26"/>
                <a:gd name="T7" fmla="*/ 1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1" y="4"/>
                    <a:pt x="4" y="7"/>
                    <a:pt x="9" y="8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8" y="9"/>
                    <a:pt x="24" y="5"/>
                    <a:pt x="26" y="1"/>
                  </a:cubicBezTo>
                  <a:cubicBezTo>
                    <a:pt x="17" y="0"/>
                    <a:pt x="9" y="0"/>
                    <a:pt x="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112">
              <a:extLst>
                <a:ext uri="{FF2B5EF4-FFF2-40B4-BE49-F238E27FC236}">
                  <a16:creationId xmlns:a16="http://schemas.microsoft.com/office/drawing/2014/main" id="{4675A533-0806-4E5D-8048-E07836B17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887"/>
              <a:ext cx="40" cy="13"/>
            </a:xfrm>
            <a:custGeom>
              <a:avLst/>
              <a:gdLst>
                <a:gd name="T0" fmla="*/ 0 w 15"/>
                <a:gd name="T1" fmla="*/ 0 h 5"/>
                <a:gd name="T2" fmla="*/ 1 w 15"/>
                <a:gd name="T3" fmla="*/ 2 h 5"/>
                <a:gd name="T4" fmla="*/ 15 w 15"/>
                <a:gd name="T5" fmla="*/ 5 h 5"/>
                <a:gd name="T6" fmla="*/ 15 w 15"/>
                <a:gd name="T7" fmla="*/ 4 h 5"/>
                <a:gd name="T8" fmla="*/ 0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5" y="3"/>
                    <a:pt x="9" y="4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9" y="3"/>
                    <a:pt x="4" y="1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113">
              <a:extLst>
                <a:ext uri="{FF2B5EF4-FFF2-40B4-BE49-F238E27FC236}">
                  <a16:creationId xmlns:a16="http://schemas.microsoft.com/office/drawing/2014/main" id="{87968C4B-A75C-4889-BBCD-EC08DF1E1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594"/>
              <a:ext cx="96" cy="303"/>
            </a:xfrm>
            <a:custGeom>
              <a:avLst/>
              <a:gdLst>
                <a:gd name="T0" fmla="*/ 18 w 36"/>
                <a:gd name="T1" fmla="*/ 0 h 113"/>
                <a:gd name="T2" fmla="*/ 0 w 36"/>
                <a:gd name="T3" fmla="*/ 0 h 113"/>
                <a:gd name="T4" fmla="*/ 16 w 36"/>
                <a:gd name="T5" fmla="*/ 79 h 113"/>
                <a:gd name="T6" fmla="*/ 21 w 36"/>
                <a:gd name="T7" fmla="*/ 109 h 113"/>
                <a:gd name="T8" fmla="*/ 36 w 36"/>
                <a:gd name="T9" fmla="*/ 113 h 113"/>
                <a:gd name="T10" fmla="*/ 33 w 36"/>
                <a:gd name="T11" fmla="*/ 77 h 113"/>
                <a:gd name="T12" fmla="*/ 18 w 3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3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5" y="27"/>
                    <a:pt x="11" y="53"/>
                    <a:pt x="16" y="79"/>
                  </a:cubicBezTo>
                  <a:cubicBezTo>
                    <a:pt x="17" y="89"/>
                    <a:pt x="20" y="99"/>
                    <a:pt x="21" y="109"/>
                  </a:cubicBezTo>
                  <a:cubicBezTo>
                    <a:pt x="25" y="110"/>
                    <a:pt x="30" y="112"/>
                    <a:pt x="36" y="113"/>
                  </a:cubicBezTo>
                  <a:cubicBezTo>
                    <a:pt x="34" y="100"/>
                    <a:pt x="35" y="87"/>
                    <a:pt x="33" y="77"/>
                  </a:cubicBezTo>
                  <a:cubicBezTo>
                    <a:pt x="28" y="51"/>
                    <a:pt x="23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114">
              <a:extLst>
                <a:ext uri="{FF2B5EF4-FFF2-40B4-BE49-F238E27FC236}">
                  <a16:creationId xmlns:a16="http://schemas.microsoft.com/office/drawing/2014/main" id="{A9D19E50-3309-4173-BE8F-D4901A850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930"/>
              <a:ext cx="48" cy="16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1 h 6"/>
                <a:gd name="T4" fmla="*/ 18 w 18"/>
                <a:gd name="T5" fmla="*/ 6 h 6"/>
                <a:gd name="T6" fmla="*/ 18 w 18"/>
                <a:gd name="T7" fmla="*/ 4 h 6"/>
                <a:gd name="T8" fmla="*/ 0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3"/>
                    <a:pt x="12" y="4"/>
                    <a:pt x="18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2" y="3"/>
                    <a:pt x="6" y="2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115">
              <a:extLst>
                <a:ext uri="{FF2B5EF4-FFF2-40B4-BE49-F238E27FC236}">
                  <a16:creationId xmlns:a16="http://schemas.microsoft.com/office/drawing/2014/main" id="{3AE97082-051C-4752-9156-CDBEC0CEA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583"/>
              <a:ext cx="75" cy="357"/>
            </a:xfrm>
            <a:custGeom>
              <a:avLst/>
              <a:gdLst>
                <a:gd name="T0" fmla="*/ 16 w 28"/>
                <a:gd name="T1" fmla="*/ 0 h 133"/>
                <a:gd name="T2" fmla="*/ 0 w 28"/>
                <a:gd name="T3" fmla="*/ 1 h 133"/>
                <a:gd name="T4" fmla="*/ 10 w 28"/>
                <a:gd name="T5" fmla="*/ 129 h 133"/>
                <a:gd name="T6" fmla="*/ 28 w 28"/>
                <a:gd name="T7" fmla="*/ 133 h 133"/>
                <a:gd name="T8" fmla="*/ 16 w 2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3">
                  <a:moveTo>
                    <a:pt x="16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6" y="44"/>
                    <a:pt x="10" y="87"/>
                    <a:pt x="10" y="129"/>
                  </a:cubicBezTo>
                  <a:cubicBezTo>
                    <a:pt x="16" y="131"/>
                    <a:pt x="22" y="132"/>
                    <a:pt x="28" y="133"/>
                  </a:cubicBezTo>
                  <a:cubicBezTo>
                    <a:pt x="25" y="89"/>
                    <a:pt x="22" y="45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116">
              <a:extLst>
                <a:ext uri="{FF2B5EF4-FFF2-40B4-BE49-F238E27FC236}">
                  <a16:creationId xmlns:a16="http://schemas.microsoft.com/office/drawing/2014/main" id="{10D16FE4-93E2-4078-9636-C9670F3D7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117">
              <a:extLst>
                <a:ext uri="{FF2B5EF4-FFF2-40B4-BE49-F238E27FC236}">
                  <a16:creationId xmlns:a16="http://schemas.microsoft.com/office/drawing/2014/main" id="{4315B353-6292-441D-A68D-5DC2AB9A1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578"/>
              <a:ext cx="99" cy="395"/>
            </a:xfrm>
            <a:custGeom>
              <a:avLst/>
              <a:gdLst>
                <a:gd name="T0" fmla="*/ 16 w 37"/>
                <a:gd name="T1" fmla="*/ 0 h 147"/>
                <a:gd name="T2" fmla="*/ 0 w 37"/>
                <a:gd name="T3" fmla="*/ 0 h 147"/>
                <a:gd name="T4" fmla="*/ 4 w 37"/>
                <a:gd name="T5" fmla="*/ 41 h 147"/>
                <a:gd name="T6" fmla="*/ 10 w 37"/>
                <a:gd name="T7" fmla="*/ 104 h 147"/>
                <a:gd name="T8" fmla="*/ 13 w 37"/>
                <a:gd name="T9" fmla="*/ 145 h 147"/>
                <a:gd name="T10" fmla="*/ 15 w 37"/>
                <a:gd name="T11" fmla="*/ 145 h 147"/>
                <a:gd name="T12" fmla="*/ 32 w 37"/>
                <a:gd name="T13" fmla="*/ 147 h 147"/>
                <a:gd name="T14" fmla="*/ 23 w 37"/>
                <a:gd name="T15" fmla="*/ 57 h 147"/>
                <a:gd name="T16" fmla="*/ 18 w 37"/>
                <a:gd name="T17" fmla="*/ 0 h 147"/>
                <a:gd name="T18" fmla="*/ 16 w 37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47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4"/>
                    <a:pt x="3" y="28"/>
                    <a:pt x="4" y="41"/>
                  </a:cubicBezTo>
                  <a:cubicBezTo>
                    <a:pt x="6" y="62"/>
                    <a:pt x="8" y="83"/>
                    <a:pt x="10" y="104"/>
                  </a:cubicBezTo>
                  <a:cubicBezTo>
                    <a:pt x="11" y="117"/>
                    <a:pt x="10" y="132"/>
                    <a:pt x="13" y="145"/>
                  </a:cubicBezTo>
                  <a:cubicBezTo>
                    <a:pt x="13" y="145"/>
                    <a:pt x="14" y="145"/>
                    <a:pt x="15" y="145"/>
                  </a:cubicBezTo>
                  <a:cubicBezTo>
                    <a:pt x="21" y="146"/>
                    <a:pt x="26" y="146"/>
                    <a:pt x="32" y="147"/>
                  </a:cubicBezTo>
                  <a:cubicBezTo>
                    <a:pt x="37" y="118"/>
                    <a:pt x="27" y="85"/>
                    <a:pt x="23" y="57"/>
                  </a:cubicBezTo>
                  <a:cubicBezTo>
                    <a:pt x="21" y="39"/>
                    <a:pt x="20" y="2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118">
              <a:extLst>
                <a:ext uri="{FF2B5EF4-FFF2-40B4-BE49-F238E27FC236}">
                  <a16:creationId xmlns:a16="http://schemas.microsoft.com/office/drawing/2014/main" id="{B874F1EF-2370-4890-A19A-E5C610633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1" cy="11"/>
            </a:xfrm>
            <a:custGeom>
              <a:avLst/>
              <a:gdLst>
                <a:gd name="T0" fmla="*/ 0 w 19"/>
                <a:gd name="T1" fmla="*/ 0 h 4"/>
                <a:gd name="T2" fmla="*/ 0 w 19"/>
                <a:gd name="T3" fmla="*/ 1 h 4"/>
                <a:gd name="T4" fmla="*/ 19 w 19"/>
                <a:gd name="T5" fmla="*/ 4 h 4"/>
                <a:gd name="T6" fmla="*/ 19 w 19"/>
                <a:gd name="T7" fmla="*/ 2 h 4"/>
                <a:gd name="T8" fmla="*/ 2 w 19"/>
                <a:gd name="T9" fmla="*/ 0 h 4"/>
                <a:gd name="T10" fmla="*/ 0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13" y="3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3" y="1"/>
                    <a:pt x="8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119">
              <a:extLst>
                <a:ext uri="{FF2B5EF4-FFF2-40B4-BE49-F238E27FC236}">
                  <a16:creationId xmlns:a16="http://schemas.microsoft.com/office/drawing/2014/main" id="{5EEBC258-3540-4BDE-BD06-CA19333FB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580"/>
              <a:ext cx="91" cy="393"/>
            </a:xfrm>
            <a:custGeom>
              <a:avLst/>
              <a:gdLst>
                <a:gd name="T0" fmla="*/ 0 w 34"/>
                <a:gd name="T1" fmla="*/ 0 h 146"/>
                <a:gd name="T2" fmla="*/ 15 w 34"/>
                <a:gd name="T3" fmla="*/ 146 h 146"/>
                <a:gd name="T4" fmla="*/ 25 w 34"/>
                <a:gd name="T5" fmla="*/ 145 h 146"/>
                <a:gd name="T6" fmla="*/ 34 w 34"/>
                <a:gd name="T7" fmla="*/ 145 h 146"/>
                <a:gd name="T8" fmla="*/ 17 w 34"/>
                <a:gd name="T9" fmla="*/ 2 h 146"/>
                <a:gd name="T10" fmla="*/ 0 w 34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6">
                  <a:moveTo>
                    <a:pt x="0" y="0"/>
                  </a:moveTo>
                  <a:cubicBezTo>
                    <a:pt x="5" y="49"/>
                    <a:pt x="14" y="97"/>
                    <a:pt x="15" y="146"/>
                  </a:cubicBezTo>
                  <a:cubicBezTo>
                    <a:pt x="18" y="146"/>
                    <a:pt x="21" y="146"/>
                    <a:pt x="25" y="145"/>
                  </a:cubicBezTo>
                  <a:cubicBezTo>
                    <a:pt x="28" y="145"/>
                    <a:pt x="31" y="145"/>
                    <a:pt x="34" y="145"/>
                  </a:cubicBezTo>
                  <a:cubicBezTo>
                    <a:pt x="31" y="97"/>
                    <a:pt x="24" y="49"/>
                    <a:pt x="17" y="2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120">
              <a:extLst>
                <a:ext uri="{FF2B5EF4-FFF2-40B4-BE49-F238E27FC236}">
                  <a16:creationId xmlns:a16="http://schemas.microsoft.com/office/drawing/2014/main" id="{8A25B624-298F-496D-9BC7-9A14FA9A1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986"/>
              <a:ext cx="48" cy="3"/>
            </a:xfrm>
            <a:custGeom>
              <a:avLst/>
              <a:gdLst>
                <a:gd name="T0" fmla="*/ 0 w 18"/>
                <a:gd name="T1" fmla="*/ 0 h 1"/>
                <a:gd name="T2" fmla="*/ 0 w 18"/>
                <a:gd name="T3" fmla="*/ 1 h 1"/>
                <a:gd name="T4" fmla="*/ 16 w 18"/>
                <a:gd name="T5" fmla="*/ 1 h 1"/>
                <a:gd name="T6" fmla="*/ 17 w 18"/>
                <a:gd name="T7" fmla="*/ 1 h 1"/>
                <a:gd name="T8" fmla="*/ 18 w 18"/>
                <a:gd name="T9" fmla="*/ 0 h 1"/>
                <a:gd name="T10" fmla="*/ 16 w 18"/>
                <a:gd name="T11" fmla="*/ 0 h 1"/>
                <a:gd name="T12" fmla="*/ 0 w 1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121">
              <a:extLst>
                <a:ext uri="{FF2B5EF4-FFF2-40B4-BE49-F238E27FC236}">
                  <a16:creationId xmlns:a16="http://schemas.microsoft.com/office/drawing/2014/main" id="{970F67CD-5FF0-4766-A8EC-24D133A82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8"/>
              <a:ext cx="51" cy="8"/>
            </a:xfrm>
            <a:custGeom>
              <a:avLst/>
              <a:gdLst>
                <a:gd name="T0" fmla="*/ 19 w 19"/>
                <a:gd name="T1" fmla="*/ 0 h 3"/>
                <a:gd name="T2" fmla="*/ 0 w 19"/>
                <a:gd name="T3" fmla="*/ 1 h 3"/>
                <a:gd name="T4" fmla="*/ 1 w 19"/>
                <a:gd name="T5" fmla="*/ 3 h 3"/>
                <a:gd name="T6" fmla="*/ 17 w 19"/>
                <a:gd name="T7" fmla="*/ 3 h 3"/>
                <a:gd name="T8" fmla="*/ 19 w 19"/>
                <a:gd name="T9" fmla="*/ 3 h 3"/>
                <a:gd name="T10" fmla="*/ 19 w 19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cubicBezTo>
                    <a:pt x="13" y="0"/>
                    <a:pt x="6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6" y="3"/>
                    <a:pt x="12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122">
              <a:extLst>
                <a:ext uri="{FF2B5EF4-FFF2-40B4-BE49-F238E27FC236}">
                  <a16:creationId xmlns:a16="http://schemas.microsoft.com/office/drawing/2014/main" id="{3208B048-B5B0-47D6-8DFA-CFA1E75D0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0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10 w 19"/>
                <a:gd name="T3" fmla="*/ 0 h 4"/>
                <a:gd name="T4" fmla="*/ 0 w 19"/>
                <a:gd name="T5" fmla="*/ 1 h 4"/>
                <a:gd name="T6" fmla="*/ 0 w 19"/>
                <a:gd name="T7" fmla="*/ 2 h 4"/>
                <a:gd name="T8" fmla="*/ 0 w 19"/>
                <a:gd name="T9" fmla="*/ 4 h 4"/>
                <a:gd name="T10" fmla="*/ 19 w 19"/>
                <a:gd name="T11" fmla="*/ 3 h 4"/>
                <a:gd name="T12" fmla="*/ 19 w 19"/>
                <a:gd name="T13" fmla="*/ 2 h 4"/>
                <a:gd name="T14" fmla="*/ 19 w 19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0"/>
                    <a:pt x="10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6" y="4"/>
                    <a:pt x="13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9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123">
              <a:extLst>
                <a:ext uri="{FF2B5EF4-FFF2-40B4-BE49-F238E27FC236}">
                  <a16:creationId xmlns:a16="http://schemas.microsoft.com/office/drawing/2014/main" id="{86924592-D583-42BE-8303-349472D75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588"/>
              <a:ext cx="91" cy="54"/>
            </a:xfrm>
            <a:custGeom>
              <a:avLst/>
              <a:gdLst>
                <a:gd name="T0" fmla="*/ 26 w 34"/>
                <a:gd name="T1" fmla="*/ 0 h 20"/>
                <a:gd name="T2" fmla="*/ 3 w 34"/>
                <a:gd name="T3" fmla="*/ 2 h 20"/>
                <a:gd name="T4" fmla="*/ 8 w 34"/>
                <a:gd name="T5" fmla="*/ 18 h 20"/>
                <a:gd name="T6" fmla="*/ 16 w 34"/>
                <a:gd name="T7" fmla="*/ 20 h 20"/>
                <a:gd name="T8" fmla="*/ 29 w 34"/>
                <a:gd name="T9" fmla="*/ 5 h 20"/>
                <a:gd name="T10" fmla="*/ 26 w 3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0">
                  <a:moveTo>
                    <a:pt x="26" y="0"/>
                  </a:moveTo>
                  <a:cubicBezTo>
                    <a:pt x="18" y="1"/>
                    <a:pt x="10" y="1"/>
                    <a:pt x="3" y="2"/>
                  </a:cubicBezTo>
                  <a:cubicBezTo>
                    <a:pt x="2" y="6"/>
                    <a:pt x="0" y="13"/>
                    <a:pt x="8" y="18"/>
                  </a:cubicBezTo>
                  <a:cubicBezTo>
                    <a:pt x="10" y="19"/>
                    <a:pt x="13" y="20"/>
                    <a:pt x="16" y="20"/>
                  </a:cubicBezTo>
                  <a:cubicBezTo>
                    <a:pt x="25" y="20"/>
                    <a:pt x="34" y="12"/>
                    <a:pt x="29" y="5"/>
                  </a:cubicBezTo>
                  <a:cubicBezTo>
                    <a:pt x="28" y="3"/>
                    <a:pt x="27" y="2"/>
                    <a:pt x="2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124">
              <a:extLst>
                <a:ext uri="{FF2B5EF4-FFF2-40B4-BE49-F238E27FC236}">
                  <a16:creationId xmlns:a16="http://schemas.microsoft.com/office/drawing/2014/main" id="{F92BACE8-DD51-4014-A0F1-6A33E311C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715"/>
              <a:ext cx="90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3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3"/>
                  </a:cubicBezTo>
                  <a:cubicBezTo>
                    <a:pt x="15" y="3"/>
                    <a:pt x="0" y="5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125">
              <a:extLst>
                <a:ext uri="{FF2B5EF4-FFF2-40B4-BE49-F238E27FC236}">
                  <a16:creationId xmlns:a16="http://schemas.microsoft.com/office/drawing/2014/main" id="{CDFFA13B-CBB3-4A7C-96EC-B18CD0EC8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905"/>
              <a:ext cx="72" cy="22"/>
            </a:xfrm>
            <a:custGeom>
              <a:avLst/>
              <a:gdLst>
                <a:gd name="T0" fmla="*/ 0 w 27"/>
                <a:gd name="T1" fmla="*/ 0 h 8"/>
                <a:gd name="T2" fmla="*/ 0 w 27"/>
                <a:gd name="T3" fmla="*/ 1 h 8"/>
                <a:gd name="T4" fmla="*/ 27 w 27"/>
                <a:gd name="T5" fmla="*/ 8 h 8"/>
                <a:gd name="T6" fmla="*/ 27 w 27"/>
                <a:gd name="T7" fmla="*/ 6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8" y="3"/>
                    <a:pt x="17" y="5"/>
                    <a:pt x="27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17" y="4"/>
                    <a:pt x="8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126">
              <a:extLst>
                <a:ext uri="{FF2B5EF4-FFF2-40B4-BE49-F238E27FC236}">
                  <a16:creationId xmlns:a16="http://schemas.microsoft.com/office/drawing/2014/main" id="{23DED4E4-5DFF-44F0-9E43-E3C5FA4DB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884"/>
              <a:ext cx="72" cy="38"/>
            </a:xfrm>
            <a:custGeom>
              <a:avLst/>
              <a:gdLst>
                <a:gd name="T0" fmla="*/ 10 w 27"/>
                <a:gd name="T1" fmla="*/ 0 h 14"/>
                <a:gd name="T2" fmla="*/ 0 w 27"/>
                <a:gd name="T3" fmla="*/ 7 h 14"/>
                <a:gd name="T4" fmla="*/ 0 w 27"/>
                <a:gd name="T5" fmla="*/ 8 h 14"/>
                <a:gd name="T6" fmla="*/ 27 w 27"/>
                <a:gd name="T7" fmla="*/ 14 h 14"/>
                <a:gd name="T8" fmla="*/ 24 w 27"/>
                <a:gd name="T9" fmla="*/ 9 h 14"/>
                <a:gd name="T10" fmla="*/ 10 w 2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10" y="0"/>
                  </a:moveTo>
                  <a:cubicBezTo>
                    <a:pt x="6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0"/>
                    <a:pt x="17" y="12"/>
                    <a:pt x="27" y="14"/>
                  </a:cubicBezTo>
                  <a:cubicBezTo>
                    <a:pt x="27" y="13"/>
                    <a:pt x="26" y="11"/>
                    <a:pt x="24" y="9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127">
              <a:extLst>
                <a:ext uri="{FF2B5EF4-FFF2-40B4-BE49-F238E27FC236}">
                  <a16:creationId xmlns:a16="http://schemas.microsoft.com/office/drawing/2014/main" id="{47C6C0A0-A03D-4D00-A658-450498FCC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876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128">
              <a:extLst>
                <a:ext uri="{FF2B5EF4-FFF2-40B4-BE49-F238E27FC236}">
                  <a16:creationId xmlns:a16="http://schemas.microsoft.com/office/drawing/2014/main" id="{BEA90D47-ADAC-47DC-A8FF-65514F2CE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701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1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7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129">
              <a:extLst>
                <a:ext uri="{FF2B5EF4-FFF2-40B4-BE49-F238E27FC236}">
                  <a16:creationId xmlns:a16="http://schemas.microsoft.com/office/drawing/2014/main" id="{D293D743-507E-4486-923F-EE6E61D48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578"/>
              <a:ext cx="83" cy="48"/>
            </a:xfrm>
            <a:custGeom>
              <a:avLst/>
              <a:gdLst>
                <a:gd name="T0" fmla="*/ 1 w 31"/>
                <a:gd name="T1" fmla="*/ 0 h 18"/>
                <a:gd name="T2" fmla="*/ 9 w 31"/>
                <a:gd name="T3" fmla="*/ 18 h 18"/>
                <a:gd name="T4" fmla="*/ 13 w 31"/>
                <a:gd name="T5" fmla="*/ 18 h 18"/>
                <a:gd name="T6" fmla="*/ 26 w 31"/>
                <a:gd name="T7" fmla="*/ 1 h 18"/>
                <a:gd name="T8" fmla="*/ 1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1" y="0"/>
                  </a:moveTo>
                  <a:cubicBezTo>
                    <a:pt x="0" y="5"/>
                    <a:pt x="0" y="16"/>
                    <a:pt x="9" y="18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23" y="18"/>
                    <a:pt x="31" y="9"/>
                    <a:pt x="26" y="1"/>
                  </a:cubicBezTo>
                  <a:cubicBezTo>
                    <a:pt x="18" y="1"/>
                    <a:pt x="9" y="0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130">
              <a:extLst>
                <a:ext uri="{FF2B5EF4-FFF2-40B4-BE49-F238E27FC236}">
                  <a16:creationId xmlns:a16="http://schemas.microsoft.com/office/drawing/2014/main" id="{C31DD906-2951-4F87-A65C-6B3D88EDD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599"/>
              <a:ext cx="102" cy="349"/>
            </a:xfrm>
            <a:custGeom>
              <a:avLst/>
              <a:gdLst>
                <a:gd name="T0" fmla="*/ 0 w 38"/>
                <a:gd name="T1" fmla="*/ 0 h 130"/>
                <a:gd name="T2" fmla="*/ 17 w 38"/>
                <a:gd name="T3" fmla="*/ 88 h 130"/>
                <a:gd name="T4" fmla="*/ 25 w 38"/>
                <a:gd name="T5" fmla="*/ 130 h 130"/>
                <a:gd name="T6" fmla="*/ 38 w 38"/>
                <a:gd name="T7" fmla="*/ 125 h 130"/>
                <a:gd name="T8" fmla="*/ 34 w 38"/>
                <a:gd name="T9" fmla="*/ 86 h 130"/>
                <a:gd name="T10" fmla="*/ 19 w 38"/>
                <a:gd name="T11" fmla="*/ 4 h 130"/>
                <a:gd name="T12" fmla="*/ 0 w 38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30">
                  <a:moveTo>
                    <a:pt x="0" y="0"/>
                  </a:moveTo>
                  <a:cubicBezTo>
                    <a:pt x="6" y="29"/>
                    <a:pt x="12" y="59"/>
                    <a:pt x="17" y="88"/>
                  </a:cubicBezTo>
                  <a:cubicBezTo>
                    <a:pt x="20" y="101"/>
                    <a:pt x="23" y="116"/>
                    <a:pt x="25" y="130"/>
                  </a:cubicBezTo>
                  <a:cubicBezTo>
                    <a:pt x="29" y="129"/>
                    <a:pt x="33" y="127"/>
                    <a:pt x="38" y="125"/>
                  </a:cubicBezTo>
                  <a:cubicBezTo>
                    <a:pt x="36" y="112"/>
                    <a:pt x="36" y="96"/>
                    <a:pt x="34" y="86"/>
                  </a:cubicBezTo>
                  <a:cubicBezTo>
                    <a:pt x="29" y="59"/>
                    <a:pt x="24" y="31"/>
                    <a:pt x="19" y="4"/>
                  </a:cubicBezTo>
                  <a:cubicBezTo>
                    <a:pt x="13" y="2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131">
              <a:extLst>
                <a:ext uri="{FF2B5EF4-FFF2-40B4-BE49-F238E27FC236}">
                  <a16:creationId xmlns:a16="http://schemas.microsoft.com/office/drawing/2014/main" id="{F37CCC6C-DDF3-4B1B-B43A-9BF502556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967"/>
              <a:ext cx="37" cy="14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4 w 14"/>
                <a:gd name="T7" fmla="*/ 1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9" y="1"/>
                    <a:pt x="5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5" y="4"/>
                    <a:pt x="10" y="3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132">
              <a:extLst>
                <a:ext uri="{FF2B5EF4-FFF2-40B4-BE49-F238E27FC236}">
                  <a16:creationId xmlns:a16="http://schemas.microsoft.com/office/drawing/2014/main" id="{C9F067F0-C305-4A2E-8E72-584EEFBAE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43"/>
              <a:ext cx="40" cy="35"/>
            </a:xfrm>
            <a:custGeom>
              <a:avLst/>
              <a:gdLst>
                <a:gd name="T0" fmla="*/ 13 w 15"/>
                <a:gd name="T1" fmla="*/ 0 h 13"/>
                <a:gd name="T2" fmla="*/ 0 w 15"/>
                <a:gd name="T3" fmla="*/ 5 h 13"/>
                <a:gd name="T4" fmla="*/ 1 w 15"/>
                <a:gd name="T5" fmla="*/ 13 h 13"/>
                <a:gd name="T6" fmla="*/ 15 w 15"/>
                <a:gd name="T7" fmla="*/ 9 h 13"/>
                <a:gd name="T8" fmla="*/ 13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3" y="0"/>
                  </a:moveTo>
                  <a:cubicBezTo>
                    <a:pt x="9" y="2"/>
                    <a:pt x="5" y="4"/>
                    <a:pt x="0" y="5"/>
                  </a:cubicBezTo>
                  <a:cubicBezTo>
                    <a:pt x="0" y="8"/>
                    <a:pt x="1" y="10"/>
                    <a:pt x="1" y="13"/>
                  </a:cubicBezTo>
                  <a:cubicBezTo>
                    <a:pt x="6" y="12"/>
                    <a:pt x="10" y="10"/>
                    <a:pt x="15" y="9"/>
                  </a:cubicBezTo>
                  <a:cubicBezTo>
                    <a:pt x="14" y="6"/>
                    <a:pt x="13" y="3"/>
                    <a:pt x="13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133">
              <a:extLst>
                <a:ext uri="{FF2B5EF4-FFF2-40B4-BE49-F238E27FC236}">
                  <a16:creationId xmlns:a16="http://schemas.microsoft.com/office/drawing/2014/main" id="{41BF0050-72C9-4D18-96AA-34642EBDD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35"/>
              <a:ext cx="35" cy="22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5 h 8"/>
                <a:gd name="T4" fmla="*/ 0 w 13"/>
                <a:gd name="T5" fmla="*/ 8 h 8"/>
                <a:gd name="T6" fmla="*/ 13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2"/>
                    <a:pt x="4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5" y="7"/>
                    <a:pt x="9" y="5"/>
                    <a:pt x="13" y="3"/>
                  </a:cubicBezTo>
                  <a:cubicBezTo>
                    <a:pt x="13" y="2"/>
                    <a:pt x="13" y="1"/>
                    <a:pt x="13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134">
              <a:extLst>
                <a:ext uri="{FF2B5EF4-FFF2-40B4-BE49-F238E27FC236}">
                  <a16:creationId xmlns:a16="http://schemas.microsoft.com/office/drawing/2014/main" id="{357FD58A-0D78-440C-B47E-0E1B286C7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629"/>
              <a:ext cx="64" cy="40"/>
            </a:xfrm>
            <a:custGeom>
              <a:avLst/>
              <a:gdLst>
                <a:gd name="T0" fmla="*/ 1 w 24"/>
                <a:gd name="T1" fmla="*/ 0 h 15"/>
                <a:gd name="T2" fmla="*/ 7 w 24"/>
                <a:gd name="T3" fmla="*/ 13 h 15"/>
                <a:gd name="T4" fmla="*/ 15 w 24"/>
                <a:gd name="T5" fmla="*/ 15 h 15"/>
                <a:gd name="T6" fmla="*/ 24 w 24"/>
                <a:gd name="T7" fmla="*/ 13 h 15"/>
                <a:gd name="T8" fmla="*/ 1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0" y="4"/>
                    <a:pt x="1" y="10"/>
                    <a:pt x="7" y="13"/>
                  </a:cubicBezTo>
                  <a:cubicBezTo>
                    <a:pt x="9" y="15"/>
                    <a:pt x="12" y="15"/>
                    <a:pt x="15" y="15"/>
                  </a:cubicBezTo>
                  <a:cubicBezTo>
                    <a:pt x="18" y="15"/>
                    <a:pt x="21" y="14"/>
                    <a:pt x="24" y="13"/>
                  </a:cubicBezTo>
                  <a:cubicBezTo>
                    <a:pt x="17" y="8"/>
                    <a:pt x="10" y="3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135">
              <a:extLst>
                <a:ext uri="{FF2B5EF4-FFF2-40B4-BE49-F238E27FC236}">
                  <a16:creationId xmlns:a16="http://schemas.microsoft.com/office/drawing/2014/main" id="{4B44A1E8-FE0C-403A-A87A-9E45853F7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744"/>
              <a:ext cx="90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136">
              <a:extLst>
                <a:ext uri="{FF2B5EF4-FFF2-40B4-BE49-F238E27FC236}">
                  <a16:creationId xmlns:a16="http://schemas.microsoft.com/office/drawing/2014/main" id="{584D9AD5-2CF2-4686-9C3A-9ED91CBFE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" y="924"/>
              <a:ext cx="53" cy="35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12 h 13"/>
                <a:gd name="T4" fmla="*/ 0 w 20"/>
                <a:gd name="T5" fmla="*/ 13 h 13"/>
                <a:gd name="T6" fmla="*/ 20 w 20"/>
                <a:gd name="T7" fmla="*/ 0 h 13"/>
                <a:gd name="T8" fmla="*/ 19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4" y="5"/>
                    <a:pt x="7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8" y="10"/>
                    <a:pt x="14" y="6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137">
              <a:extLst>
                <a:ext uri="{FF2B5EF4-FFF2-40B4-BE49-F238E27FC236}">
                  <a16:creationId xmlns:a16="http://schemas.microsoft.com/office/drawing/2014/main" id="{969DE7B2-BB7C-4C35-80BB-AC6CFD627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914"/>
              <a:ext cx="53" cy="43"/>
            </a:xfrm>
            <a:custGeom>
              <a:avLst/>
              <a:gdLst>
                <a:gd name="T0" fmla="*/ 11 w 20"/>
                <a:gd name="T1" fmla="*/ 0 h 16"/>
                <a:gd name="T2" fmla="*/ 1 w 20"/>
                <a:gd name="T3" fmla="*/ 7 h 16"/>
                <a:gd name="T4" fmla="*/ 1 w 20"/>
                <a:gd name="T5" fmla="*/ 16 h 16"/>
                <a:gd name="T6" fmla="*/ 20 w 20"/>
                <a:gd name="T7" fmla="*/ 4 h 16"/>
                <a:gd name="T8" fmla="*/ 11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1" y="0"/>
                  </a:moveTo>
                  <a:cubicBezTo>
                    <a:pt x="7" y="0"/>
                    <a:pt x="4" y="2"/>
                    <a:pt x="1" y="7"/>
                  </a:cubicBezTo>
                  <a:cubicBezTo>
                    <a:pt x="1" y="7"/>
                    <a:pt x="0" y="11"/>
                    <a:pt x="1" y="16"/>
                  </a:cubicBezTo>
                  <a:cubicBezTo>
                    <a:pt x="8" y="13"/>
                    <a:pt x="15" y="9"/>
                    <a:pt x="20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2" name="文本框 211">
            <a:extLst>
              <a:ext uri="{FF2B5EF4-FFF2-40B4-BE49-F238E27FC236}">
                <a16:creationId xmlns:a16="http://schemas.microsoft.com/office/drawing/2014/main" id="{A3D8433A-DF91-48AA-B212-9146D0600B26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sp>
        <p:nvSpPr>
          <p:cNvPr id="213" name="文本框 212">
            <a:extLst>
              <a:ext uri="{FF2B5EF4-FFF2-40B4-BE49-F238E27FC236}">
                <a16:creationId xmlns:a16="http://schemas.microsoft.com/office/drawing/2014/main" id="{65F944BD-7403-469A-A18D-A440C5F9AA99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grpSp>
        <p:nvGrpSpPr>
          <p:cNvPr id="214" name="组合 213">
            <a:extLst>
              <a:ext uri="{FF2B5EF4-FFF2-40B4-BE49-F238E27FC236}">
                <a16:creationId xmlns:a16="http://schemas.microsoft.com/office/drawing/2014/main" id="{45994D2B-9192-4008-9CBF-0D79E1026A22}"/>
              </a:ext>
            </a:extLst>
          </p:cNvPr>
          <p:cNvGrpSpPr/>
          <p:nvPr/>
        </p:nvGrpSpPr>
        <p:grpSpPr>
          <a:xfrm>
            <a:off x="2303918" y="2046768"/>
            <a:ext cx="4071341" cy="1043729"/>
            <a:chOff x="5654598" y="2135234"/>
            <a:chExt cx="4071341" cy="1043729"/>
          </a:xfrm>
        </p:grpSpPr>
        <p:sp>
          <p:nvSpPr>
            <p:cNvPr id="215" name="文本框 214">
              <a:extLst>
                <a:ext uri="{FF2B5EF4-FFF2-40B4-BE49-F238E27FC236}">
                  <a16:creationId xmlns:a16="http://schemas.microsoft.com/office/drawing/2014/main" id="{C1848828-32D4-4074-89F5-B277426A8E7A}"/>
                </a:ext>
              </a:extLst>
            </p:cNvPr>
            <p:cNvSpPr txBox="1"/>
            <p:nvPr/>
          </p:nvSpPr>
          <p:spPr>
            <a:xfrm>
              <a:off x="5654598" y="2135234"/>
              <a:ext cx="20697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ctr">
                <a:buFont typeface="Wingdings" panose="05000000000000000000" pitchFamily="2" charset="2"/>
                <a:buChar char="ü"/>
              </a:pPr>
              <a:r>
                <a:rPr lang="zh-CN" altLang="en-US" sz="20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  <p:sp>
          <p:nvSpPr>
            <p:cNvPr id="216" name="文本框 215">
              <a:extLst>
                <a:ext uri="{FF2B5EF4-FFF2-40B4-BE49-F238E27FC236}">
                  <a16:creationId xmlns:a16="http://schemas.microsoft.com/office/drawing/2014/main" id="{9DCEBB89-0F3F-40C6-ACE4-B066AB198897}"/>
                </a:ext>
              </a:extLst>
            </p:cNvPr>
            <p:cNvSpPr txBox="1"/>
            <p:nvPr/>
          </p:nvSpPr>
          <p:spPr>
            <a:xfrm>
              <a:off x="6001796" y="2594188"/>
              <a:ext cx="3724143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217" name="组合 216">
            <a:extLst>
              <a:ext uri="{FF2B5EF4-FFF2-40B4-BE49-F238E27FC236}">
                <a16:creationId xmlns:a16="http://schemas.microsoft.com/office/drawing/2014/main" id="{D19601A4-A31A-4FF6-818F-B89234E9842A}"/>
              </a:ext>
            </a:extLst>
          </p:cNvPr>
          <p:cNvGrpSpPr/>
          <p:nvPr/>
        </p:nvGrpSpPr>
        <p:grpSpPr>
          <a:xfrm>
            <a:off x="2303918" y="3973121"/>
            <a:ext cx="4071341" cy="1043729"/>
            <a:chOff x="5654598" y="2135234"/>
            <a:chExt cx="4071341" cy="1043729"/>
          </a:xfrm>
        </p:grpSpPr>
        <p:sp>
          <p:nvSpPr>
            <p:cNvPr id="218" name="文本框 217">
              <a:extLst>
                <a:ext uri="{FF2B5EF4-FFF2-40B4-BE49-F238E27FC236}">
                  <a16:creationId xmlns:a16="http://schemas.microsoft.com/office/drawing/2014/main" id="{2E8741C1-40AB-4FA3-89C8-D91D768AD1BE}"/>
                </a:ext>
              </a:extLst>
            </p:cNvPr>
            <p:cNvSpPr txBox="1"/>
            <p:nvPr/>
          </p:nvSpPr>
          <p:spPr>
            <a:xfrm>
              <a:off x="5654598" y="2135234"/>
              <a:ext cx="20697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ctr">
                <a:buFont typeface="Wingdings" panose="05000000000000000000" pitchFamily="2" charset="2"/>
                <a:buChar char="ü"/>
              </a:pPr>
              <a:r>
                <a:rPr lang="zh-CN" altLang="en-US" sz="20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  <p:sp>
          <p:nvSpPr>
            <p:cNvPr id="219" name="文本框 218">
              <a:extLst>
                <a:ext uri="{FF2B5EF4-FFF2-40B4-BE49-F238E27FC236}">
                  <a16:creationId xmlns:a16="http://schemas.microsoft.com/office/drawing/2014/main" id="{29BB94A9-8191-4CFE-896B-E4CFCFFE2061}"/>
                </a:ext>
              </a:extLst>
            </p:cNvPr>
            <p:cNvSpPr txBox="1"/>
            <p:nvPr/>
          </p:nvSpPr>
          <p:spPr>
            <a:xfrm>
              <a:off x="6001796" y="2594188"/>
              <a:ext cx="3724143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感谢您的使用，您的文字内容添加到此处，文字动画效果不变。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120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组合 567">
            <a:extLst>
              <a:ext uri="{FF2B5EF4-FFF2-40B4-BE49-F238E27FC236}">
                <a16:creationId xmlns:a16="http://schemas.microsoft.com/office/drawing/2014/main" id="{02593ED1-FFFA-40DB-97E2-C222486C357D}"/>
              </a:ext>
            </a:extLst>
          </p:cNvPr>
          <p:cNvGrpSpPr/>
          <p:nvPr/>
        </p:nvGrpSpPr>
        <p:grpSpPr>
          <a:xfrm>
            <a:off x="1330899" y="1678703"/>
            <a:ext cx="4506713" cy="1211173"/>
            <a:chOff x="1330899" y="1678703"/>
            <a:chExt cx="4506713" cy="1211173"/>
          </a:xfrm>
        </p:grpSpPr>
        <p:grpSp>
          <p:nvGrpSpPr>
            <p:cNvPr id="377" name="组合 376">
              <a:extLst>
                <a:ext uri="{FF2B5EF4-FFF2-40B4-BE49-F238E27FC236}">
                  <a16:creationId xmlns:a16="http://schemas.microsoft.com/office/drawing/2014/main" id="{17075F78-CFAD-42E1-B81F-22BF82BE32AE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310" name="Freeform 5">
                <a:extLst>
                  <a:ext uri="{FF2B5EF4-FFF2-40B4-BE49-F238E27FC236}">
                    <a16:creationId xmlns:a16="http://schemas.microsoft.com/office/drawing/2014/main" id="{40DB562D-DE12-4524-A632-A81C6420D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6">
                <a:extLst>
                  <a:ext uri="{FF2B5EF4-FFF2-40B4-BE49-F238E27FC236}">
                    <a16:creationId xmlns:a16="http://schemas.microsoft.com/office/drawing/2014/main" id="{A7115DCD-A4B1-459A-A7D1-60D0E333A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376" name="组合 375">
                <a:extLst>
                  <a:ext uri="{FF2B5EF4-FFF2-40B4-BE49-F238E27FC236}">
                    <a16:creationId xmlns:a16="http://schemas.microsoft.com/office/drawing/2014/main" id="{6F572B46-CA3A-47C1-95BE-206CB6EDAD96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320" name="Freeform 15">
                  <a:extLst>
                    <a:ext uri="{FF2B5EF4-FFF2-40B4-BE49-F238E27FC236}">
                      <a16:creationId xmlns:a16="http://schemas.microsoft.com/office/drawing/2014/main" id="{8AB632E7-705E-4A98-940D-18B3293D7D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1" name="Freeform 16">
                  <a:extLst>
                    <a:ext uri="{FF2B5EF4-FFF2-40B4-BE49-F238E27FC236}">
                      <a16:creationId xmlns:a16="http://schemas.microsoft.com/office/drawing/2014/main" id="{23DFE8A7-DC04-4733-8584-36B556FCD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2" name="Freeform 17">
                  <a:extLst>
                    <a:ext uri="{FF2B5EF4-FFF2-40B4-BE49-F238E27FC236}">
                      <a16:creationId xmlns:a16="http://schemas.microsoft.com/office/drawing/2014/main" id="{12BD374F-7589-4F0E-AB66-71903951B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3" name="Freeform 18">
                  <a:extLst>
                    <a:ext uri="{FF2B5EF4-FFF2-40B4-BE49-F238E27FC236}">
                      <a16:creationId xmlns:a16="http://schemas.microsoft.com/office/drawing/2014/main" id="{74A7CE17-397C-4719-87A3-D9B940D78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4" name="Freeform 19">
                  <a:extLst>
                    <a:ext uri="{FF2B5EF4-FFF2-40B4-BE49-F238E27FC236}">
                      <a16:creationId xmlns:a16="http://schemas.microsoft.com/office/drawing/2014/main" id="{9F0EF8AB-DB3C-4DB5-804B-47A68466BE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5" name="Freeform 20">
                  <a:extLst>
                    <a:ext uri="{FF2B5EF4-FFF2-40B4-BE49-F238E27FC236}">
                      <a16:creationId xmlns:a16="http://schemas.microsoft.com/office/drawing/2014/main" id="{AF42CF5E-AC8D-4912-B1F0-9B5A5B1A41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6" name="Freeform 21">
                  <a:extLst>
                    <a:ext uri="{FF2B5EF4-FFF2-40B4-BE49-F238E27FC236}">
                      <a16:creationId xmlns:a16="http://schemas.microsoft.com/office/drawing/2014/main" id="{CCF0BD19-3CAC-4F1E-99A4-211749EF11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7" name="Freeform 22">
                  <a:extLst>
                    <a:ext uri="{FF2B5EF4-FFF2-40B4-BE49-F238E27FC236}">
                      <a16:creationId xmlns:a16="http://schemas.microsoft.com/office/drawing/2014/main" id="{2753997F-21E0-49F4-B477-CE752131D0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8" name="Freeform 23">
                  <a:extLst>
                    <a:ext uri="{FF2B5EF4-FFF2-40B4-BE49-F238E27FC236}">
                      <a16:creationId xmlns:a16="http://schemas.microsoft.com/office/drawing/2014/main" id="{CF14CD82-8A19-4E89-BFC9-9BE79C63EF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9" name="Freeform 24">
                  <a:extLst>
                    <a:ext uri="{FF2B5EF4-FFF2-40B4-BE49-F238E27FC236}">
                      <a16:creationId xmlns:a16="http://schemas.microsoft.com/office/drawing/2014/main" id="{822E32B7-96CA-494C-8939-0A0D89F3B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0" name="Freeform 25">
                  <a:extLst>
                    <a:ext uri="{FF2B5EF4-FFF2-40B4-BE49-F238E27FC236}">
                      <a16:creationId xmlns:a16="http://schemas.microsoft.com/office/drawing/2014/main" id="{CCABB7BE-2255-49A4-850A-72C11738E1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1" name="Freeform 26">
                  <a:extLst>
                    <a:ext uri="{FF2B5EF4-FFF2-40B4-BE49-F238E27FC236}">
                      <a16:creationId xmlns:a16="http://schemas.microsoft.com/office/drawing/2014/main" id="{747C83F6-5211-496C-8639-CEF852EEF8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2" name="Freeform 27">
                  <a:extLst>
                    <a:ext uri="{FF2B5EF4-FFF2-40B4-BE49-F238E27FC236}">
                      <a16:creationId xmlns:a16="http://schemas.microsoft.com/office/drawing/2014/main" id="{1C4F63FE-5BFF-4FD7-BDA9-A1C2A7D82D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3" name="Freeform 28">
                  <a:extLst>
                    <a:ext uri="{FF2B5EF4-FFF2-40B4-BE49-F238E27FC236}">
                      <a16:creationId xmlns:a16="http://schemas.microsoft.com/office/drawing/2014/main" id="{A912573C-CA67-4B02-98D8-B2FC670189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4" name="Freeform 29">
                  <a:extLst>
                    <a:ext uri="{FF2B5EF4-FFF2-40B4-BE49-F238E27FC236}">
                      <a16:creationId xmlns:a16="http://schemas.microsoft.com/office/drawing/2014/main" id="{AEA2FD9F-F418-4A2E-8138-322C13DF62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5" name="Freeform 30">
                  <a:extLst>
                    <a:ext uri="{FF2B5EF4-FFF2-40B4-BE49-F238E27FC236}">
                      <a16:creationId xmlns:a16="http://schemas.microsoft.com/office/drawing/2014/main" id="{FF9C65A6-C04E-42E4-B6A4-EE2423133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6" name="Freeform 31">
                  <a:extLst>
                    <a:ext uri="{FF2B5EF4-FFF2-40B4-BE49-F238E27FC236}">
                      <a16:creationId xmlns:a16="http://schemas.microsoft.com/office/drawing/2014/main" id="{E67FDE38-F89B-4144-BE12-2D39AF59D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7" name="Freeform 32">
                  <a:extLst>
                    <a:ext uri="{FF2B5EF4-FFF2-40B4-BE49-F238E27FC236}">
                      <a16:creationId xmlns:a16="http://schemas.microsoft.com/office/drawing/2014/main" id="{C31E90ED-E2F9-411F-A4F9-53B288E33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8" name="Freeform 33">
                  <a:extLst>
                    <a:ext uri="{FF2B5EF4-FFF2-40B4-BE49-F238E27FC236}">
                      <a16:creationId xmlns:a16="http://schemas.microsoft.com/office/drawing/2014/main" id="{43FFFD1A-CC06-4E86-8785-4C9D2E297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9" name="Freeform 34">
                  <a:extLst>
                    <a:ext uri="{FF2B5EF4-FFF2-40B4-BE49-F238E27FC236}">
                      <a16:creationId xmlns:a16="http://schemas.microsoft.com/office/drawing/2014/main" id="{7C463F08-D440-4428-BF66-8BCCAF5EF3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0" name="Freeform 35">
                  <a:extLst>
                    <a:ext uri="{FF2B5EF4-FFF2-40B4-BE49-F238E27FC236}">
                      <a16:creationId xmlns:a16="http://schemas.microsoft.com/office/drawing/2014/main" id="{329857A0-8736-4CEA-BCF1-C5B089675D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1" name="Freeform 36">
                  <a:extLst>
                    <a:ext uri="{FF2B5EF4-FFF2-40B4-BE49-F238E27FC236}">
                      <a16:creationId xmlns:a16="http://schemas.microsoft.com/office/drawing/2014/main" id="{F54D48DA-D6B0-4B24-944F-69846E9F33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2" name="Freeform 37">
                  <a:extLst>
                    <a:ext uri="{FF2B5EF4-FFF2-40B4-BE49-F238E27FC236}">
                      <a16:creationId xmlns:a16="http://schemas.microsoft.com/office/drawing/2014/main" id="{420625D0-141F-4867-B960-54FC5D943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3" name="Freeform 38">
                  <a:extLst>
                    <a:ext uri="{FF2B5EF4-FFF2-40B4-BE49-F238E27FC236}">
                      <a16:creationId xmlns:a16="http://schemas.microsoft.com/office/drawing/2014/main" id="{A0929ECC-09C7-4EFA-AE10-B81BC5BFD8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4" name="Freeform 39">
                  <a:extLst>
                    <a:ext uri="{FF2B5EF4-FFF2-40B4-BE49-F238E27FC236}">
                      <a16:creationId xmlns:a16="http://schemas.microsoft.com/office/drawing/2014/main" id="{C5CD4BC9-A7D2-4A13-9966-447CCC327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5" name="Freeform 40">
                  <a:extLst>
                    <a:ext uri="{FF2B5EF4-FFF2-40B4-BE49-F238E27FC236}">
                      <a16:creationId xmlns:a16="http://schemas.microsoft.com/office/drawing/2014/main" id="{CC82E316-D3AD-4967-B4D5-6CEF435D87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6" name="Freeform 41">
                  <a:extLst>
                    <a:ext uri="{FF2B5EF4-FFF2-40B4-BE49-F238E27FC236}">
                      <a16:creationId xmlns:a16="http://schemas.microsoft.com/office/drawing/2014/main" id="{6906270F-6F87-4150-9F8E-DC877F858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7" name="Freeform 42">
                  <a:extLst>
                    <a:ext uri="{FF2B5EF4-FFF2-40B4-BE49-F238E27FC236}">
                      <a16:creationId xmlns:a16="http://schemas.microsoft.com/office/drawing/2014/main" id="{BDF3B81B-57A6-4894-9EC9-3EC6D05C9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8" name="Freeform 43">
                  <a:extLst>
                    <a:ext uri="{FF2B5EF4-FFF2-40B4-BE49-F238E27FC236}">
                      <a16:creationId xmlns:a16="http://schemas.microsoft.com/office/drawing/2014/main" id="{F017F46D-F7D3-4B6D-B733-A404B2495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9" name="Freeform 44">
                  <a:extLst>
                    <a:ext uri="{FF2B5EF4-FFF2-40B4-BE49-F238E27FC236}">
                      <a16:creationId xmlns:a16="http://schemas.microsoft.com/office/drawing/2014/main" id="{8A034467-C6FC-420B-8377-1F832A0CC1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0" name="Freeform 45">
                  <a:extLst>
                    <a:ext uri="{FF2B5EF4-FFF2-40B4-BE49-F238E27FC236}">
                      <a16:creationId xmlns:a16="http://schemas.microsoft.com/office/drawing/2014/main" id="{EE506ADE-A6E1-455E-8640-CBC969780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1" name="Freeform 46">
                  <a:extLst>
                    <a:ext uri="{FF2B5EF4-FFF2-40B4-BE49-F238E27FC236}">
                      <a16:creationId xmlns:a16="http://schemas.microsoft.com/office/drawing/2014/main" id="{1B4D1678-38C4-4B3C-9922-73940D8D2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2" name="Freeform 47">
                  <a:extLst>
                    <a:ext uri="{FF2B5EF4-FFF2-40B4-BE49-F238E27FC236}">
                      <a16:creationId xmlns:a16="http://schemas.microsoft.com/office/drawing/2014/main" id="{4FCB306C-982D-4139-97BF-7DDDF4273D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3" name="Freeform 48">
                  <a:extLst>
                    <a:ext uri="{FF2B5EF4-FFF2-40B4-BE49-F238E27FC236}">
                      <a16:creationId xmlns:a16="http://schemas.microsoft.com/office/drawing/2014/main" id="{933CB58B-36AC-4257-AF06-B3610CE6F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4" name="Freeform 49">
                  <a:extLst>
                    <a:ext uri="{FF2B5EF4-FFF2-40B4-BE49-F238E27FC236}">
                      <a16:creationId xmlns:a16="http://schemas.microsoft.com/office/drawing/2014/main" id="{36E99713-9B04-4CE3-8A59-0E4BD53FB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5" name="Freeform 50">
                  <a:extLst>
                    <a:ext uri="{FF2B5EF4-FFF2-40B4-BE49-F238E27FC236}">
                      <a16:creationId xmlns:a16="http://schemas.microsoft.com/office/drawing/2014/main" id="{1969B6A3-CA75-46D4-8197-A9E912A64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6" name="Freeform 51">
                  <a:extLst>
                    <a:ext uri="{FF2B5EF4-FFF2-40B4-BE49-F238E27FC236}">
                      <a16:creationId xmlns:a16="http://schemas.microsoft.com/office/drawing/2014/main" id="{9AC9B67D-25C3-45AB-A6F6-639A0F8D8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7" name="Freeform 52">
                  <a:extLst>
                    <a:ext uri="{FF2B5EF4-FFF2-40B4-BE49-F238E27FC236}">
                      <a16:creationId xmlns:a16="http://schemas.microsoft.com/office/drawing/2014/main" id="{0C13015E-E4C2-42FD-87D2-4318726C5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8" name="Freeform 53">
                  <a:extLst>
                    <a:ext uri="{FF2B5EF4-FFF2-40B4-BE49-F238E27FC236}">
                      <a16:creationId xmlns:a16="http://schemas.microsoft.com/office/drawing/2014/main" id="{236A4BB1-FB00-4A93-955A-D344FF917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9" name="Freeform 54">
                  <a:extLst>
                    <a:ext uri="{FF2B5EF4-FFF2-40B4-BE49-F238E27FC236}">
                      <a16:creationId xmlns:a16="http://schemas.microsoft.com/office/drawing/2014/main" id="{1D31BE74-4597-483D-AFAD-9BC8BF160E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0" name="Freeform 55">
                  <a:extLst>
                    <a:ext uri="{FF2B5EF4-FFF2-40B4-BE49-F238E27FC236}">
                      <a16:creationId xmlns:a16="http://schemas.microsoft.com/office/drawing/2014/main" id="{B41AB588-4368-4CA1-B77C-94268C25F8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1" name="Freeform 56">
                  <a:extLst>
                    <a:ext uri="{FF2B5EF4-FFF2-40B4-BE49-F238E27FC236}">
                      <a16:creationId xmlns:a16="http://schemas.microsoft.com/office/drawing/2014/main" id="{E56179C8-5A64-473C-844E-FCB48841AB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2" name="Freeform 57">
                  <a:extLst>
                    <a:ext uri="{FF2B5EF4-FFF2-40B4-BE49-F238E27FC236}">
                      <a16:creationId xmlns:a16="http://schemas.microsoft.com/office/drawing/2014/main" id="{73F6706B-A0DE-4088-A024-F9CD8029A2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3" name="Freeform 58">
                  <a:extLst>
                    <a:ext uri="{FF2B5EF4-FFF2-40B4-BE49-F238E27FC236}">
                      <a16:creationId xmlns:a16="http://schemas.microsoft.com/office/drawing/2014/main" id="{9C248072-6F4A-4332-8FC2-B6E94999C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4" name="Freeform 59">
                  <a:extLst>
                    <a:ext uri="{FF2B5EF4-FFF2-40B4-BE49-F238E27FC236}">
                      <a16:creationId xmlns:a16="http://schemas.microsoft.com/office/drawing/2014/main" id="{3BFD65D8-0806-48EE-B7A3-2CA9B5042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5" name="Freeform 60">
                  <a:extLst>
                    <a:ext uri="{FF2B5EF4-FFF2-40B4-BE49-F238E27FC236}">
                      <a16:creationId xmlns:a16="http://schemas.microsoft.com/office/drawing/2014/main" id="{F994A636-0580-4AFC-B478-7D55FED395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6" name="Freeform 61">
                  <a:extLst>
                    <a:ext uri="{FF2B5EF4-FFF2-40B4-BE49-F238E27FC236}">
                      <a16:creationId xmlns:a16="http://schemas.microsoft.com/office/drawing/2014/main" id="{D6D71C4F-0C09-41D3-A59C-2ED4540985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7" name="Freeform 62">
                  <a:extLst>
                    <a:ext uri="{FF2B5EF4-FFF2-40B4-BE49-F238E27FC236}">
                      <a16:creationId xmlns:a16="http://schemas.microsoft.com/office/drawing/2014/main" id="{5C16CEDB-B362-4FC8-BE75-9229D6999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8" name="Freeform 63">
                  <a:extLst>
                    <a:ext uri="{FF2B5EF4-FFF2-40B4-BE49-F238E27FC236}">
                      <a16:creationId xmlns:a16="http://schemas.microsoft.com/office/drawing/2014/main" id="{21FF4049-5AAA-431F-A6FA-250A481BF0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9" name="Freeform 64">
                  <a:extLst>
                    <a:ext uri="{FF2B5EF4-FFF2-40B4-BE49-F238E27FC236}">
                      <a16:creationId xmlns:a16="http://schemas.microsoft.com/office/drawing/2014/main" id="{7533CE0B-4714-4625-86F1-B74C962A8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0" name="Freeform 65">
                  <a:extLst>
                    <a:ext uri="{FF2B5EF4-FFF2-40B4-BE49-F238E27FC236}">
                      <a16:creationId xmlns:a16="http://schemas.microsoft.com/office/drawing/2014/main" id="{1502767E-1DA2-484A-8F3F-538C80615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1" name="Freeform 66">
                  <a:extLst>
                    <a:ext uri="{FF2B5EF4-FFF2-40B4-BE49-F238E27FC236}">
                      <a16:creationId xmlns:a16="http://schemas.microsoft.com/office/drawing/2014/main" id="{418A53AD-C645-44CA-822C-26C5F1A47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2" name="Freeform 67">
                  <a:extLst>
                    <a:ext uri="{FF2B5EF4-FFF2-40B4-BE49-F238E27FC236}">
                      <a16:creationId xmlns:a16="http://schemas.microsoft.com/office/drawing/2014/main" id="{C3B72028-7D93-4BDD-8A20-D77C12EC1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3" name="Freeform 68">
                  <a:extLst>
                    <a:ext uri="{FF2B5EF4-FFF2-40B4-BE49-F238E27FC236}">
                      <a16:creationId xmlns:a16="http://schemas.microsoft.com/office/drawing/2014/main" id="{A99BAB27-1D6C-4AD3-8063-A5DC6A4DD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4" name="Freeform 69">
                  <a:extLst>
                    <a:ext uri="{FF2B5EF4-FFF2-40B4-BE49-F238E27FC236}">
                      <a16:creationId xmlns:a16="http://schemas.microsoft.com/office/drawing/2014/main" id="{702990A7-B441-421E-8A73-C48953220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5" name="Freeform 70">
                  <a:extLst>
                    <a:ext uri="{FF2B5EF4-FFF2-40B4-BE49-F238E27FC236}">
                      <a16:creationId xmlns:a16="http://schemas.microsoft.com/office/drawing/2014/main" id="{303D46D1-D2C0-4D09-AD26-5EEA2A339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58" name="文本框 557">
              <a:extLst>
                <a:ext uri="{FF2B5EF4-FFF2-40B4-BE49-F238E27FC236}">
                  <a16:creationId xmlns:a16="http://schemas.microsoft.com/office/drawing/2014/main" id="{4A91BB2F-2A72-46F5-A935-7EAAEE7330D1}"/>
                </a:ext>
              </a:extLst>
            </p:cNvPr>
            <p:cNvSpPr txBox="1"/>
            <p:nvPr/>
          </p:nvSpPr>
          <p:spPr>
            <a:xfrm>
              <a:off x="2533108" y="2233755"/>
              <a:ext cx="264687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dirty="0">
                  <a:ln w="63500">
                    <a:solidFill>
                      <a:srgbClr val="FFFFFF"/>
                    </a:solidFill>
                  </a:ln>
                  <a:solidFill>
                    <a:srgbClr val="FF4D67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  <p:sp>
          <p:nvSpPr>
            <p:cNvPr id="559" name="文本框 558">
              <a:extLst>
                <a:ext uri="{FF2B5EF4-FFF2-40B4-BE49-F238E27FC236}">
                  <a16:creationId xmlns:a16="http://schemas.microsoft.com/office/drawing/2014/main" id="{493E842A-D658-4310-B9C4-D4F413975A38}"/>
                </a:ext>
              </a:extLst>
            </p:cNvPr>
            <p:cNvSpPr txBox="1"/>
            <p:nvPr/>
          </p:nvSpPr>
          <p:spPr>
            <a:xfrm>
              <a:off x="2533108" y="2233755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</p:grpSp>
      <p:grpSp>
        <p:nvGrpSpPr>
          <p:cNvPr id="571" name="组合 570">
            <a:extLst>
              <a:ext uri="{FF2B5EF4-FFF2-40B4-BE49-F238E27FC236}">
                <a16:creationId xmlns:a16="http://schemas.microsoft.com/office/drawing/2014/main" id="{5FEE0A99-FC5D-4CDE-B6CC-118EE7EB6882}"/>
              </a:ext>
            </a:extLst>
          </p:cNvPr>
          <p:cNvGrpSpPr/>
          <p:nvPr/>
        </p:nvGrpSpPr>
        <p:grpSpPr>
          <a:xfrm>
            <a:off x="1330899" y="3180806"/>
            <a:ext cx="4506713" cy="1211173"/>
            <a:chOff x="1330899" y="3180806"/>
            <a:chExt cx="4506713" cy="1211173"/>
          </a:xfrm>
        </p:grpSpPr>
        <p:grpSp>
          <p:nvGrpSpPr>
            <p:cNvPr id="378" name="组合 377">
              <a:extLst>
                <a:ext uri="{FF2B5EF4-FFF2-40B4-BE49-F238E27FC236}">
                  <a16:creationId xmlns:a16="http://schemas.microsoft.com/office/drawing/2014/main" id="{35ADC0F4-C6D7-42CC-B73E-157A692DD6AB}"/>
                </a:ext>
              </a:extLst>
            </p:cNvPr>
            <p:cNvGrpSpPr/>
            <p:nvPr/>
          </p:nvGrpSpPr>
          <p:grpSpPr>
            <a:xfrm>
              <a:off x="1330899" y="3180806"/>
              <a:ext cx="4506713" cy="1211173"/>
              <a:chOff x="2972472" y="1362075"/>
              <a:chExt cx="5830217" cy="1566863"/>
            </a:xfrm>
          </p:grpSpPr>
          <p:sp>
            <p:nvSpPr>
              <p:cNvPr id="379" name="Freeform 5">
                <a:extLst>
                  <a:ext uri="{FF2B5EF4-FFF2-40B4-BE49-F238E27FC236}">
                    <a16:creationId xmlns:a16="http://schemas.microsoft.com/office/drawing/2014/main" id="{BD172B8A-5C7E-4688-9C02-5C945FEB1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Freeform 6">
                <a:extLst>
                  <a:ext uri="{FF2B5EF4-FFF2-40B4-BE49-F238E27FC236}">
                    <a16:creationId xmlns:a16="http://schemas.microsoft.com/office/drawing/2014/main" id="{8FE02F04-F2E1-47FA-9B00-9ACB14D02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381" name="组合 380">
                <a:extLst>
                  <a:ext uri="{FF2B5EF4-FFF2-40B4-BE49-F238E27FC236}">
                    <a16:creationId xmlns:a16="http://schemas.microsoft.com/office/drawing/2014/main" id="{6C886499-9F75-41DA-81F9-75DD62834F1F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382" name="Freeform 15">
                  <a:extLst>
                    <a:ext uri="{FF2B5EF4-FFF2-40B4-BE49-F238E27FC236}">
                      <a16:creationId xmlns:a16="http://schemas.microsoft.com/office/drawing/2014/main" id="{8B237D97-5053-4A2F-92D3-9929E87BE0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3" name="Freeform 16">
                  <a:extLst>
                    <a:ext uri="{FF2B5EF4-FFF2-40B4-BE49-F238E27FC236}">
                      <a16:creationId xmlns:a16="http://schemas.microsoft.com/office/drawing/2014/main" id="{B4EB705F-0B9C-42AF-B476-EFFFAE1CF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4" name="Freeform 17">
                  <a:extLst>
                    <a:ext uri="{FF2B5EF4-FFF2-40B4-BE49-F238E27FC236}">
                      <a16:creationId xmlns:a16="http://schemas.microsoft.com/office/drawing/2014/main" id="{DDDAC721-2B39-4A41-A8A2-CD08BB07FD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5" name="Freeform 18">
                  <a:extLst>
                    <a:ext uri="{FF2B5EF4-FFF2-40B4-BE49-F238E27FC236}">
                      <a16:creationId xmlns:a16="http://schemas.microsoft.com/office/drawing/2014/main" id="{191AE325-B30A-4765-9457-FF3518FD97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6" name="Freeform 19">
                  <a:extLst>
                    <a:ext uri="{FF2B5EF4-FFF2-40B4-BE49-F238E27FC236}">
                      <a16:creationId xmlns:a16="http://schemas.microsoft.com/office/drawing/2014/main" id="{1C14D685-7036-4C19-8B16-E65EFBA864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7" name="Freeform 20">
                  <a:extLst>
                    <a:ext uri="{FF2B5EF4-FFF2-40B4-BE49-F238E27FC236}">
                      <a16:creationId xmlns:a16="http://schemas.microsoft.com/office/drawing/2014/main" id="{D3BF5F85-CBA1-4E14-9327-412CF9CD45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8" name="Freeform 21">
                  <a:extLst>
                    <a:ext uri="{FF2B5EF4-FFF2-40B4-BE49-F238E27FC236}">
                      <a16:creationId xmlns:a16="http://schemas.microsoft.com/office/drawing/2014/main" id="{B503533A-F9F8-45E9-9C53-E5C2C847B5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9" name="Freeform 22">
                  <a:extLst>
                    <a:ext uri="{FF2B5EF4-FFF2-40B4-BE49-F238E27FC236}">
                      <a16:creationId xmlns:a16="http://schemas.microsoft.com/office/drawing/2014/main" id="{D28A1F82-6F75-462B-8A99-0F50CE0C6E7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" name="Freeform 23">
                  <a:extLst>
                    <a:ext uri="{FF2B5EF4-FFF2-40B4-BE49-F238E27FC236}">
                      <a16:creationId xmlns:a16="http://schemas.microsoft.com/office/drawing/2014/main" id="{D709A0AD-5885-4FCD-91C4-05BC540383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1" name="Freeform 24">
                  <a:extLst>
                    <a:ext uri="{FF2B5EF4-FFF2-40B4-BE49-F238E27FC236}">
                      <a16:creationId xmlns:a16="http://schemas.microsoft.com/office/drawing/2014/main" id="{7F32F73B-242E-4D72-B6F9-FD4F46951C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2" name="Freeform 25">
                  <a:extLst>
                    <a:ext uri="{FF2B5EF4-FFF2-40B4-BE49-F238E27FC236}">
                      <a16:creationId xmlns:a16="http://schemas.microsoft.com/office/drawing/2014/main" id="{F962EF99-4720-4F15-B9A1-F98D3C9ABC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3" name="Freeform 26">
                  <a:extLst>
                    <a:ext uri="{FF2B5EF4-FFF2-40B4-BE49-F238E27FC236}">
                      <a16:creationId xmlns:a16="http://schemas.microsoft.com/office/drawing/2014/main" id="{2227A58F-D2E4-40AC-9EDA-3011E4729D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4" name="Freeform 27">
                  <a:extLst>
                    <a:ext uri="{FF2B5EF4-FFF2-40B4-BE49-F238E27FC236}">
                      <a16:creationId xmlns:a16="http://schemas.microsoft.com/office/drawing/2014/main" id="{B93B65E5-3015-4525-A19B-C5341DA19A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5" name="Freeform 28">
                  <a:extLst>
                    <a:ext uri="{FF2B5EF4-FFF2-40B4-BE49-F238E27FC236}">
                      <a16:creationId xmlns:a16="http://schemas.microsoft.com/office/drawing/2014/main" id="{46BE03BC-DF8F-4A80-A3D9-A853B2610C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6" name="Freeform 29">
                  <a:extLst>
                    <a:ext uri="{FF2B5EF4-FFF2-40B4-BE49-F238E27FC236}">
                      <a16:creationId xmlns:a16="http://schemas.microsoft.com/office/drawing/2014/main" id="{BFA00602-F551-4467-BC9B-B7CCEC5234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7" name="Freeform 30">
                  <a:extLst>
                    <a:ext uri="{FF2B5EF4-FFF2-40B4-BE49-F238E27FC236}">
                      <a16:creationId xmlns:a16="http://schemas.microsoft.com/office/drawing/2014/main" id="{56044984-B932-40FF-8E72-D66665C0F2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8" name="Freeform 31">
                  <a:extLst>
                    <a:ext uri="{FF2B5EF4-FFF2-40B4-BE49-F238E27FC236}">
                      <a16:creationId xmlns:a16="http://schemas.microsoft.com/office/drawing/2014/main" id="{339F0238-9F6B-486F-B197-D53C8A626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9" name="Freeform 32">
                  <a:extLst>
                    <a:ext uri="{FF2B5EF4-FFF2-40B4-BE49-F238E27FC236}">
                      <a16:creationId xmlns:a16="http://schemas.microsoft.com/office/drawing/2014/main" id="{CD462A33-BCED-4AAF-B7DB-E870B4EB9D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0" name="Freeform 33">
                  <a:extLst>
                    <a:ext uri="{FF2B5EF4-FFF2-40B4-BE49-F238E27FC236}">
                      <a16:creationId xmlns:a16="http://schemas.microsoft.com/office/drawing/2014/main" id="{E320DF6E-B96D-4D5F-8FA9-FD116D04C6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1" name="Freeform 34">
                  <a:extLst>
                    <a:ext uri="{FF2B5EF4-FFF2-40B4-BE49-F238E27FC236}">
                      <a16:creationId xmlns:a16="http://schemas.microsoft.com/office/drawing/2014/main" id="{BE23E95C-11D2-4057-B5FB-64128BF285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2" name="Freeform 35">
                  <a:extLst>
                    <a:ext uri="{FF2B5EF4-FFF2-40B4-BE49-F238E27FC236}">
                      <a16:creationId xmlns:a16="http://schemas.microsoft.com/office/drawing/2014/main" id="{AAD1441F-4F82-43D4-818A-1E3176E7BB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3" name="Freeform 36">
                  <a:extLst>
                    <a:ext uri="{FF2B5EF4-FFF2-40B4-BE49-F238E27FC236}">
                      <a16:creationId xmlns:a16="http://schemas.microsoft.com/office/drawing/2014/main" id="{15DD3356-B42B-48CA-A45A-6F7F4B9B8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4" name="Freeform 37">
                  <a:extLst>
                    <a:ext uri="{FF2B5EF4-FFF2-40B4-BE49-F238E27FC236}">
                      <a16:creationId xmlns:a16="http://schemas.microsoft.com/office/drawing/2014/main" id="{BE1DE7D8-C725-41D5-853D-A115492488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5" name="Freeform 38">
                  <a:extLst>
                    <a:ext uri="{FF2B5EF4-FFF2-40B4-BE49-F238E27FC236}">
                      <a16:creationId xmlns:a16="http://schemas.microsoft.com/office/drawing/2014/main" id="{DA0A5C4F-AE3A-4403-B154-7839FB1A01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6" name="Freeform 39">
                  <a:extLst>
                    <a:ext uri="{FF2B5EF4-FFF2-40B4-BE49-F238E27FC236}">
                      <a16:creationId xmlns:a16="http://schemas.microsoft.com/office/drawing/2014/main" id="{C3D2A6CC-5633-4201-A4BC-E61A3B96EF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7" name="Freeform 40">
                  <a:extLst>
                    <a:ext uri="{FF2B5EF4-FFF2-40B4-BE49-F238E27FC236}">
                      <a16:creationId xmlns:a16="http://schemas.microsoft.com/office/drawing/2014/main" id="{7E149A6C-6F90-4640-9385-D21F3B10FB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8" name="Freeform 41">
                  <a:extLst>
                    <a:ext uri="{FF2B5EF4-FFF2-40B4-BE49-F238E27FC236}">
                      <a16:creationId xmlns:a16="http://schemas.microsoft.com/office/drawing/2014/main" id="{311D4669-4A80-4A0C-8C54-D947BCB45E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9" name="Freeform 42">
                  <a:extLst>
                    <a:ext uri="{FF2B5EF4-FFF2-40B4-BE49-F238E27FC236}">
                      <a16:creationId xmlns:a16="http://schemas.microsoft.com/office/drawing/2014/main" id="{0B9A9A91-1C3B-4C45-BCBD-D312E7D527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0" name="Freeform 43">
                  <a:extLst>
                    <a:ext uri="{FF2B5EF4-FFF2-40B4-BE49-F238E27FC236}">
                      <a16:creationId xmlns:a16="http://schemas.microsoft.com/office/drawing/2014/main" id="{CEDA9F74-661F-41B6-B1CE-713F7E19BF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1" name="Freeform 44">
                  <a:extLst>
                    <a:ext uri="{FF2B5EF4-FFF2-40B4-BE49-F238E27FC236}">
                      <a16:creationId xmlns:a16="http://schemas.microsoft.com/office/drawing/2014/main" id="{0A63520F-C149-46D1-8540-0BDC348612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2" name="Freeform 45">
                  <a:extLst>
                    <a:ext uri="{FF2B5EF4-FFF2-40B4-BE49-F238E27FC236}">
                      <a16:creationId xmlns:a16="http://schemas.microsoft.com/office/drawing/2014/main" id="{A275D982-BA78-4EB2-BE69-48ADDAA9A1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3" name="Freeform 46">
                  <a:extLst>
                    <a:ext uri="{FF2B5EF4-FFF2-40B4-BE49-F238E27FC236}">
                      <a16:creationId xmlns:a16="http://schemas.microsoft.com/office/drawing/2014/main" id="{AF235852-F67C-451B-937A-D2E8C3EF5F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4" name="Freeform 47">
                  <a:extLst>
                    <a:ext uri="{FF2B5EF4-FFF2-40B4-BE49-F238E27FC236}">
                      <a16:creationId xmlns:a16="http://schemas.microsoft.com/office/drawing/2014/main" id="{D950E4F7-9BF0-4F34-B7DA-0EB37CC369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5" name="Freeform 48">
                  <a:extLst>
                    <a:ext uri="{FF2B5EF4-FFF2-40B4-BE49-F238E27FC236}">
                      <a16:creationId xmlns:a16="http://schemas.microsoft.com/office/drawing/2014/main" id="{B78DD71D-197F-47E6-9D21-BD6C2148C7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6" name="Freeform 49">
                  <a:extLst>
                    <a:ext uri="{FF2B5EF4-FFF2-40B4-BE49-F238E27FC236}">
                      <a16:creationId xmlns:a16="http://schemas.microsoft.com/office/drawing/2014/main" id="{FF22C4D6-609E-448D-86EB-306A7A6363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7" name="Freeform 50">
                  <a:extLst>
                    <a:ext uri="{FF2B5EF4-FFF2-40B4-BE49-F238E27FC236}">
                      <a16:creationId xmlns:a16="http://schemas.microsoft.com/office/drawing/2014/main" id="{845F0753-B188-4AD3-97F5-52993E0AAE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8" name="Freeform 51">
                  <a:extLst>
                    <a:ext uri="{FF2B5EF4-FFF2-40B4-BE49-F238E27FC236}">
                      <a16:creationId xmlns:a16="http://schemas.microsoft.com/office/drawing/2014/main" id="{35738884-DD83-4E9D-A42A-25FB8E8746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9" name="Freeform 52">
                  <a:extLst>
                    <a:ext uri="{FF2B5EF4-FFF2-40B4-BE49-F238E27FC236}">
                      <a16:creationId xmlns:a16="http://schemas.microsoft.com/office/drawing/2014/main" id="{7A439B19-261E-4B44-ADA7-0C2BC9458C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0" name="Freeform 53">
                  <a:extLst>
                    <a:ext uri="{FF2B5EF4-FFF2-40B4-BE49-F238E27FC236}">
                      <a16:creationId xmlns:a16="http://schemas.microsoft.com/office/drawing/2014/main" id="{EE1D599C-C6CC-41A8-B003-F5D9F95C6E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1" name="Freeform 54">
                  <a:extLst>
                    <a:ext uri="{FF2B5EF4-FFF2-40B4-BE49-F238E27FC236}">
                      <a16:creationId xmlns:a16="http://schemas.microsoft.com/office/drawing/2014/main" id="{0A285F6B-27BD-4C9E-B06B-395A805FD3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2" name="Freeform 55">
                  <a:extLst>
                    <a:ext uri="{FF2B5EF4-FFF2-40B4-BE49-F238E27FC236}">
                      <a16:creationId xmlns:a16="http://schemas.microsoft.com/office/drawing/2014/main" id="{95809B6E-0908-4902-8DC0-AFF77F13B8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3" name="Freeform 56">
                  <a:extLst>
                    <a:ext uri="{FF2B5EF4-FFF2-40B4-BE49-F238E27FC236}">
                      <a16:creationId xmlns:a16="http://schemas.microsoft.com/office/drawing/2014/main" id="{5468873B-B8EF-4B86-A8B2-BC28FDA31B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4" name="Freeform 57">
                  <a:extLst>
                    <a:ext uri="{FF2B5EF4-FFF2-40B4-BE49-F238E27FC236}">
                      <a16:creationId xmlns:a16="http://schemas.microsoft.com/office/drawing/2014/main" id="{471F175D-249C-4770-A312-483B51941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5" name="Freeform 58">
                  <a:extLst>
                    <a:ext uri="{FF2B5EF4-FFF2-40B4-BE49-F238E27FC236}">
                      <a16:creationId xmlns:a16="http://schemas.microsoft.com/office/drawing/2014/main" id="{F10073E1-615D-44B7-9878-FFDFDF561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6" name="Freeform 59">
                  <a:extLst>
                    <a:ext uri="{FF2B5EF4-FFF2-40B4-BE49-F238E27FC236}">
                      <a16:creationId xmlns:a16="http://schemas.microsoft.com/office/drawing/2014/main" id="{A24DD2A5-E85F-418B-B204-A80B0CC958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7" name="Freeform 60">
                  <a:extLst>
                    <a:ext uri="{FF2B5EF4-FFF2-40B4-BE49-F238E27FC236}">
                      <a16:creationId xmlns:a16="http://schemas.microsoft.com/office/drawing/2014/main" id="{776F5CBA-0E95-4379-9600-A62ADD2C78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8" name="Freeform 61">
                  <a:extLst>
                    <a:ext uri="{FF2B5EF4-FFF2-40B4-BE49-F238E27FC236}">
                      <a16:creationId xmlns:a16="http://schemas.microsoft.com/office/drawing/2014/main" id="{D70CB494-29CB-4E82-9CA6-FD45E94641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9" name="Freeform 62">
                  <a:extLst>
                    <a:ext uri="{FF2B5EF4-FFF2-40B4-BE49-F238E27FC236}">
                      <a16:creationId xmlns:a16="http://schemas.microsoft.com/office/drawing/2014/main" id="{503136A1-D8A0-481E-8C73-1C955664B8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0" name="Freeform 63">
                  <a:extLst>
                    <a:ext uri="{FF2B5EF4-FFF2-40B4-BE49-F238E27FC236}">
                      <a16:creationId xmlns:a16="http://schemas.microsoft.com/office/drawing/2014/main" id="{C88D7BE0-FCB6-4417-A25E-3CB2D88E5A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1" name="Freeform 64">
                  <a:extLst>
                    <a:ext uri="{FF2B5EF4-FFF2-40B4-BE49-F238E27FC236}">
                      <a16:creationId xmlns:a16="http://schemas.microsoft.com/office/drawing/2014/main" id="{6ACFA7D1-0CBE-4D40-8929-24DBF9D6F9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2" name="Freeform 65">
                  <a:extLst>
                    <a:ext uri="{FF2B5EF4-FFF2-40B4-BE49-F238E27FC236}">
                      <a16:creationId xmlns:a16="http://schemas.microsoft.com/office/drawing/2014/main" id="{BA29CB44-648E-429D-8099-C9B8D8803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3" name="Freeform 66">
                  <a:extLst>
                    <a:ext uri="{FF2B5EF4-FFF2-40B4-BE49-F238E27FC236}">
                      <a16:creationId xmlns:a16="http://schemas.microsoft.com/office/drawing/2014/main" id="{17463BF9-63F7-48F4-9667-4999DF21BD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4" name="Freeform 67">
                  <a:extLst>
                    <a:ext uri="{FF2B5EF4-FFF2-40B4-BE49-F238E27FC236}">
                      <a16:creationId xmlns:a16="http://schemas.microsoft.com/office/drawing/2014/main" id="{57703EA6-432A-4BAA-A89C-460D396632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5" name="Freeform 68">
                  <a:extLst>
                    <a:ext uri="{FF2B5EF4-FFF2-40B4-BE49-F238E27FC236}">
                      <a16:creationId xmlns:a16="http://schemas.microsoft.com/office/drawing/2014/main" id="{E1019A18-7EBD-4DD5-9ED7-32D81F6C8A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6" name="Freeform 69">
                  <a:extLst>
                    <a:ext uri="{FF2B5EF4-FFF2-40B4-BE49-F238E27FC236}">
                      <a16:creationId xmlns:a16="http://schemas.microsoft.com/office/drawing/2014/main" id="{9C41C9C4-542B-47B3-9C69-091F00456B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7" name="Freeform 70">
                  <a:extLst>
                    <a:ext uri="{FF2B5EF4-FFF2-40B4-BE49-F238E27FC236}">
                      <a16:creationId xmlns:a16="http://schemas.microsoft.com/office/drawing/2014/main" id="{B0F8ACEE-B1D8-412C-BCD6-25C9AF83D5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60" name="文本框 559">
              <a:extLst>
                <a:ext uri="{FF2B5EF4-FFF2-40B4-BE49-F238E27FC236}">
                  <a16:creationId xmlns:a16="http://schemas.microsoft.com/office/drawing/2014/main" id="{B1E74B44-E261-4F83-BEAD-3FF4B0A309BD}"/>
                </a:ext>
              </a:extLst>
            </p:cNvPr>
            <p:cNvSpPr txBox="1"/>
            <p:nvPr/>
          </p:nvSpPr>
          <p:spPr>
            <a:xfrm>
              <a:off x="2533108" y="3739377"/>
              <a:ext cx="264687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dirty="0">
                  <a:ln w="63500">
                    <a:solidFill>
                      <a:srgbClr val="FFFFFF"/>
                    </a:solidFill>
                  </a:ln>
                  <a:solidFill>
                    <a:srgbClr val="FF4D67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  <p:sp>
          <p:nvSpPr>
            <p:cNvPr id="561" name="文本框 560">
              <a:extLst>
                <a:ext uri="{FF2B5EF4-FFF2-40B4-BE49-F238E27FC236}">
                  <a16:creationId xmlns:a16="http://schemas.microsoft.com/office/drawing/2014/main" id="{1045727E-88BB-4C54-8E8D-0963F3AC7651}"/>
                </a:ext>
              </a:extLst>
            </p:cNvPr>
            <p:cNvSpPr txBox="1"/>
            <p:nvPr/>
          </p:nvSpPr>
          <p:spPr>
            <a:xfrm>
              <a:off x="2533108" y="3739377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</p:grpSp>
      <p:grpSp>
        <p:nvGrpSpPr>
          <p:cNvPr id="570" name="组合 569">
            <a:extLst>
              <a:ext uri="{FF2B5EF4-FFF2-40B4-BE49-F238E27FC236}">
                <a16:creationId xmlns:a16="http://schemas.microsoft.com/office/drawing/2014/main" id="{A1069AE6-284D-410D-B77C-2271186174B7}"/>
              </a:ext>
            </a:extLst>
          </p:cNvPr>
          <p:cNvGrpSpPr/>
          <p:nvPr/>
        </p:nvGrpSpPr>
        <p:grpSpPr>
          <a:xfrm>
            <a:off x="6213565" y="3180806"/>
            <a:ext cx="4506713" cy="1211173"/>
            <a:chOff x="6213565" y="3180806"/>
            <a:chExt cx="4506713" cy="1211173"/>
          </a:xfrm>
        </p:grpSpPr>
        <p:grpSp>
          <p:nvGrpSpPr>
            <p:cNvPr id="498" name="组合 497">
              <a:extLst>
                <a:ext uri="{FF2B5EF4-FFF2-40B4-BE49-F238E27FC236}">
                  <a16:creationId xmlns:a16="http://schemas.microsoft.com/office/drawing/2014/main" id="{542F7CDD-CAD5-46A5-A579-6341F2BB4B6E}"/>
                </a:ext>
              </a:extLst>
            </p:cNvPr>
            <p:cNvGrpSpPr/>
            <p:nvPr/>
          </p:nvGrpSpPr>
          <p:grpSpPr>
            <a:xfrm>
              <a:off x="6213565" y="3180806"/>
              <a:ext cx="4506713" cy="1211173"/>
              <a:chOff x="2972472" y="1362075"/>
              <a:chExt cx="5830217" cy="1566863"/>
            </a:xfrm>
          </p:grpSpPr>
          <p:sp>
            <p:nvSpPr>
              <p:cNvPr id="499" name="Freeform 5">
                <a:extLst>
                  <a:ext uri="{FF2B5EF4-FFF2-40B4-BE49-F238E27FC236}">
                    <a16:creationId xmlns:a16="http://schemas.microsoft.com/office/drawing/2014/main" id="{A3E1D242-34CB-4969-AC86-07C4D7C8D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" name="Freeform 6">
                <a:extLst>
                  <a:ext uri="{FF2B5EF4-FFF2-40B4-BE49-F238E27FC236}">
                    <a16:creationId xmlns:a16="http://schemas.microsoft.com/office/drawing/2014/main" id="{415831AF-309A-4662-B2D4-A1243144C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501" name="组合 500">
                <a:extLst>
                  <a:ext uri="{FF2B5EF4-FFF2-40B4-BE49-F238E27FC236}">
                    <a16:creationId xmlns:a16="http://schemas.microsoft.com/office/drawing/2014/main" id="{0E4641E1-7D04-4BAC-BCA5-9AB2484A5275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502" name="Freeform 15">
                  <a:extLst>
                    <a:ext uri="{FF2B5EF4-FFF2-40B4-BE49-F238E27FC236}">
                      <a16:creationId xmlns:a16="http://schemas.microsoft.com/office/drawing/2014/main" id="{46C329E8-1453-4ECC-8B55-CF72C5E64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3" name="Freeform 16">
                  <a:extLst>
                    <a:ext uri="{FF2B5EF4-FFF2-40B4-BE49-F238E27FC236}">
                      <a16:creationId xmlns:a16="http://schemas.microsoft.com/office/drawing/2014/main" id="{180EA9F9-D2FC-41AA-9C93-BAE0ADA799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4" name="Freeform 17">
                  <a:extLst>
                    <a:ext uri="{FF2B5EF4-FFF2-40B4-BE49-F238E27FC236}">
                      <a16:creationId xmlns:a16="http://schemas.microsoft.com/office/drawing/2014/main" id="{94FC1D95-731D-4DA4-ABBA-CFE417F2E4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5" name="Freeform 18">
                  <a:extLst>
                    <a:ext uri="{FF2B5EF4-FFF2-40B4-BE49-F238E27FC236}">
                      <a16:creationId xmlns:a16="http://schemas.microsoft.com/office/drawing/2014/main" id="{0E8754C4-5F52-4FBA-AE13-2847AA3436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6" name="Freeform 19">
                  <a:extLst>
                    <a:ext uri="{FF2B5EF4-FFF2-40B4-BE49-F238E27FC236}">
                      <a16:creationId xmlns:a16="http://schemas.microsoft.com/office/drawing/2014/main" id="{8A3C146D-8C2F-4F41-9E4B-77AF4BD3AC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7" name="Freeform 20">
                  <a:extLst>
                    <a:ext uri="{FF2B5EF4-FFF2-40B4-BE49-F238E27FC236}">
                      <a16:creationId xmlns:a16="http://schemas.microsoft.com/office/drawing/2014/main" id="{5978EF21-9986-4538-8FE5-069E298A90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8" name="Freeform 21">
                  <a:extLst>
                    <a:ext uri="{FF2B5EF4-FFF2-40B4-BE49-F238E27FC236}">
                      <a16:creationId xmlns:a16="http://schemas.microsoft.com/office/drawing/2014/main" id="{C3A678AD-257E-4C50-AE9B-225C8C9C6D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9" name="Freeform 22">
                  <a:extLst>
                    <a:ext uri="{FF2B5EF4-FFF2-40B4-BE49-F238E27FC236}">
                      <a16:creationId xmlns:a16="http://schemas.microsoft.com/office/drawing/2014/main" id="{7AE2A0AB-5D27-42A2-A821-3FA94F7E08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0" name="Freeform 23">
                  <a:extLst>
                    <a:ext uri="{FF2B5EF4-FFF2-40B4-BE49-F238E27FC236}">
                      <a16:creationId xmlns:a16="http://schemas.microsoft.com/office/drawing/2014/main" id="{C54EEF14-7280-4A3B-ABE5-DCD7222505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1" name="Freeform 24">
                  <a:extLst>
                    <a:ext uri="{FF2B5EF4-FFF2-40B4-BE49-F238E27FC236}">
                      <a16:creationId xmlns:a16="http://schemas.microsoft.com/office/drawing/2014/main" id="{0CCB08FD-428C-4772-8867-54361AD3A9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2" name="Freeform 25">
                  <a:extLst>
                    <a:ext uri="{FF2B5EF4-FFF2-40B4-BE49-F238E27FC236}">
                      <a16:creationId xmlns:a16="http://schemas.microsoft.com/office/drawing/2014/main" id="{EAD1CA64-9719-4AD2-84E1-4DD40F38A2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3" name="Freeform 26">
                  <a:extLst>
                    <a:ext uri="{FF2B5EF4-FFF2-40B4-BE49-F238E27FC236}">
                      <a16:creationId xmlns:a16="http://schemas.microsoft.com/office/drawing/2014/main" id="{E9DFE989-636E-42DD-816B-5E57B48F17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4" name="Freeform 27">
                  <a:extLst>
                    <a:ext uri="{FF2B5EF4-FFF2-40B4-BE49-F238E27FC236}">
                      <a16:creationId xmlns:a16="http://schemas.microsoft.com/office/drawing/2014/main" id="{84EFF18D-0EBE-481B-8415-8B23DD80D3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5" name="Freeform 28">
                  <a:extLst>
                    <a:ext uri="{FF2B5EF4-FFF2-40B4-BE49-F238E27FC236}">
                      <a16:creationId xmlns:a16="http://schemas.microsoft.com/office/drawing/2014/main" id="{DF9185EC-7143-4FC1-8D34-218664F50A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6" name="Freeform 29">
                  <a:extLst>
                    <a:ext uri="{FF2B5EF4-FFF2-40B4-BE49-F238E27FC236}">
                      <a16:creationId xmlns:a16="http://schemas.microsoft.com/office/drawing/2014/main" id="{DFF4BD30-3A6A-4260-A1AF-77FA919649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7" name="Freeform 30">
                  <a:extLst>
                    <a:ext uri="{FF2B5EF4-FFF2-40B4-BE49-F238E27FC236}">
                      <a16:creationId xmlns:a16="http://schemas.microsoft.com/office/drawing/2014/main" id="{18D3A9E4-B36D-4D7D-BFAB-ED003766AA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8" name="Freeform 31">
                  <a:extLst>
                    <a:ext uri="{FF2B5EF4-FFF2-40B4-BE49-F238E27FC236}">
                      <a16:creationId xmlns:a16="http://schemas.microsoft.com/office/drawing/2014/main" id="{4337C8D1-5B64-47DD-BC32-B45F4F2B30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9" name="Freeform 32">
                  <a:extLst>
                    <a:ext uri="{FF2B5EF4-FFF2-40B4-BE49-F238E27FC236}">
                      <a16:creationId xmlns:a16="http://schemas.microsoft.com/office/drawing/2014/main" id="{B70DB78A-B764-42F9-A4D8-8588529E89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0" name="Freeform 33">
                  <a:extLst>
                    <a:ext uri="{FF2B5EF4-FFF2-40B4-BE49-F238E27FC236}">
                      <a16:creationId xmlns:a16="http://schemas.microsoft.com/office/drawing/2014/main" id="{D1DDB513-F655-404A-9CEE-E10E78E280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1" name="Freeform 34">
                  <a:extLst>
                    <a:ext uri="{FF2B5EF4-FFF2-40B4-BE49-F238E27FC236}">
                      <a16:creationId xmlns:a16="http://schemas.microsoft.com/office/drawing/2014/main" id="{5B04129D-88FA-40A8-8671-1FECD68C89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2" name="Freeform 35">
                  <a:extLst>
                    <a:ext uri="{FF2B5EF4-FFF2-40B4-BE49-F238E27FC236}">
                      <a16:creationId xmlns:a16="http://schemas.microsoft.com/office/drawing/2014/main" id="{5BE1FFCD-A565-4AAE-B35B-E0F1E50227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3" name="Freeform 36">
                  <a:extLst>
                    <a:ext uri="{FF2B5EF4-FFF2-40B4-BE49-F238E27FC236}">
                      <a16:creationId xmlns:a16="http://schemas.microsoft.com/office/drawing/2014/main" id="{81BD02E8-0AE3-4FF2-AAF1-3C7A4352E3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4" name="Freeform 37">
                  <a:extLst>
                    <a:ext uri="{FF2B5EF4-FFF2-40B4-BE49-F238E27FC236}">
                      <a16:creationId xmlns:a16="http://schemas.microsoft.com/office/drawing/2014/main" id="{58A00546-0EA6-49E2-8536-A449E63D50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5" name="Freeform 38">
                  <a:extLst>
                    <a:ext uri="{FF2B5EF4-FFF2-40B4-BE49-F238E27FC236}">
                      <a16:creationId xmlns:a16="http://schemas.microsoft.com/office/drawing/2014/main" id="{C318C8A2-AD82-4091-90E3-CD787F7C56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6" name="Freeform 39">
                  <a:extLst>
                    <a:ext uri="{FF2B5EF4-FFF2-40B4-BE49-F238E27FC236}">
                      <a16:creationId xmlns:a16="http://schemas.microsoft.com/office/drawing/2014/main" id="{8204D813-9CD9-47CB-879D-7B79AA2B0A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7" name="Freeform 40">
                  <a:extLst>
                    <a:ext uri="{FF2B5EF4-FFF2-40B4-BE49-F238E27FC236}">
                      <a16:creationId xmlns:a16="http://schemas.microsoft.com/office/drawing/2014/main" id="{A429B520-DB38-4BC0-B022-BAD2244999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8" name="Freeform 41">
                  <a:extLst>
                    <a:ext uri="{FF2B5EF4-FFF2-40B4-BE49-F238E27FC236}">
                      <a16:creationId xmlns:a16="http://schemas.microsoft.com/office/drawing/2014/main" id="{28E108E1-4E17-4E15-B02D-BC2C9C61FE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9" name="Freeform 42">
                  <a:extLst>
                    <a:ext uri="{FF2B5EF4-FFF2-40B4-BE49-F238E27FC236}">
                      <a16:creationId xmlns:a16="http://schemas.microsoft.com/office/drawing/2014/main" id="{491DE6E2-0FD5-400A-8A13-A044B32BF2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0" name="Freeform 43">
                  <a:extLst>
                    <a:ext uri="{FF2B5EF4-FFF2-40B4-BE49-F238E27FC236}">
                      <a16:creationId xmlns:a16="http://schemas.microsoft.com/office/drawing/2014/main" id="{582A26FE-A647-4520-A6FF-0C3EE63435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1" name="Freeform 44">
                  <a:extLst>
                    <a:ext uri="{FF2B5EF4-FFF2-40B4-BE49-F238E27FC236}">
                      <a16:creationId xmlns:a16="http://schemas.microsoft.com/office/drawing/2014/main" id="{95C2AF39-3A63-48D2-B0A7-B2B7F9BADF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2" name="Freeform 45">
                  <a:extLst>
                    <a:ext uri="{FF2B5EF4-FFF2-40B4-BE49-F238E27FC236}">
                      <a16:creationId xmlns:a16="http://schemas.microsoft.com/office/drawing/2014/main" id="{43F3A925-5A39-4376-B7D6-922DE6AE5C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3" name="Freeform 46">
                  <a:extLst>
                    <a:ext uri="{FF2B5EF4-FFF2-40B4-BE49-F238E27FC236}">
                      <a16:creationId xmlns:a16="http://schemas.microsoft.com/office/drawing/2014/main" id="{7B11935C-161C-4FC4-A57E-D5683EA872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4" name="Freeform 47">
                  <a:extLst>
                    <a:ext uri="{FF2B5EF4-FFF2-40B4-BE49-F238E27FC236}">
                      <a16:creationId xmlns:a16="http://schemas.microsoft.com/office/drawing/2014/main" id="{5BB15F42-E90C-4746-8F71-83278B56D9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5" name="Freeform 48">
                  <a:extLst>
                    <a:ext uri="{FF2B5EF4-FFF2-40B4-BE49-F238E27FC236}">
                      <a16:creationId xmlns:a16="http://schemas.microsoft.com/office/drawing/2014/main" id="{1CD9F79A-1127-4BBA-A209-202E9DB171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6" name="Freeform 49">
                  <a:extLst>
                    <a:ext uri="{FF2B5EF4-FFF2-40B4-BE49-F238E27FC236}">
                      <a16:creationId xmlns:a16="http://schemas.microsoft.com/office/drawing/2014/main" id="{28776B87-A73E-4311-9104-C7A44438E4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7" name="Freeform 50">
                  <a:extLst>
                    <a:ext uri="{FF2B5EF4-FFF2-40B4-BE49-F238E27FC236}">
                      <a16:creationId xmlns:a16="http://schemas.microsoft.com/office/drawing/2014/main" id="{1ADC87C5-A4B2-4FC3-B91E-A0B8EF7847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8" name="Freeform 51">
                  <a:extLst>
                    <a:ext uri="{FF2B5EF4-FFF2-40B4-BE49-F238E27FC236}">
                      <a16:creationId xmlns:a16="http://schemas.microsoft.com/office/drawing/2014/main" id="{CB7D1BB8-4941-42B1-8867-4976E84A3E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9" name="Freeform 52">
                  <a:extLst>
                    <a:ext uri="{FF2B5EF4-FFF2-40B4-BE49-F238E27FC236}">
                      <a16:creationId xmlns:a16="http://schemas.microsoft.com/office/drawing/2014/main" id="{DF459730-EEBB-4329-9AED-B6BA2447B3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0" name="Freeform 53">
                  <a:extLst>
                    <a:ext uri="{FF2B5EF4-FFF2-40B4-BE49-F238E27FC236}">
                      <a16:creationId xmlns:a16="http://schemas.microsoft.com/office/drawing/2014/main" id="{5C775C5C-16B0-4475-8801-03A3618F1D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1" name="Freeform 54">
                  <a:extLst>
                    <a:ext uri="{FF2B5EF4-FFF2-40B4-BE49-F238E27FC236}">
                      <a16:creationId xmlns:a16="http://schemas.microsoft.com/office/drawing/2014/main" id="{B3E02B05-EA5D-4F31-AAE4-7732F20646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2" name="Freeform 55">
                  <a:extLst>
                    <a:ext uri="{FF2B5EF4-FFF2-40B4-BE49-F238E27FC236}">
                      <a16:creationId xmlns:a16="http://schemas.microsoft.com/office/drawing/2014/main" id="{D1B4C709-554F-41C7-9DCA-054C715A29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3" name="Freeform 56">
                  <a:extLst>
                    <a:ext uri="{FF2B5EF4-FFF2-40B4-BE49-F238E27FC236}">
                      <a16:creationId xmlns:a16="http://schemas.microsoft.com/office/drawing/2014/main" id="{E9BC26A3-7B6E-44D1-8F15-154809C6B3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4" name="Freeform 57">
                  <a:extLst>
                    <a:ext uri="{FF2B5EF4-FFF2-40B4-BE49-F238E27FC236}">
                      <a16:creationId xmlns:a16="http://schemas.microsoft.com/office/drawing/2014/main" id="{A1A6D9AB-4820-4A91-9AEF-479BAC54DF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5" name="Freeform 58">
                  <a:extLst>
                    <a:ext uri="{FF2B5EF4-FFF2-40B4-BE49-F238E27FC236}">
                      <a16:creationId xmlns:a16="http://schemas.microsoft.com/office/drawing/2014/main" id="{A865449B-F85C-4841-84BC-27A55C0A4E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6" name="Freeform 59">
                  <a:extLst>
                    <a:ext uri="{FF2B5EF4-FFF2-40B4-BE49-F238E27FC236}">
                      <a16:creationId xmlns:a16="http://schemas.microsoft.com/office/drawing/2014/main" id="{13A3D53A-ADB9-45DA-AE9F-0F295C4198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7" name="Freeform 60">
                  <a:extLst>
                    <a:ext uri="{FF2B5EF4-FFF2-40B4-BE49-F238E27FC236}">
                      <a16:creationId xmlns:a16="http://schemas.microsoft.com/office/drawing/2014/main" id="{0C50DC8E-E982-44FF-82F3-1F7B171F9B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8" name="Freeform 61">
                  <a:extLst>
                    <a:ext uri="{FF2B5EF4-FFF2-40B4-BE49-F238E27FC236}">
                      <a16:creationId xmlns:a16="http://schemas.microsoft.com/office/drawing/2014/main" id="{7C015D2C-FE5E-40CF-8F7D-D93B33CC31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9" name="Freeform 62">
                  <a:extLst>
                    <a:ext uri="{FF2B5EF4-FFF2-40B4-BE49-F238E27FC236}">
                      <a16:creationId xmlns:a16="http://schemas.microsoft.com/office/drawing/2014/main" id="{87A1FC71-2570-4492-8017-C8CFFF0729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0" name="Freeform 63">
                  <a:extLst>
                    <a:ext uri="{FF2B5EF4-FFF2-40B4-BE49-F238E27FC236}">
                      <a16:creationId xmlns:a16="http://schemas.microsoft.com/office/drawing/2014/main" id="{0A647296-F2B8-44C4-AF05-AF6CCDD57E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1" name="Freeform 64">
                  <a:extLst>
                    <a:ext uri="{FF2B5EF4-FFF2-40B4-BE49-F238E27FC236}">
                      <a16:creationId xmlns:a16="http://schemas.microsoft.com/office/drawing/2014/main" id="{689BA015-6A03-4DE1-A7D2-899FDE4C2C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2" name="Freeform 65">
                  <a:extLst>
                    <a:ext uri="{FF2B5EF4-FFF2-40B4-BE49-F238E27FC236}">
                      <a16:creationId xmlns:a16="http://schemas.microsoft.com/office/drawing/2014/main" id="{354AA33B-8AB7-4888-84B9-7C136F29D3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3" name="Freeform 66">
                  <a:extLst>
                    <a:ext uri="{FF2B5EF4-FFF2-40B4-BE49-F238E27FC236}">
                      <a16:creationId xmlns:a16="http://schemas.microsoft.com/office/drawing/2014/main" id="{0655775C-FFA0-4426-A2A8-F67A04B607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4" name="Freeform 67">
                  <a:extLst>
                    <a:ext uri="{FF2B5EF4-FFF2-40B4-BE49-F238E27FC236}">
                      <a16:creationId xmlns:a16="http://schemas.microsoft.com/office/drawing/2014/main" id="{DC1BA7E2-61F7-4F5C-980D-53F05BF7F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5" name="Freeform 68">
                  <a:extLst>
                    <a:ext uri="{FF2B5EF4-FFF2-40B4-BE49-F238E27FC236}">
                      <a16:creationId xmlns:a16="http://schemas.microsoft.com/office/drawing/2014/main" id="{4CCB0364-219F-4E5F-88D7-4FADF4AAEC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6" name="Freeform 69">
                  <a:extLst>
                    <a:ext uri="{FF2B5EF4-FFF2-40B4-BE49-F238E27FC236}">
                      <a16:creationId xmlns:a16="http://schemas.microsoft.com/office/drawing/2014/main" id="{1E21BF95-5348-45A0-A768-C692582E26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7" name="Freeform 70">
                  <a:extLst>
                    <a:ext uri="{FF2B5EF4-FFF2-40B4-BE49-F238E27FC236}">
                      <a16:creationId xmlns:a16="http://schemas.microsoft.com/office/drawing/2014/main" id="{6E71B80A-B172-4B87-B49F-4AE8820703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62" name="文本框 561">
              <a:extLst>
                <a:ext uri="{FF2B5EF4-FFF2-40B4-BE49-F238E27FC236}">
                  <a16:creationId xmlns:a16="http://schemas.microsoft.com/office/drawing/2014/main" id="{7E160EE7-9F72-4339-A72A-1306F7F87FA5}"/>
                </a:ext>
              </a:extLst>
            </p:cNvPr>
            <p:cNvSpPr txBox="1"/>
            <p:nvPr/>
          </p:nvSpPr>
          <p:spPr>
            <a:xfrm>
              <a:off x="7446323" y="3726677"/>
              <a:ext cx="264687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dirty="0">
                  <a:ln w="63500">
                    <a:solidFill>
                      <a:srgbClr val="FFFFFF"/>
                    </a:solidFill>
                  </a:ln>
                  <a:solidFill>
                    <a:srgbClr val="FF4D67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  <p:sp>
          <p:nvSpPr>
            <p:cNvPr id="563" name="文本框 562">
              <a:extLst>
                <a:ext uri="{FF2B5EF4-FFF2-40B4-BE49-F238E27FC236}">
                  <a16:creationId xmlns:a16="http://schemas.microsoft.com/office/drawing/2014/main" id="{54BC84ED-C566-4D08-9FD8-835D18048593}"/>
                </a:ext>
              </a:extLst>
            </p:cNvPr>
            <p:cNvSpPr txBox="1"/>
            <p:nvPr/>
          </p:nvSpPr>
          <p:spPr>
            <a:xfrm>
              <a:off x="7446323" y="3726677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</p:grpSp>
      <p:grpSp>
        <p:nvGrpSpPr>
          <p:cNvPr id="569" name="组合 568">
            <a:extLst>
              <a:ext uri="{FF2B5EF4-FFF2-40B4-BE49-F238E27FC236}">
                <a16:creationId xmlns:a16="http://schemas.microsoft.com/office/drawing/2014/main" id="{70CF420A-EDE9-4524-84E4-4502360E72CA}"/>
              </a:ext>
            </a:extLst>
          </p:cNvPr>
          <p:cNvGrpSpPr/>
          <p:nvPr/>
        </p:nvGrpSpPr>
        <p:grpSpPr>
          <a:xfrm>
            <a:off x="6213565" y="1678703"/>
            <a:ext cx="4506713" cy="1211173"/>
            <a:chOff x="6213565" y="1678703"/>
            <a:chExt cx="4506713" cy="1211173"/>
          </a:xfrm>
        </p:grpSpPr>
        <p:grpSp>
          <p:nvGrpSpPr>
            <p:cNvPr id="438" name="组合 437">
              <a:extLst>
                <a:ext uri="{FF2B5EF4-FFF2-40B4-BE49-F238E27FC236}">
                  <a16:creationId xmlns:a16="http://schemas.microsoft.com/office/drawing/2014/main" id="{579218E4-B431-4D58-88DA-65660BC0CEB4}"/>
                </a:ext>
              </a:extLst>
            </p:cNvPr>
            <p:cNvGrpSpPr/>
            <p:nvPr/>
          </p:nvGrpSpPr>
          <p:grpSpPr>
            <a:xfrm>
              <a:off x="6213565" y="1678703"/>
              <a:ext cx="4506713" cy="1211173"/>
              <a:chOff x="2972472" y="1362075"/>
              <a:chExt cx="5830217" cy="1566863"/>
            </a:xfrm>
          </p:grpSpPr>
          <p:sp>
            <p:nvSpPr>
              <p:cNvPr id="439" name="Freeform 5">
                <a:extLst>
                  <a:ext uri="{FF2B5EF4-FFF2-40B4-BE49-F238E27FC236}">
                    <a16:creationId xmlns:a16="http://schemas.microsoft.com/office/drawing/2014/main" id="{D9E2F570-8585-424B-879E-DD179BCCF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" name="Freeform 6">
                <a:extLst>
                  <a:ext uri="{FF2B5EF4-FFF2-40B4-BE49-F238E27FC236}">
                    <a16:creationId xmlns:a16="http://schemas.microsoft.com/office/drawing/2014/main" id="{2B750B9B-D917-4FDF-8A69-C14D4B9BB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441" name="组合 440">
                <a:extLst>
                  <a:ext uri="{FF2B5EF4-FFF2-40B4-BE49-F238E27FC236}">
                    <a16:creationId xmlns:a16="http://schemas.microsoft.com/office/drawing/2014/main" id="{F47E11BD-F44E-48C9-AE06-92FF3E08B458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442" name="Freeform 15">
                  <a:extLst>
                    <a:ext uri="{FF2B5EF4-FFF2-40B4-BE49-F238E27FC236}">
                      <a16:creationId xmlns:a16="http://schemas.microsoft.com/office/drawing/2014/main" id="{EE4B7CAA-DFC2-494C-95BC-B59254B4D3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3" name="Freeform 16">
                  <a:extLst>
                    <a:ext uri="{FF2B5EF4-FFF2-40B4-BE49-F238E27FC236}">
                      <a16:creationId xmlns:a16="http://schemas.microsoft.com/office/drawing/2014/main" id="{01A060F6-5DCE-4C58-BE82-63F7ACE8DF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4" name="Freeform 17">
                  <a:extLst>
                    <a:ext uri="{FF2B5EF4-FFF2-40B4-BE49-F238E27FC236}">
                      <a16:creationId xmlns:a16="http://schemas.microsoft.com/office/drawing/2014/main" id="{6531AD3C-D17D-4DA2-A78C-2DE457B0C8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5" name="Freeform 18">
                  <a:extLst>
                    <a:ext uri="{FF2B5EF4-FFF2-40B4-BE49-F238E27FC236}">
                      <a16:creationId xmlns:a16="http://schemas.microsoft.com/office/drawing/2014/main" id="{3B96BC72-F678-440F-89C5-C584335599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6" name="Freeform 19">
                  <a:extLst>
                    <a:ext uri="{FF2B5EF4-FFF2-40B4-BE49-F238E27FC236}">
                      <a16:creationId xmlns:a16="http://schemas.microsoft.com/office/drawing/2014/main" id="{2798C0D5-9BD6-4613-8A67-0BA85C9570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7" name="Freeform 20">
                  <a:extLst>
                    <a:ext uri="{FF2B5EF4-FFF2-40B4-BE49-F238E27FC236}">
                      <a16:creationId xmlns:a16="http://schemas.microsoft.com/office/drawing/2014/main" id="{FEB8778D-D343-4E0E-945E-132BFA408B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8" name="Freeform 21">
                  <a:extLst>
                    <a:ext uri="{FF2B5EF4-FFF2-40B4-BE49-F238E27FC236}">
                      <a16:creationId xmlns:a16="http://schemas.microsoft.com/office/drawing/2014/main" id="{598DA278-9B8F-490E-8658-C0AC612E8B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9" name="Freeform 22">
                  <a:extLst>
                    <a:ext uri="{FF2B5EF4-FFF2-40B4-BE49-F238E27FC236}">
                      <a16:creationId xmlns:a16="http://schemas.microsoft.com/office/drawing/2014/main" id="{FC6EA12A-F869-4B12-ABF2-697F0F397C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0" name="Freeform 23">
                  <a:extLst>
                    <a:ext uri="{FF2B5EF4-FFF2-40B4-BE49-F238E27FC236}">
                      <a16:creationId xmlns:a16="http://schemas.microsoft.com/office/drawing/2014/main" id="{A93B3763-4BB3-4AAB-828D-9FF372BF42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1" name="Freeform 24">
                  <a:extLst>
                    <a:ext uri="{FF2B5EF4-FFF2-40B4-BE49-F238E27FC236}">
                      <a16:creationId xmlns:a16="http://schemas.microsoft.com/office/drawing/2014/main" id="{AA7467A8-A312-460D-B783-FE44D61989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2" name="Freeform 25">
                  <a:extLst>
                    <a:ext uri="{FF2B5EF4-FFF2-40B4-BE49-F238E27FC236}">
                      <a16:creationId xmlns:a16="http://schemas.microsoft.com/office/drawing/2014/main" id="{35F4678D-E865-4EEE-A0DA-E0669F89269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3" name="Freeform 26">
                  <a:extLst>
                    <a:ext uri="{FF2B5EF4-FFF2-40B4-BE49-F238E27FC236}">
                      <a16:creationId xmlns:a16="http://schemas.microsoft.com/office/drawing/2014/main" id="{79933861-6176-4A5B-B718-C97E313DBD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4" name="Freeform 27">
                  <a:extLst>
                    <a:ext uri="{FF2B5EF4-FFF2-40B4-BE49-F238E27FC236}">
                      <a16:creationId xmlns:a16="http://schemas.microsoft.com/office/drawing/2014/main" id="{B8304C09-BFD9-4E95-A2DB-9D18472D6E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5" name="Freeform 28">
                  <a:extLst>
                    <a:ext uri="{FF2B5EF4-FFF2-40B4-BE49-F238E27FC236}">
                      <a16:creationId xmlns:a16="http://schemas.microsoft.com/office/drawing/2014/main" id="{570DCCF0-710B-44EB-ABAB-920A83AE0D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6" name="Freeform 29">
                  <a:extLst>
                    <a:ext uri="{FF2B5EF4-FFF2-40B4-BE49-F238E27FC236}">
                      <a16:creationId xmlns:a16="http://schemas.microsoft.com/office/drawing/2014/main" id="{FC066178-3279-4CBD-9FC7-5BEDE69A2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7" name="Freeform 30">
                  <a:extLst>
                    <a:ext uri="{FF2B5EF4-FFF2-40B4-BE49-F238E27FC236}">
                      <a16:creationId xmlns:a16="http://schemas.microsoft.com/office/drawing/2014/main" id="{8880B687-E1C8-444C-B7AB-C5527EB730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8" name="Freeform 31">
                  <a:extLst>
                    <a:ext uri="{FF2B5EF4-FFF2-40B4-BE49-F238E27FC236}">
                      <a16:creationId xmlns:a16="http://schemas.microsoft.com/office/drawing/2014/main" id="{F7DBF917-D708-44A4-ABFF-79B33D477F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9" name="Freeform 32">
                  <a:extLst>
                    <a:ext uri="{FF2B5EF4-FFF2-40B4-BE49-F238E27FC236}">
                      <a16:creationId xmlns:a16="http://schemas.microsoft.com/office/drawing/2014/main" id="{BFC7D98D-E36C-4F6D-8671-BEBBD8060C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0" name="Freeform 33">
                  <a:extLst>
                    <a:ext uri="{FF2B5EF4-FFF2-40B4-BE49-F238E27FC236}">
                      <a16:creationId xmlns:a16="http://schemas.microsoft.com/office/drawing/2014/main" id="{8C405C49-1207-4387-ACFB-45A78EE416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1" name="Freeform 34">
                  <a:extLst>
                    <a:ext uri="{FF2B5EF4-FFF2-40B4-BE49-F238E27FC236}">
                      <a16:creationId xmlns:a16="http://schemas.microsoft.com/office/drawing/2014/main" id="{0A4D7567-AEBA-4294-BC7B-2F2485796D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2" name="Freeform 35">
                  <a:extLst>
                    <a:ext uri="{FF2B5EF4-FFF2-40B4-BE49-F238E27FC236}">
                      <a16:creationId xmlns:a16="http://schemas.microsoft.com/office/drawing/2014/main" id="{26BAB83F-F9E0-4C0C-965B-6F0368B7A6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3" name="Freeform 36">
                  <a:extLst>
                    <a:ext uri="{FF2B5EF4-FFF2-40B4-BE49-F238E27FC236}">
                      <a16:creationId xmlns:a16="http://schemas.microsoft.com/office/drawing/2014/main" id="{7B8B4134-D8AD-4270-A1BF-4CC8FB6AE7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4" name="Freeform 37">
                  <a:extLst>
                    <a:ext uri="{FF2B5EF4-FFF2-40B4-BE49-F238E27FC236}">
                      <a16:creationId xmlns:a16="http://schemas.microsoft.com/office/drawing/2014/main" id="{75A0BF89-86FB-437E-93DB-91F262B4AD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5" name="Freeform 38">
                  <a:extLst>
                    <a:ext uri="{FF2B5EF4-FFF2-40B4-BE49-F238E27FC236}">
                      <a16:creationId xmlns:a16="http://schemas.microsoft.com/office/drawing/2014/main" id="{BF0F731E-DDBB-4A4B-8E2A-9549714A4F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6" name="Freeform 39">
                  <a:extLst>
                    <a:ext uri="{FF2B5EF4-FFF2-40B4-BE49-F238E27FC236}">
                      <a16:creationId xmlns:a16="http://schemas.microsoft.com/office/drawing/2014/main" id="{97DDA668-8475-4A33-945E-1C8F8B46A5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7" name="Freeform 40">
                  <a:extLst>
                    <a:ext uri="{FF2B5EF4-FFF2-40B4-BE49-F238E27FC236}">
                      <a16:creationId xmlns:a16="http://schemas.microsoft.com/office/drawing/2014/main" id="{13F882DA-C965-4CB3-A4F8-F642F1F224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8" name="Freeform 41">
                  <a:extLst>
                    <a:ext uri="{FF2B5EF4-FFF2-40B4-BE49-F238E27FC236}">
                      <a16:creationId xmlns:a16="http://schemas.microsoft.com/office/drawing/2014/main" id="{5E5EA133-1C1C-4E88-9124-84289642B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9" name="Freeform 42">
                  <a:extLst>
                    <a:ext uri="{FF2B5EF4-FFF2-40B4-BE49-F238E27FC236}">
                      <a16:creationId xmlns:a16="http://schemas.microsoft.com/office/drawing/2014/main" id="{B86DBBBB-C0DC-472F-8125-B350E18DC1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0" name="Freeform 43">
                  <a:extLst>
                    <a:ext uri="{FF2B5EF4-FFF2-40B4-BE49-F238E27FC236}">
                      <a16:creationId xmlns:a16="http://schemas.microsoft.com/office/drawing/2014/main" id="{6CF9C9C2-35C8-44D6-AC36-7908905F3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1" name="Freeform 44">
                  <a:extLst>
                    <a:ext uri="{FF2B5EF4-FFF2-40B4-BE49-F238E27FC236}">
                      <a16:creationId xmlns:a16="http://schemas.microsoft.com/office/drawing/2014/main" id="{FDC7EEEE-4BD4-4229-A17A-32099353F5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2" name="Freeform 45">
                  <a:extLst>
                    <a:ext uri="{FF2B5EF4-FFF2-40B4-BE49-F238E27FC236}">
                      <a16:creationId xmlns:a16="http://schemas.microsoft.com/office/drawing/2014/main" id="{95237CB6-2FF1-4F94-90D7-8007BC0040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3" name="Freeform 46">
                  <a:extLst>
                    <a:ext uri="{FF2B5EF4-FFF2-40B4-BE49-F238E27FC236}">
                      <a16:creationId xmlns:a16="http://schemas.microsoft.com/office/drawing/2014/main" id="{17210E26-D4EB-4AFF-8DB0-D3EC3FC4A3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4" name="Freeform 47">
                  <a:extLst>
                    <a:ext uri="{FF2B5EF4-FFF2-40B4-BE49-F238E27FC236}">
                      <a16:creationId xmlns:a16="http://schemas.microsoft.com/office/drawing/2014/main" id="{5CA90BE8-F2C0-4C44-903F-C3DE88BE65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5" name="Freeform 48">
                  <a:extLst>
                    <a:ext uri="{FF2B5EF4-FFF2-40B4-BE49-F238E27FC236}">
                      <a16:creationId xmlns:a16="http://schemas.microsoft.com/office/drawing/2014/main" id="{985BF024-A428-4AFE-9914-E93AA488C8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6" name="Freeform 49">
                  <a:extLst>
                    <a:ext uri="{FF2B5EF4-FFF2-40B4-BE49-F238E27FC236}">
                      <a16:creationId xmlns:a16="http://schemas.microsoft.com/office/drawing/2014/main" id="{9EE17E14-E9AC-47C7-AD16-DF308AF047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7" name="Freeform 50">
                  <a:extLst>
                    <a:ext uri="{FF2B5EF4-FFF2-40B4-BE49-F238E27FC236}">
                      <a16:creationId xmlns:a16="http://schemas.microsoft.com/office/drawing/2014/main" id="{5E988BB5-5D0F-4675-B766-3E1CDE916F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8" name="Freeform 51">
                  <a:extLst>
                    <a:ext uri="{FF2B5EF4-FFF2-40B4-BE49-F238E27FC236}">
                      <a16:creationId xmlns:a16="http://schemas.microsoft.com/office/drawing/2014/main" id="{0AD72A0F-DA6A-4D4E-A94A-1B8341DDAC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9" name="Freeform 52">
                  <a:extLst>
                    <a:ext uri="{FF2B5EF4-FFF2-40B4-BE49-F238E27FC236}">
                      <a16:creationId xmlns:a16="http://schemas.microsoft.com/office/drawing/2014/main" id="{03D2B98D-66B9-4E99-9F66-51DFCA960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0" name="Freeform 53">
                  <a:extLst>
                    <a:ext uri="{FF2B5EF4-FFF2-40B4-BE49-F238E27FC236}">
                      <a16:creationId xmlns:a16="http://schemas.microsoft.com/office/drawing/2014/main" id="{BEA84A27-811E-4014-81E7-5217787706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1" name="Freeform 54">
                  <a:extLst>
                    <a:ext uri="{FF2B5EF4-FFF2-40B4-BE49-F238E27FC236}">
                      <a16:creationId xmlns:a16="http://schemas.microsoft.com/office/drawing/2014/main" id="{CB77B026-B6F8-4566-A4B8-27CF47F8FD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2" name="Freeform 55">
                  <a:extLst>
                    <a:ext uri="{FF2B5EF4-FFF2-40B4-BE49-F238E27FC236}">
                      <a16:creationId xmlns:a16="http://schemas.microsoft.com/office/drawing/2014/main" id="{93265C82-4C27-4B1E-A7F1-6F3D0A0BF4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3" name="Freeform 56">
                  <a:extLst>
                    <a:ext uri="{FF2B5EF4-FFF2-40B4-BE49-F238E27FC236}">
                      <a16:creationId xmlns:a16="http://schemas.microsoft.com/office/drawing/2014/main" id="{EA49DDD3-2404-46E1-A9F0-E1A269C095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4" name="Freeform 57">
                  <a:extLst>
                    <a:ext uri="{FF2B5EF4-FFF2-40B4-BE49-F238E27FC236}">
                      <a16:creationId xmlns:a16="http://schemas.microsoft.com/office/drawing/2014/main" id="{F8931C01-71AA-4A66-951D-6028CDDCB7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5" name="Freeform 58">
                  <a:extLst>
                    <a:ext uri="{FF2B5EF4-FFF2-40B4-BE49-F238E27FC236}">
                      <a16:creationId xmlns:a16="http://schemas.microsoft.com/office/drawing/2014/main" id="{8B17CD27-7689-4C90-91E8-02C3B0F7A8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6" name="Freeform 59">
                  <a:extLst>
                    <a:ext uri="{FF2B5EF4-FFF2-40B4-BE49-F238E27FC236}">
                      <a16:creationId xmlns:a16="http://schemas.microsoft.com/office/drawing/2014/main" id="{841D1B73-E54A-4915-BA0D-15115BD112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7" name="Freeform 60">
                  <a:extLst>
                    <a:ext uri="{FF2B5EF4-FFF2-40B4-BE49-F238E27FC236}">
                      <a16:creationId xmlns:a16="http://schemas.microsoft.com/office/drawing/2014/main" id="{2A07301D-4B42-472D-9CB8-485C5E594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8" name="Freeform 61">
                  <a:extLst>
                    <a:ext uri="{FF2B5EF4-FFF2-40B4-BE49-F238E27FC236}">
                      <a16:creationId xmlns:a16="http://schemas.microsoft.com/office/drawing/2014/main" id="{9531033E-8F97-4A97-894F-B11FA8A513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9" name="Freeform 62">
                  <a:extLst>
                    <a:ext uri="{FF2B5EF4-FFF2-40B4-BE49-F238E27FC236}">
                      <a16:creationId xmlns:a16="http://schemas.microsoft.com/office/drawing/2014/main" id="{32E62F6C-058C-4C66-ABA3-B290C28B08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0" name="Freeform 63">
                  <a:extLst>
                    <a:ext uri="{FF2B5EF4-FFF2-40B4-BE49-F238E27FC236}">
                      <a16:creationId xmlns:a16="http://schemas.microsoft.com/office/drawing/2014/main" id="{AEFA7153-1B48-4F63-B19E-65248768CE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1" name="Freeform 64">
                  <a:extLst>
                    <a:ext uri="{FF2B5EF4-FFF2-40B4-BE49-F238E27FC236}">
                      <a16:creationId xmlns:a16="http://schemas.microsoft.com/office/drawing/2014/main" id="{EDA4CFCD-A8F1-4963-8F39-421F084A33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2" name="Freeform 65">
                  <a:extLst>
                    <a:ext uri="{FF2B5EF4-FFF2-40B4-BE49-F238E27FC236}">
                      <a16:creationId xmlns:a16="http://schemas.microsoft.com/office/drawing/2014/main" id="{3C66E586-B6CC-45F6-A3B5-46B09F09BF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3" name="Freeform 66">
                  <a:extLst>
                    <a:ext uri="{FF2B5EF4-FFF2-40B4-BE49-F238E27FC236}">
                      <a16:creationId xmlns:a16="http://schemas.microsoft.com/office/drawing/2014/main" id="{78F40DF1-0D1C-4F2A-8559-8895C9DC6E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4" name="Freeform 67">
                  <a:extLst>
                    <a:ext uri="{FF2B5EF4-FFF2-40B4-BE49-F238E27FC236}">
                      <a16:creationId xmlns:a16="http://schemas.microsoft.com/office/drawing/2014/main" id="{2BB87B02-4E32-4F9E-8BFD-F8652AFA0E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5" name="Freeform 68">
                  <a:extLst>
                    <a:ext uri="{FF2B5EF4-FFF2-40B4-BE49-F238E27FC236}">
                      <a16:creationId xmlns:a16="http://schemas.microsoft.com/office/drawing/2014/main" id="{CA42AAB6-8E42-401B-9987-8042A361DB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6" name="Freeform 69">
                  <a:extLst>
                    <a:ext uri="{FF2B5EF4-FFF2-40B4-BE49-F238E27FC236}">
                      <a16:creationId xmlns:a16="http://schemas.microsoft.com/office/drawing/2014/main" id="{1DF44428-1EEF-4B74-B16F-9EBD23A53B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7" name="Freeform 70">
                  <a:extLst>
                    <a:ext uri="{FF2B5EF4-FFF2-40B4-BE49-F238E27FC236}">
                      <a16:creationId xmlns:a16="http://schemas.microsoft.com/office/drawing/2014/main" id="{4297E220-71D4-4F66-BDAF-67FF6E9187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64" name="文本框 563">
              <a:extLst>
                <a:ext uri="{FF2B5EF4-FFF2-40B4-BE49-F238E27FC236}">
                  <a16:creationId xmlns:a16="http://schemas.microsoft.com/office/drawing/2014/main" id="{BB0F4969-A8D1-45BC-AD81-B76926DD7A90}"/>
                </a:ext>
              </a:extLst>
            </p:cNvPr>
            <p:cNvSpPr txBox="1"/>
            <p:nvPr/>
          </p:nvSpPr>
          <p:spPr>
            <a:xfrm>
              <a:off x="7446323" y="2238429"/>
              <a:ext cx="264687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dirty="0">
                  <a:ln w="63500">
                    <a:solidFill>
                      <a:srgbClr val="FFFFFF"/>
                    </a:solidFill>
                  </a:ln>
                  <a:solidFill>
                    <a:srgbClr val="FF4D67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  <p:sp>
          <p:nvSpPr>
            <p:cNvPr id="565" name="文本框 564">
              <a:extLst>
                <a:ext uri="{FF2B5EF4-FFF2-40B4-BE49-F238E27FC236}">
                  <a16:creationId xmlns:a16="http://schemas.microsoft.com/office/drawing/2014/main" id="{D25E95CA-6514-4DD0-8E15-3D9FFAD4CD5F}"/>
                </a:ext>
              </a:extLst>
            </p:cNvPr>
            <p:cNvSpPr txBox="1"/>
            <p:nvPr/>
          </p:nvSpPr>
          <p:spPr>
            <a:xfrm>
              <a:off x="7446323" y="223842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</p:grpSp>
      <p:sp>
        <p:nvSpPr>
          <p:cNvPr id="566" name="文本框 565">
            <a:extLst>
              <a:ext uri="{FF2B5EF4-FFF2-40B4-BE49-F238E27FC236}">
                <a16:creationId xmlns:a16="http://schemas.microsoft.com/office/drawing/2014/main" id="{77C7BAFB-EEC1-4670-A330-546CDDB0AA22}"/>
              </a:ext>
            </a:extLst>
          </p:cNvPr>
          <p:cNvSpPr txBox="1"/>
          <p:nvPr/>
        </p:nvSpPr>
        <p:spPr>
          <a:xfrm>
            <a:off x="4618673" y="434213"/>
            <a:ext cx="2954655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5400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华康海报体W12" panose="040B0C09000000000000" pitchFamily="81" charset="-122"/>
                <a:ea typeface="华康海报体W12" panose="040B0C09000000000000" pitchFamily="81" charset="-122"/>
              </a:rPr>
              <a:t>讲课流程</a:t>
            </a:r>
          </a:p>
        </p:txBody>
      </p:sp>
      <p:sp>
        <p:nvSpPr>
          <p:cNvPr id="567" name="文本框 566">
            <a:extLst>
              <a:ext uri="{FF2B5EF4-FFF2-40B4-BE49-F238E27FC236}">
                <a16:creationId xmlns:a16="http://schemas.microsoft.com/office/drawing/2014/main" id="{64FAE160-7F0E-4FD5-AD21-9C1616BF5532}"/>
              </a:ext>
            </a:extLst>
          </p:cNvPr>
          <p:cNvSpPr txBox="1"/>
          <p:nvPr/>
        </p:nvSpPr>
        <p:spPr>
          <a:xfrm>
            <a:off x="4618673" y="434213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5400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讲课流程</a:t>
            </a:r>
          </a:p>
        </p:txBody>
      </p:sp>
    </p:spTree>
    <p:extLst>
      <p:ext uri="{BB962C8B-B14F-4D97-AF65-F5344CB8AC3E}">
        <p14:creationId xmlns:p14="http://schemas.microsoft.com/office/powerpoint/2010/main" val="185757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" grpId="0"/>
    </p:bldLst>
  </p:timing>
</p:sld>
</file>

<file path=ppt/slides/slide20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B0263A5F-7FEB-48F8-9A4D-F5DCB636DED4}"/>
              </a:ext>
            </a:extLst>
          </p:cNvPr>
          <p:cNvGrpSpPr/>
          <p:nvPr/>
        </p:nvGrpSpPr>
        <p:grpSpPr>
          <a:xfrm>
            <a:off x="6678057" y="1773358"/>
            <a:ext cx="3570210" cy="1446550"/>
            <a:chOff x="6678057" y="1773358"/>
            <a:chExt cx="3570210" cy="1446550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EB55FDF-400F-4DA8-8847-96A2D4DFD4DF}"/>
                </a:ext>
              </a:extLst>
            </p:cNvPr>
            <p:cNvSpPr txBox="1"/>
            <p:nvPr/>
          </p:nvSpPr>
          <p:spPr>
            <a:xfrm>
              <a:off x="6678057" y="1773358"/>
              <a:ext cx="3570209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8800" dirty="0">
                  <a:ln w="63500">
                    <a:solidFill>
                      <a:srgbClr val="FFFFFF"/>
                    </a:solidFill>
                  </a:ln>
                  <a:solidFill>
                    <a:srgbClr val="FF4D67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第四章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AD5F869-C84C-4BF3-BE1A-FAA58A356943}"/>
                </a:ext>
              </a:extLst>
            </p:cNvPr>
            <p:cNvSpPr txBox="1"/>
            <p:nvPr/>
          </p:nvSpPr>
          <p:spPr>
            <a:xfrm>
              <a:off x="6678058" y="1773358"/>
              <a:ext cx="357020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8800" dirty="0">
                  <a:pattFill prst="wdDnDiag">
                    <a:fgClr>
                      <a:srgbClr val="92D050"/>
                    </a:fgClr>
                    <a:bgClr>
                      <a:srgbClr val="91B82E"/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第四章</a:t>
              </a:r>
            </a:p>
          </p:txBody>
        </p:sp>
      </p:grpSp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E0DC727-CD0A-4A78-A914-5F8ACDE4CF9E}"/>
              </a:ext>
            </a:extLst>
          </p:cNvPr>
          <p:cNvGrpSpPr/>
          <p:nvPr/>
        </p:nvGrpSpPr>
        <p:grpSpPr>
          <a:xfrm flipH="1">
            <a:off x="0" y="2073318"/>
            <a:ext cx="6303860" cy="4532249"/>
            <a:chOff x="5888140" y="2073318"/>
            <a:chExt cx="6303860" cy="4532249"/>
          </a:xfrm>
        </p:grpSpPr>
        <p:pic>
          <p:nvPicPr>
            <p:cNvPr id="330" name="图片 329">
              <a:extLst>
                <a:ext uri="{FF2B5EF4-FFF2-40B4-BE49-F238E27FC236}">
                  <a16:creationId xmlns:a16="http://schemas.microsoft.com/office/drawing/2014/main" id="{7E344B9E-4235-4D99-9C68-220C40C5D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056" y="2073318"/>
              <a:ext cx="5470264" cy="4384425"/>
            </a:xfrm>
            <a:prstGeom prst="rect">
              <a:avLst/>
            </a:prstGeom>
          </p:spPr>
        </p:pic>
        <p:pic>
          <p:nvPicPr>
            <p:cNvPr id="336" name="图片 335">
              <a:extLst>
                <a:ext uri="{FF2B5EF4-FFF2-40B4-BE49-F238E27FC236}">
                  <a16:creationId xmlns:a16="http://schemas.microsoft.com/office/drawing/2014/main" id="{420F89D8-45EE-4E1E-9611-CC2B34129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  <p:pic>
        <p:nvPicPr>
          <p:cNvPr id="338" name="图片 337">
            <a:extLst>
              <a:ext uri="{FF2B5EF4-FFF2-40B4-BE49-F238E27FC236}">
                <a16:creationId xmlns:a16="http://schemas.microsoft.com/office/drawing/2014/main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51930" y="400257"/>
            <a:ext cx="7914548" cy="1621706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821DECBA-7F43-4840-8CD9-CA26805A6364}"/>
              </a:ext>
            </a:extLst>
          </p:cNvPr>
          <p:cNvGrpSpPr/>
          <p:nvPr/>
        </p:nvGrpSpPr>
        <p:grpSpPr>
          <a:xfrm>
            <a:off x="5782306" y="3313810"/>
            <a:ext cx="5262980" cy="1107996"/>
            <a:chOff x="5782306" y="3313810"/>
            <a:chExt cx="5262980" cy="1107996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5B36379-F584-4A0F-AE84-AC5D2CBCE5A8}"/>
                </a:ext>
              </a:extLst>
            </p:cNvPr>
            <p:cNvSpPr txBox="1"/>
            <p:nvPr/>
          </p:nvSpPr>
          <p:spPr>
            <a:xfrm>
              <a:off x="5782306" y="3313810"/>
              <a:ext cx="526298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6600" dirty="0">
                  <a:ln w="63500">
                    <a:solidFill>
                      <a:srgbClr val="FFFFFF"/>
                    </a:solidFill>
                  </a:ln>
                  <a:solidFill>
                    <a:srgbClr val="FF4D67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0467C95-9703-4B73-9382-52FF77B0453B}"/>
                </a:ext>
              </a:extLst>
            </p:cNvPr>
            <p:cNvSpPr txBox="1"/>
            <p:nvPr/>
          </p:nvSpPr>
          <p:spPr>
            <a:xfrm>
              <a:off x="5782306" y="3313810"/>
              <a:ext cx="526298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66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990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77A7FD8E-B218-49DB-956A-92968F57E63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86201" y="2209800"/>
            <a:ext cx="4392613" cy="1905000"/>
            <a:chOff x="2448" y="1392"/>
            <a:chExt cx="2767" cy="1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8E00F29-00F7-4F2B-BA03-7FDA92228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" y="1905"/>
              <a:ext cx="1246" cy="379"/>
            </a:xfrm>
            <a:custGeom>
              <a:avLst/>
              <a:gdLst>
                <a:gd name="T0" fmla="*/ 563 w 580"/>
                <a:gd name="T1" fmla="*/ 138 h 176"/>
                <a:gd name="T2" fmla="*/ 399 w 580"/>
                <a:gd name="T3" fmla="*/ 143 h 176"/>
                <a:gd name="T4" fmla="*/ 212 w 580"/>
                <a:gd name="T5" fmla="*/ 99 h 176"/>
                <a:gd name="T6" fmla="*/ 34 w 580"/>
                <a:gd name="T7" fmla="*/ 0 h 176"/>
                <a:gd name="T8" fmla="*/ 0 w 580"/>
                <a:gd name="T9" fmla="*/ 35 h 176"/>
                <a:gd name="T10" fmla="*/ 129 w 580"/>
                <a:gd name="T11" fmla="*/ 115 h 176"/>
                <a:gd name="T12" fmla="*/ 580 w 580"/>
                <a:gd name="T13" fmla="*/ 153 h 176"/>
                <a:gd name="T14" fmla="*/ 578 w 580"/>
                <a:gd name="T15" fmla="*/ 152 h 176"/>
                <a:gd name="T16" fmla="*/ 563 w 580"/>
                <a:gd name="T17" fmla="*/ 13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0" h="176">
                  <a:moveTo>
                    <a:pt x="563" y="138"/>
                  </a:moveTo>
                  <a:cubicBezTo>
                    <a:pt x="509" y="148"/>
                    <a:pt x="453" y="148"/>
                    <a:pt x="399" y="143"/>
                  </a:cubicBezTo>
                  <a:cubicBezTo>
                    <a:pt x="335" y="138"/>
                    <a:pt x="272" y="125"/>
                    <a:pt x="212" y="99"/>
                  </a:cubicBezTo>
                  <a:cubicBezTo>
                    <a:pt x="155" y="75"/>
                    <a:pt x="74" y="53"/>
                    <a:pt x="34" y="0"/>
                  </a:cubicBezTo>
                  <a:cubicBezTo>
                    <a:pt x="24" y="13"/>
                    <a:pt x="13" y="25"/>
                    <a:pt x="0" y="35"/>
                  </a:cubicBezTo>
                  <a:cubicBezTo>
                    <a:pt x="34" y="73"/>
                    <a:pt x="82" y="100"/>
                    <a:pt x="129" y="115"/>
                  </a:cubicBezTo>
                  <a:cubicBezTo>
                    <a:pt x="273" y="160"/>
                    <a:pt x="430" y="176"/>
                    <a:pt x="580" y="153"/>
                  </a:cubicBezTo>
                  <a:cubicBezTo>
                    <a:pt x="579" y="152"/>
                    <a:pt x="579" y="152"/>
                    <a:pt x="578" y="152"/>
                  </a:cubicBezTo>
                  <a:cubicBezTo>
                    <a:pt x="573" y="147"/>
                    <a:pt x="568" y="143"/>
                    <a:pt x="563" y="138"/>
                  </a:cubicBezTo>
                </a:path>
              </a:pathLst>
            </a:custGeom>
            <a:solidFill>
              <a:srgbClr val="A0C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76E2EAA-831D-4083-985B-6FCB30663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2011"/>
              <a:ext cx="1050" cy="581"/>
            </a:xfrm>
            <a:custGeom>
              <a:avLst/>
              <a:gdLst>
                <a:gd name="T0" fmla="*/ 259 w 489"/>
                <a:gd name="T1" fmla="*/ 69 h 270"/>
                <a:gd name="T2" fmla="*/ 189 w 489"/>
                <a:gd name="T3" fmla="*/ 2 h 270"/>
                <a:gd name="T4" fmla="*/ 0 w 489"/>
                <a:gd name="T5" fmla="*/ 0 h 270"/>
                <a:gd name="T6" fmla="*/ 68 w 489"/>
                <a:gd name="T7" fmla="*/ 83 h 270"/>
                <a:gd name="T8" fmla="*/ 72 w 489"/>
                <a:gd name="T9" fmla="*/ 87 h 270"/>
                <a:gd name="T10" fmla="*/ 82 w 489"/>
                <a:gd name="T11" fmla="*/ 95 h 270"/>
                <a:gd name="T12" fmla="*/ 90 w 489"/>
                <a:gd name="T13" fmla="*/ 102 h 270"/>
                <a:gd name="T14" fmla="*/ 99 w 489"/>
                <a:gd name="T15" fmla="*/ 109 h 270"/>
                <a:gd name="T16" fmla="*/ 206 w 489"/>
                <a:gd name="T17" fmla="*/ 183 h 270"/>
                <a:gd name="T18" fmla="*/ 489 w 489"/>
                <a:gd name="T19" fmla="*/ 229 h 270"/>
                <a:gd name="T20" fmla="*/ 476 w 489"/>
                <a:gd name="T21" fmla="*/ 214 h 270"/>
                <a:gd name="T22" fmla="*/ 429 w 489"/>
                <a:gd name="T23" fmla="*/ 184 h 270"/>
                <a:gd name="T24" fmla="*/ 328 w 489"/>
                <a:gd name="T25" fmla="*/ 120 h 270"/>
                <a:gd name="T26" fmla="*/ 273 w 489"/>
                <a:gd name="T27" fmla="*/ 79 h 270"/>
                <a:gd name="T28" fmla="*/ 259 w 489"/>
                <a:gd name="T29" fmla="*/ 6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9" h="270">
                  <a:moveTo>
                    <a:pt x="259" y="69"/>
                  </a:moveTo>
                  <a:cubicBezTo>
                    <a:pt x="234" y="48"/>
                    <a:pt x="210" y="26"/>
                    <a:pt x="189" y="2"/>
                  </a:cubicBezTo>
                  <a:cubicBezTo>
                    <a:pt x="126" y="9"/>
                    <a:pt x="62" y="8"/>
                    <a:pt x="0" y="0"/>
                  </a:cubicBezTo>
                  <a:cubicBezTo>
                    <a:pt x="20" y="31"/>
                    <a:pt x="41" y="58"/>
                    <a:pt x="68" y="83"/>
                  </a:cubicBezTo>
                  <a:cubicBezTo>
                    <a:pt x="72" y="87"/>
                    <a:pt x="72" y="87"/>
                    <a:pt x="72" y="87"/>
                  </a:cubicBezTo>
                  <a:cubicBezTo>
                    <a:pt x="75" y="90"/>
                    <a:pt x="79" y="92"/>
                    <a:pt x="82" y="95"/>
                  </a:cubicBezTo>
                  <a:cubicBezTo>
                    <a:pt x="85" y="97"/>
                    <a:pt x="87" y="99"/>
                    <a:pt x="90" y="102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133" y="136"/>
                    <a:pt x="169" y="161"/>
                    <a:pt x="206" y="183"/>
                  </a:cubicBezTo>
                  <a:cubicBezTo>
                    <a:pt x="284" y="228"/>
                    <a:pt x="402" y="270"/>
                    <a:pt x="489" y="229"/>
                  </a:cubicBezTo>
                  <a:cubicBezTo>
                    <a:pt x="487" y="224"/>
                    <a:pt x="483" y="219"/>
                    <a:pt x="476" y="214"/>
                  </a:cubicBezTo>
                  <a:cubicBezTo>
                    <a:pt x="460" y="204"/>
                    <a:pt x="444" y="194"/>
                    <a:pt x="429" y="184"/>
                  </a:cubicBezTo>
                  <a:cubicBezTo>
                    <a:pt x="395" y="163"/>
                    <a:pt x="360" y="143"/>
                    <a:pt x="328" y="120"/>
                  </a:cubicBezTo>
                  <a:cubicBezTo>
                    <a:pt x="309" y="107"/>
                    <a:pt x="291" y="93"/>
                    <a:pt x="273" y="79"/>
                  </a:cubicBezTo>
                  <a:lnTo>
                    <a:pt x="259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9BDD064-E3F4-4836-B4B6-AE8A64332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819"/>
              <a:ext cx="380" cy="151"/>
            </a:xfrm>
            <a:custGeom>
              <a:avLst/>
              <a:gdLst>
                <a:gd name="T0" fmla="*/ 91 w 177"/>
                <a:gd name="T1" fmla="*/ 0 h 70"/>
                <a:gd name="T2" fmla="*/ 0 w 177"/>
                <a:gd name="T3" fmla="*/ 24 h 70"/>
                <a:gd name="T4" fmla="*/ 33 w 177"/>
                <a:gd name="T5" fmla="*/ 42 h 70"/>
                <a:gd name="T6" fmla="*/ 41 w 177"/>
                <a:gd name="T7" fmla="*/ 45 h 70"/>
                <a:gd name="T8" fmla="*/ 88 w 177"/>
                <a:gd name="T9" fmla="*/ 61 h 70"/>
                <a:gd name="T10" fmla="*/ 153 w 177"/>
                <a:gd name="T11" fmla="*/ 68 h 70"/>
                <a:gd name="T12" fmla="*/ 177 w 177"/>
                <a:gd name="T13" fmla="*/ 61 h 70"/>
                <a:gd name="T14" fmla="*/ 100 w 177"/>
                <a:gd name="T15" fmla="*/ 5 h 70"/>
                <a:gd name="T16" fmla="*/ 91 w 177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70">
                  <a:moveTo>
                    <a:pt x="91" y="0"/>
                  </a:moveTo>
                  <a:cubicBezTo>
                    <a:pt x="61" y="7"/>
                    <a:pt x="30" y="15"/>
                    <a:pt x="0" y="24"/>
                  </a:cubicBezTo>
                  <a:cubicBezTo>
                    <a:pt x="10" y="31"/>
                    <a:pt x="22" y="36"/>
                    <a:pt x="33" y="42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57" y="52"/>
                    <a:pt x="73" y="57"/>
                    <a:pt x="88" y="61"/>
                  </a:cubicBezTo>
                  <a:cubicBezTo>
                    <a:pt x="109" y="66"/>
                    <a:pt x="131" y="70"/>
                    <a:pt x="153" y="68"/>
                  </a:cubicBezTo>
                  <a:cubicBezTo>
                    <a:pt x="163" y="67"/>
                    <a:pt x="170" y="65"/>
                    <a:pt x="177" y="61"/>
                  </a:cubicBezTo>
                  <a:cubicBezTo>
                    <a:pt x="150" y="46"/>
                    <a:pt x="125" y="25"/>
                    <a:pt x="100" y="5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FB9E06A-9BFD-46F0-BA6A-A559EF8F1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1879"/>
              <a:ext cx="62" cy="65"/>
            </a:xfrm>
            <a:custGeom>
              <a:avLst/>
              <a:gdLst>
                <a:gd name="T0" fmla="*/ 10 w 29"/>
                <a:gd name="T1" fmla="*/ 30 h 30"/>
                <a:gd name="T2" fmla="*/ 26 w 29"/>
                <a:gd name="T3" fmla="*/ 16 h 30"/>
                <a:gd name="T4" fmla="*/ 29 w 29"/>
                <a:gd name="T5" fmla="*/ 6 h 30"/>
                <a:gd name="T6" fmla="*/ 24 w 29"/>
                <a:gd name="T7" fmla="*/ 0 h 30"/>
                <a:gd name="T8" fmla="*/ 5 w 29"/>
                <a:gd name="T9" fmla="*/ 17 h 30"/>
                <a:gd name="T10" fmla="*/ 3 w 29"/>
                <a:gd name="T11" fmla="*/ 28 h 30"/>
                <a:gd name="T12" fmla="*/ 10 w 29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0">
                  <a:moveTo>
                    <a:pt x="10" y="30"/>
                  </a:moveTo>
                  <a:cubicBezTo>
                    <a:pt x="17" y="28"/>
                    <a:pt x="23" y="22"/>
                    <a:pt x="26" y="16"/>
                  </a:cubicBezTo>
                  <a:cubicBezTo>
                    <a:pt x="28" y="13"/>
                    <a:pt x="29" y="9"/>
                    <a:pt x="29" y="6"/>
                  </a:cubicBezTo>
                  <a:cubicBezTo>
                    <a:pt x="28" y="3"/>
                    <a:pt x="26" y="1"/>
                    <a:pt x="24" y="0"/>
                  </a:cubicBezTo>
                  <a:cubicBezTo>
                    <a:pt x="17" y="4"/>
                    <a:pt x="9" y="10"/>
                    <a:pt x="5" y="17"/>
                  </a:cubicBezTo>
                  <a:cubicBezTo>
                    <a:pt x="2" y="20"/>
                    <a:pt x="0" y="25"/>
                    <a:pt x="3" y="28"/>
                  </a:cubicBezTo>
                  <a:cubicBezTo>
                    <a:pt x="5" y="30"/>
                    <a:pt x="7" y="30"/>
                    <a:pt x="10" y="3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056C5C7-C61F-4254-840C-7A4AE482BB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4" y="1502"/>
              <a:ext cx="2396" cy="728"/>
            </a:xfrm>
            <a:custGeom>
              <a:avLst/>
              <a:gdLst>
                <a:gd name="T0" fmla="*/ 62 w 1116"/>
                <a:gd name="T1" fmla="*/ 232 h 338"/>
                <a:gd name="T2" fmla="*/ 522 w 1116"/>
                <a:gd name="T3" fmla="*/ 321 h 338"/>
                <a:gd name="T4" fmla="*/ 454 w 1116"/>
                <a:gd name="T5" fmla="*/ 228 h 338"/>
                <a:gd name="T6" fmla="*/ 646 w 1116"/>
                <a:gd name="T7" fmla="*/ 227 h 338"/>
                <a:gd name="T8" fmla="*/ 665 w 1116"/>
                <a:gd name="T9" fmla="*/ 237 h 338"/>
                <a:gd name="T10" fmla="*/ 858 w 1116"/>
                <a:gd name="T11" fmla="*/ 264 h 338"/>
                <a:gd name="T12" fmla="*/ 986 w 1116"/>
                <a:gd name="T13" fmla="*/ 174 h 338"/>
                <a:gd name="T14" fmla="*/ 986 w 1116"/>
                <a:gd name="T15" fmla="*/ 166 h 338"/>
                <a:gd name="T16" fmla="*/ 1084 w 1116"/>
                <a:gd name="T17" fmla="*/ 135 h 338"/>
                <a:gd name="T18" fmla="*/ 1107 w 1116"/>
                <a:gd name="T19" fmla="*/ 79 h 338"/>
                <a:gd name="T20" fmla="*/ 1097 w 1116"/>
                <a:gd name="T21" fmla="*/ 99 h 338"/>
                <a:gd name="T22" fmla="*/ 993 w 1116"/>
                <a:gd name="T23" fmla="*/ 94 h 338"/>
                <a:gd name="T24" fmla="*/ 986 w 1116"/>
                <a:gd name="T25" fmla="*/ 88 h 338"/>
                <a:gd name="T26" fmla="*/ 567 w 1116"/>
                <a:gd name="T27" fmla="*/ 91 h 338"/>
                <a:gd name="T28" fmla="*/ 208 w 1116"/>
                <a:gd name="T29" fmla="*/ 9 h 338"/>
                <a:gd name="T30" fmla="*/ 258 w 1116"/>
                <a:gd name="T31" fmla="*/ 50 h 338"/>
                <a:gd name="T32" fmla="*/ 324 w 1116"/>
                <a:gd name="T33" fmla="*/ 85 h 338"/>
                <a:gd name="T34" fmla="*/ 325 w 1116"/>
                <a:gd name="T35" fmla="*/ 90 h 338"/>
                <a:gd name="T36" fmla="*/ 309 w 1116"/>
                <a:gd name="T37" fmla="*/ 137 h 338"/>
                <a:gd name="T38" fmla="*/ 267 w 1116"/>
                <a:gd name="T39" fmla="*/ 167 h 338"/>
                <a:gd name="T40" fmla="*/ 96 w 1116"/>
                <a:gd name="T41" fmla="*/ 71 h 338"/>
                <a:gd name="T42" fmla="*/ 90 w 1116"/>
                <a:gd name="T43" fmla="*/ 69 h 338"/>
                <a:gd name="T44" fmla="*/ 0 w 1116"/>
                <a:gd name="T45" fmla="*/ 183 h 338"/>
                <a:gd name="T46" fmla="*/ 825 w 1116"/>
                <a:gd name="T47" fmla="*/ 168 h 338"/>
                <a:gd name="T48" fmla="*/ 844 w 1116"/>
                <a:gd name="T49" fmla="*/ 178 h 338"/>
                <a:gd name="T50" fmla="*/ 806 w 1116"/>
                <a:gd name="T51" fmla="*/ 192 h 338"/>
                <a:gd name="T52" fmla="*/ 773 w 1116"/>
                <a:gd name="T53" fmla="*/ 168 h 338"/>
                <a:gd name="T54" fmla="*/ 776 w 1116"/>
                <a:gd name="T55" fmla="*/ 168 h 338"/>
                <a:gd name="T56" fmla="*/ 783 w 1116"/>
                <a:gd name="T57" fmla="*/ 194 h 338"/>
                <a:gd name="T58" fmla="*/ 743 w 1116"/>
                <a:gd name="T59" fmla="*/ 191 h 338"/>
                <a:gd name="T60" fmla="*/ 704 w 1116"/>
                <a:gd name="T61" fmla="*/ 161 h 338"/>
                <a:gd name="T62" fmla="*/ 692 w 1116"/>
                <a:gd name="T63" fmla="*/ 20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6" h="338">
                  <a:moveTo>
                    <a:pt x="0" y="183"/>
                  </a:moveTo>
                  <a:cubicBezTo>
                    <a:pt x="16" y="204"/>
                    <a:pt x="39" y="220"/>
                    <a:pt x="62" y="232"/>
                  </a:cubicBezTo>
                  <a:cubicBezTo>
                    <a:pt x="102" y="253"/>
                    <a:pt x="145" y="269"/>
                    <a:pt x="187" y="286"/>
                  </a:cubicBezTo>
                  <a:cubicBezTo>
                    <a:pt x="291" y="327"/>
                    <a:pt x="410" y="338"/>
                    <a:pt x="522" y="321"/>
                  </a:cubicBezTo>
                  <a:cubicBezTo>
                    <a:pt x="495" y="297"/>
                    <a:pt x="470" y="268"/>
                    <a:pt x="456" y="235"/>
                  </a:cubicBezTo>
                  <a:cubicBezTo>
                    <a:pt x="454" y="228"/>
                    <a:pt x="454" y="228"/>
                    <a:pt x="454" y="228"/>
                  </a:cubicBezTo>
                  <a:cubicBezTo>
                    <a:pt x="462" y="228"/>
                    <a:pt x="462" y="228"/>
                    <a:pt x="462" y="228"/>
                  </a:cubicBezTo>
                  <a:cubicBezTo>
                    <a:pt x="524" y="232"/>
                    <a:pt x="585" y="230"/>
                    <a:pt x="646" y="227"/>
                  </a:cubicBezTo>
                  <a:cubicBezTo>
                    <a:pt x="654" y="226"/>
                    <a:pt x="654" y="226"/>
                    <a:pt x="654" y="226"/>
                  </a:cubicBezTo>
                  <a:cubicBezTo>
                    <a:pt x="665" y="237"/>
                    <a:pt x="665" y="237"/>
                    <a:pt x="665" y="237"/>
                  </a:cubicBezTo>
                  <a:cubicBezTo>
                    <a:pt x="688" y="260"/>
                    <a:pt x="712" y="282"/>
                    <a:pt x="738" y="302"/>
                  </a:cubicBezTo>
                  <a:cubicBezTo>
                    <a:pt x="779" y="292"/>
                    <a:pt x="818" y="280"/>
                    <a:pt x="858" y="264"/>
                  </a:cubicBezTo>
                  <a:cubicBezTo>
                    <a:pt x="911" y="243"/>
                    <a:pt x="968" y="223"/>
                    <a:pt x="1019" y="194"/>
                  </a:cubicBezTo>
                  <a:cubicBezTo>
                    <a:pt x="1007" y="188"/>
                    <a:pt x="996" y="181"/>
                    <a:pt x="986" y="174"/>
                  </a:cubicBezTo>
                  <a:cubicBezTo>
                    <a:pt x="979" y="168"/>
                    <a:pt x="979" y="168"/>
                    <a:pt x="979" y="168"/>
                  </a:cubicBezTo>
                  <a:cubicBezTo>
                    <a:pt x="986" y="166"/>
                    <a:pt x="986" y="166"/>
                    <a:pt x="986" y="166"/>
                  </a:cubicBezTo>
                  <a:cubicBezTo>
                    <a:pt x="1015" y="155"/>
                    <a:pt x="1045" y="145"/>
                    <a:pt x="1075" y="137"/>
                  </a:cubicBezTo>
                  <a:cubicBezTo>
                    <a:pt x="1084" y="135"/>
                    <a:pt x="1084" y="135"/>
                    <a:pt x="1084" y="135"/>
                  </a:cubicBezTo>
                  <a:cubicBezTo>
                    <a:pt x="1092" y="139"/>
                    <a:pt x="1092" y="139"/>
                    <a:pt x="1092" y="139"/>
                  </a:cubicBezTo>
                  <a:cubicBezTo>
                    <a:pt x="1106" y="119"/>
                    <a:pt x="1116" y="97"/>
                    <a:pt x="1107" y="79"/>
                  </a:cubicBezTo>
                  <a:cubicBezTo>
                    <a:pt x="1106" y="80"/>
                    <a:pt x="1106" y="82"/>
                    <a:pt x="1105" y="83"/>
                  </a:cubicBezTo>
                  <a:cubicBezTo>
                    <a:pt x="1097" y="99"/>
                    <a:pt x="1097" y="99"/>
                    <a:pt x="1097" y="99"/>
                  </a:cubicBezTo>
                  <a:cubicBezTo>
                    <a:pt x="1081" y="106"/>
                    <a:pt x="1081" y="106"/>
                    <a:pt x="1081" y="106"/>
                  </a:cubicBezTo>
                  <a:cubicBezTo>
                    <a:pt x="1052" y="116"/>
                    <a:pt x="1015" y="113"/>
                    <a:pt x="993" y="94"/>
                  </a:cubicBezTo>
                  <a:cubicBezTo>
                    <a:pt x="986" y="88"/>
                    <a:pt x="986" y="88"/>
                    <a:pt x="986" y="88"/>
                  </a:cubicBezTo>
                  <a:cubicBezTo>
                    <a:pt x="986" y="88"/>
                    <a:pt x="986" y="88"/>
                    <a:pt x="986" y="88"/>
                  </a:cubicBezTo>
                  <a:cubicBezTo>
                    <a:pt x="932" y="104"/>
                    <a:pt x="873" y="112"/>
                    <a:pt x="820" y="115"/>
                  </a:cubicBezTo>
                  <a:cubicBezTo>
                    <a:pt x="737" y="120"/>
                    <a:pt x="649" y="109"/>
                    <a:pt x="567" y="91"/>
                  </a:cubicBezTo>
                  <a:cubicBezTo>
                    <a:pt x="484" y="72"/>
                    <a:pt x="406" y="39"/>
                    <a:pt x="324" y="16"/>
                  </a:cubicBezTo>
                  <a:cubicBezTo>
                    <a:pt x="286" y="6"/>
                    <a:pt x="246" y="0"/>
                    <a:pt x="208" y="9"/>
                  </a:cubicBezTo>
                  <a:cubicBezTo>
                    <a:pt x="222" y="24"/>
                    <a:pt x="238" y="36"/>
                    <a:pt x="254" y="47"/>
                  </a:cubicBezTo>
                  <a:cubicBezTo>
                    <a:pt x="258" y="50"/>
                    <a:pt x="258" y="50"/>
                    <a:pt x="258" y="50"/>
                  </a:cubicBezTo>
                  <a:cubicBezTo>
                    <a:pt x="276" y="62"/>
                    <a:pt x="296" y="72"/>
                    <a:pt x="316" y="81"/>
                  </a:cubicBezTo>
                  <a:cubicBezTo>
                    <a:pt x="324" y="85"/>
                    <a:pt x="324" y="85"/>
                    <a:pt x="324" y="85"/>
                  </a:cubicBezTo>
                  <a:cubicBezTo>
                    <a:pt x="324" y="85"/>
                    <a:pt x="324" y="85"/>
                    <a:pt x="324" y="85"/>
                  </a:cubicBezTo>
                  <a:cubicBezTo>
                    <a:pt x="325" y="90"/>
                    <a:pt x="325" y="90"/>
                    <a:pt x="325" y="90"/>
                  </a:cubicBezTo>
                  <a:cubicBezTo>
                    <a:pt x="325" y="95"/>
                    <a:pt x="325" y="95"/>
                    <a:pt x="325" y="95"/>
                  </a:cubicBezTo>
                  <a:cubicBezTo>
                    <a:pt x="326" y="110"/>
                    <a:pt x="321" y="124"/>
                    <a:pt x="309" y="137"/>
                  </a:cubicBezTo>
                  <a:cubicBezTo>
                    <a:pt x="300" y="146"/>
                    <a:pt x="290" y="154"/>
                    <a:pt x="279" y="160"/>
                  </a:cubicBezTo>
                  <a:cubicBezTo>
                    <a:pt x="267" y="167"/>
                    <a:pt x="267" y="167"/>
                    <a:pt x="267" y="167"/>
                  </a:cubicBezTo>
                  <a:cubicBezTo>
                    <a:pt x="248" y="164"/>
                    <a:pt x="248" y="164"/>
                    <a:pt x="248" y="164"/>
                  </a:cubicBezTo>
                  <a:cubicBezTo>
                    <a:pt x="190" y="152"/>
                    <a:pt x="133" y="117"/>
                    <a:pt x="96" y="71"/>
                  </a:cubicBezTo>
                  <a:cubicBezTo>
                    <a:pt x="96" y="71"/>
                    <a:pt x="96" y="71"/>
                    <a:pt x="95" y="72"/>
                  </a:cubicBezTo>
                  <a:cubicBezTo>
                    <a:pt x="93" y="73"/>
                    <a:pt x="90" y="71"/>
                    <a:pt x="90" y="69"/>
                  </a:cubicBezTo>
                  <a:cubicBezTo>
                    <a:pt x="71" y="65"/>
                    <a:pt x="46" y="64"/>
                    <a:pt x="22" y="68"/>
                  </a:cubicBezTo>
                  <a:cubicBezTo>
                    <a:pt x="35" y="105"/>
                    <a:pt x="24" y="148"/>
                    <a:pt x="0" y="183"/>
                  </a:cubicBezTo>
                  <a:moveTo>
                    <a:pt x="806" y="192"/>
                  </a:moveTo>
                  <a:cubicBezTo>
                    <a:pt x="808" y="183"/>
                    <a:pt x="816" y="172"/>
                    <a:pt x="825" y="168"/>
                  </a:cubicBezTo>
                  <a:cubicBezTo>
                    <a:pt x="828" y="165"/>
                    <a:pt x="834" y="164"/>
                    <a:pt x="838" y="166"/>
                  </a:cubicBezTo>
                  <a:cubicBezTo>
                    <a:pt x="842" y="169"/>
                    <a:pt x="844" y="173"/>
                    <a:pt x="844" y="178"/>
                  </a:cubicBezTo>
                  <a:cubicBezTo>
                    <a:pt x="845" y="188"/>
                    <a:pt x="839" y="201"/>
                    <a:pt x="830" y="205"/>
                  </a:cubicBezTo>
                  <a:cubicBezTo>
                    <a:pt x="820" y="210"/>
                    <a:pt x="804" y="205"/>
                    <a:pt x="806" y="192"/>
                  </a:cubicBezTo>
                  <a:moveTo>
                    <a:pt x="743" y="191"/>
                  </a:moveTo>
                  <a:cubicBezTo>
                    <a:pt x="749" y="180"/>
                    <a:pt x="761" y="171"/>
                    <a:pt x="773" y="168"/>
                  </a:cubicBezTo>
                  <a:cubicBezTo>
                    <a:pt x="774" y="168"/>
                    <a:pt x="775" y="168"/>
                    <a:pt x="776" y="168"/>
                  </a:cubicBezTo>
                  <a:cubicBezTo>
                    <a:pt x="776" y="168"/>
                    <a:pt x="776" y="168"/>
                    <a:pt x="776" y="168"/>
                  </a:cubicBezTo>
                  <a:cubicBezTo>
                    <a:pt x="776" y="168"/>
                    <a:pt x="777" y="168"/>
                    <a:pt x="777" y="168"/>
                  </a:cubicBezTo>
                  <a:cubicBezTo>
                    <a:pt x="788" y="171"/>
                    <a:pt x="787" y="186"/>
                    <a:pt x="783" y="194"/>
                  </a:cubicBezTo>
                  <a:cubicBezTo>
                    <a:pt x="778" y="203"/>
                    <a:pt x="769" y="213"/>
                    <a:pt x="757" y="214"/>
                  </a:cubicBezTo>
                  <a:cubicBezTo>
                    <a:pt x="745" y="214"/>
                    <a:pt x="738" y="201"/>
                    <a:pt x="743" y="191"/>
                  </a:cubicBezTo>
                  <a:moveTo>
                    <a:pt x="701" y="163"/>
                  </a:moveTo>
                  <a:cubicBezTo>
                    <a:pt x="702" y="162"/>
                    <a:pt x="703" y="161"/>
                    <a:pt x="704" y="161"/>
                  </a:cubicBezTo>
                  <a:cubicBezTo>
                    <a:pt x="720" y="160"/>
                    <a:pt x="721" y="179"/>
                    <a:pt x="716" y="190"/>
                  </a:cubicBezTo>
                  <a:cubicBezTo>
                    <a:pt x="712" y="198"/>
                    <a:pt x="702" y="207"/>
                    <a:pt x="692" y="206"/>
                  </a:cubicBezTo>
                  <a:cubicBezTo>
                    <a:pt x="668" y="205"/>
                    <a:pt x="679" y="164"/>
                    <a:pt x="701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120ADB6-FF85-4EF0-80F3-CF3F26B78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1424"/>
              <a:ext cx="288" cy="306"/>
            </a:xfrm>
            <a:custGeom>
              <a:avLst/>
              <a:gdLst>
                <a:gd name="T0" fmla="*/ 89 w 134"/>
                <a:gd name="T1" fmla="*/ 128 h 142"/>
                <a:gd name="T2" fmla="*/ 100 w 134"/>
                <a:gd name="T3" fmla="*/ 104 h 142"/>
                <a:gd name="T4" fmla="*/ 103 w 134"/>
                <a:gd name="T5" fmla="*/ 96 h 142"/>
                <a:gd name="T6" fmla="*/ 115 w 134"/>
                <a:gd name="T7" fmla="*/ 69 h 142"/>
                <a:gd name="T8" fmla="*/ 134 w 134"/>
                <a:gd name="T9" fmla="*/ 0 h 142"/>
                <a:gd name="T10" fmla="*/ 61 w 134"/>
                <a:gd name="T11" fmla="*/ 57 h 142"/>
                <a:gd name="T12" fmla="*/ 14 w 134"/>
                <a:gd name="T13" fmla="*/ 106 h 142"/>
                <a:gd name="T14" fmla="*/ 4 w 134"/>
                <a:gd name="T15" fmla="*/ 119 h 142"/>
                <a:gd name="T16" fmla="*/ 0 w 134"/>
                <a:gd name="T17" fmla="*/ 124 h 142"/>
                <a:gd name="T18" fmla="*/ 89 w 134"/>
                <a:gd name="T19" fmla="*/ 12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42">
                  <a:moveTo>
                    <a:pt x="89" y="128"/>
                  </a:moveTo>
                  <a:cubicBezTo>
                    <a:pt x="92" y="120"/>
                    <a:pt x="96" y="112"/>
                    <a:pt x="100" y="104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8" y="87"/>
                    <a:pt x="111" y="78"/>
                    <a:pt x="115" y="69"/>
                  </a:cubicBezTo>
                  <a:cubicBezTo>
                    <a:pt x="121" y="52"/>
                    <a:pt x="134" y="23"/>
                    <a:pt x="134" y="0"/>
                  </a:cubicBezTo>
                  <a:cubicBezTo>
                    <a:pt x="109" y="18"/>
                    <a:pt x="83" y="36"/>
                    <a:pt x="61" y="57"/>
                  </a:cubicBezTo>
                  <a:cubicBezTo>
                    <a:pt x="44" y="73"/>
                    <a:pt x="29" y="89"/>
                    <a:pt x="14" y="106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3" y="121"/>
                    <a:pt x="1" y="122"/>
                    <a:pt x="0" y="124"/>
                  </a:cubicBezTo>
                  <a:cubicBezTo>
                    <a:pt x="22" y="142"/>
                    <a:pt x="60" y="140"/>
                    <a:pt x="89" y="1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F980143-F57E-4534-8F22-B58C4177E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" y="1866"/>
              <a:ext cx="53" cy="65"/>
            </a:xfrm>
            <a:custGeom>
              <a:avLst/>
              <a:gdLst>
                <a:gd name="T0" fmla="*/ 9 w 25"/>
                <a:gd name="T1" fmla="*/ 29 h 30"/>
                <a:gd name="T2" fmla="*/ 23 w 25"/>
                <a:gd name="T3" fmla="*/ 18 h 30"/>
                <a:gd name="T4" fmla="*/ 24 w 25"/>
                <a:gd name="T5" fmla="*/ 7 h 30"/>
                <a:gd name="T6" fmla="*/ 18 w 25"/>
                <a:gd name="T7" fmla="*/ 0 h 30"/>
                <a:gd name="T8" fmla="*/ 0 w 25"/>
                <a:gd name="T9" fmla="*/ 21 h 30"/>
                <a:gd name="T10" fmla="*/ 9 w 25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9" y="29"/>
                  </a:moveTo>
                  <a:cubicBezTo>
                    <a:pt x="15" y="28"/>
                    <a:pt x="20" y="23"/>
                    <a:pt x="23" y="18"/>
                  </a:cubicBezTo>
                  <a:cubicBezTo>
                    <a:pt x="24" y="14"/>
                    <a:pt x="25" y="10"/>
                    <a:pt x="24" y="7"/>
                  </a:cubicBezTo>
                  <a:cubicBezTo>
                    <a:pt x="24" y="2"/>
                    <a:pt x="22" y="1"/>
                    <a:pt x="18" y="0"/>
                  </a:cubicBezTo>
                  <a:cubicBezTo>
                    <a:pt x="9" y="1"/>
                    <a:pt x="1" y="11"/>
                    <a:pt x="0" y="21"/>
                  </a:cubicBezTo>
                  <a:cubicBezTo>
                    <a:pt x="0" y="26"/>
                    <a:pt x="3" y="30"/>
                    <a:pt x="9" y="2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C0ACDDA-B9A6-46BB-A227-7682AEC7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" y="1526"/>
              <a:ext cx="457" cy="314"/>
            </a:xfrm>
            <a:custGeom>
              <a:avLst/>
              <a:gdLst>
                <a:gd name="T0" fmla="*/ 159 w 213"/>
                <a:gd name="T1" fmla="*/ 146 h 146"/>
                <a:gd name="T2" fmla="*/ 213 w 213"/>
                <a:gd name="T3" fmla="*/ 82 h 146"/>
                <a:gd name="T4" fmla="*/ 117 w 213"/>
                <a:gd name="T5" fmla="*/ 109 h 146"/>
                <a:gd name="T6" fmla="*/ 116 w 213"/>
                <a:gd name="T7" fmla="*/ 106 h 146"/>
                <a:gd name="T8" fmla="*/ 203 w 213"/>
                <a:gd name="T9" fmla="*/ 79 h 146"/>
                <a:gd name="T10" fmla="*/ 140 w 213"/>
                <a:gd name="T11" fmla="*/ 44 h 146"/>
                <a:gd name="T12" fmla="*/ 73 w 213"/>
                <a:gd name="T13" fmla="*/ 62 h 146"/>
                <a:gd name="T14" fmla="*/ 72 w 213"/>
                <a:gd name="T15" fmla="*/ 59 h 146"/>
                <a:gd name="T16" fmla="*/ 136 w 213"/>
                <a:gd name="T17" fmla="*/ 40 h 146"/>
                <a:gd name="T18" fmla="*/ 97 w 213"/>
                <a:gd name="T19" fmla="*/ 0 h 146"/>
                <a:gd name="T20" fmla="*/ 90 w 213"/>
                <a:gd name="T21" fmla="*/ 2 h 146"/>
                <a:gd name="T22" fmla="*/ 0 w 213"/>
                <a:gd name="T23" fmla="*/ 56 h 146"/>
                <a:gd name="T24" fmla="*/ 159 w 213"/>
                <a:gd name="T2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146">
                  <a:moveTo>
                    <a:pt x="159" y="146"/>
                  </a:moveTo>
                  <a:cubicBezTo>
                    <a:pt x="187" y="132"/>
                    <a:pt x="210" y="112"/>
                    <a:pt x="213" y="82"/>
                  </a:cubicBezTo>
                  <a:cubicBezTo>
                    <a:pt x="181" y="92"/>
                    <a:pt x="148" y="99"/>
                    <a:pt x="117" y="109"/>
                  </a:cubicBezTo>
                  <a:cubicBezTo>
                    <a:pt x="115" y="109"/>
                    <a:pt x="114" y="107"/>
                    <a:pt x="116" y="106"/>
                  </a:cubicBezTo>
                  <a:cubicBezTo>
                    <a:pt x="144" y="96"/>
                    <a:pt x="173" y="87"/>
                    <a:pt x="203" y="79"/>
                  </a:cubicBezTo>
                  <a:cubicBezTo>
                    <a:pt x="181" y="72"/>
                    <a:pt x="160" y="59"/>
                    <a:pt x="140" y="44"/>
                  </a:cubicBezTo>
                  <a:cubicBezTo>
                    <a:pt x="118" y="50"/>
                    <a:pt x="96" y="57"/>
                    <a:pt x="73" y="62"/>
                  </a:cubicBezTo>
                  <a:cubicBezTo>
                    <a:pt x="71" y="62"/>
                    <a:pt x="70" y="59"/>
                    <a:pt x="72" y="59"/>
                  </a:cubicBezTo>
                  <a:cubicBezTo>
                    <a:pt x="94" y="53"/>
                    <a:pt x="115" y="46"/>
                    <a:pt x="136" y="40"/>
                  </a:cubicBezTo>
                  <a:cubicBezTo>
                    <a:pt x="122" y="28"/>
                    <a:pt x="109" y="14"/>
                    <a:pt x="97" y="0"/>
                  </a:cubicBezTo>
                  <a:cubicBezTo>
                    <a:pt x="95" y="1"/>
                    <a:pt x="93" y="2"/>
                    <a:pt x="90" y="2"/>
                  </a:cubicBezTo>
                  <a:cubicBezTo>
                    <a:pt x="56" y="15"/>
                    <a:pt x="29" y="36"/>
                    <a:pt x="0" y="56"/>
                  </a:cubicBezTo>
                  <a:cubicBezTo>
                    <a:pt x="41" y="102"/>
                    <a:pt x="98" y="133"/>
                    <a:pt x="159" y="146"/>
                  </a:cubicBezTo>
                </a:path>
              </a:pathLst>
            </a:custGeom>
            <a:solidFill>
              <a:srgbClr val="A0C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1C10ABA-A014-44EB-9297-B0DA92818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1875"/>
              <a:ext cx="50" cy="58"/>
            </a:xfrm>
            <a:custGeom>
              <a:avLst/>
              <a:gdLst>
                <a:gd name="T0" fmla="*/ 6 w 23"/>
                <a:gd name="T1" fmla="*/ 26 h 27"/>
                <a:gd name="T2" fmla="*/ 15 w 23"/>
                <a:gd name="T3" fmla="*/ 24 h 27"/>
                <a:gd name="T4" fmla="*/ 23 w 23"/>
                <a:gd name="T5" fmla="*/ 6 h 27"/>
                <a:gd name="T6" fmla="*/ 16 w 23"/>
                <a:gd name="T7" fmla="*/ 1 h 27"/>
                <a:gd name="T8" fmla="*/ 2 w 23"/>
                <a:gd name="T9" fmla="*/ 18 h 27"/>
                <a:gd name="T10" fmla="*/ 6 w 23"/>
                <a:gd name="T11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7">
                  <a:moveTo>
                    <a:pt x="6" y="26"/>
                  </a:moveTo>
                  <a:cubicBezTo>
                    <a:pt x="9" y="27"/>
                    <a:pt x="12" y="26"/>
                    <a:pt x="15" y="24"/>
                  </a:cubicBezTo>
                  <a:cubicBezTo>
                    <a:pt x="20" y="20"/>
                    <a:pt x="23" y="13"/>
                    <a:pt x="23" y="6"/>
                  </a:cubicBezTo>
                  <a:cubicBezTo>
                    <a:pt x="23" y="0"/>
                    <a:pt x="20" y="1"/>
                    <a:pt x="16" y="1"/>
                  </a:cubicBezTo>
                  <a:cubicBezTo>
                    <a:pt x="10" y="5"/>
                    <a:pt x="4" y="11"/>
                    <a:pt x="2" y="18"/>
                  </a:cubicBezTo>
                  <a:cubicBezTo>
                    <a:pt x="0" y="22"/>
                    <a:pt x="1" y="25"/>
                    <a:pt x="6" y="2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222C78B-5039-4DC4-A51F-6E479B7A4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1651"/>
              <a:ext cx="258" cy="308"/>
            </a:xfrm>
            <a:custGeom>
              <a:avLst/>
              <a:gdLst>
                <a:gd name="T0" fmla="*/ 49 w 120"/>
                <a:gd name="T1" fmla="*/ 143 h 143"/>
                <a:gd name="T2" fmla="*/ 84 w 120"/>
                <a:gd name="T3" fmla="*/ 107 h 143"/>
                <a:gd name="T4" fmla="*/ 69 w 120"/>
                <a:gd name="T5" fmla="*/ 67 h 143"/>
                <a:gd name="T6" fmla="*/ 71 w 120"/>
                <a:gd name="T7" fmla="*/ 66 h 143"/>
                <a:gd name="T8" fmla="*/ 86 w 120"/>
                <a:gd name="T9" fmla="*/ 103 h 143"/>
                <a:gd name="T10" fmla="*/ 108 w 120"/>
                <a:gd name="T11" fmla="*/ 0 h 143"/>
                <a:gd name="T12" fmla="*/ 24 w 120"/>
                <a:gd name="T13" fmla="*/ 100 h 143"/>
                <a:gd name="T14" fmla="*/ 49 w 120"/>
                <a:gd name="T1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43">
                  <a:moveTo>
                    <a:pt x="49" y="143"/>
                  </a:moveTo>
                  <a:cubicBezTo>
                    <a:pt x="62" y="132"/>
                    <a:pt x="74" y="120"/>
                    <a:pt x="84" y="107"/>
                  </a:cubicBezTo>
                  <a:cubicBezTo>
                    <a:pt x="77" y="95"/>
                    <a:pt x="72" y="82"/>
                    <a:pt x="69" y="67"/>
                  </a:cubicBezTo>
                  <a:cubicBezTo>
                    <a:pt x="69" y="65"/>
                    <a:pt x="71" y="65"/>
                    <a:pt x="71" y="66"/>
                  </a:cubicBezTo>
                  <a:cubicBezTo>
                    <a:pt x="74" y="80"/>
                    <a:pt x="79" y="92"/>
                    <a:pt x="86" y="103"/>
                  </a:cubicBezTo>
                  <a:cubicBezTo>
                    <a:pt x="108" y="73"/>
                    <a:pt x="120" y="36"/>
                    <a:pt x="108" y="0"/>
                  </a:cubicBezTo>
                  <a:cubicBezTo>
                    <a:pt x="53" y="9"/>
                    <a:pt x="0" y="40"/>
                    <a:pt x="24" y="100"/>
                  </a:cubicBezTo>
                  <a:cubicBezTo>
                    <a:pt x="30" y="116"/>
                    <a:pt x="39" y="130"/>
                    <a:pt x="49" y="143"/>
                  </a:cubicBezTo>
                </a:path>
              </a:pathLst>
            </a:custGeom>
            <a:solidFill>
              <a:srgbClr val="A0C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D44656A-F624-462F-B779-BA80EF286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1886"/>
              <a:ext cx="790" cy="278"/>
            </a:xfrm>
            <a:custGeom>
              <a:avLst/>
              <a:gdLst>
                <a:gd name="T0" fmla="*/ 363 w 368"/>
                <a:gd name="T1" fmla="*/ 13 h 129"/>
                <a:gd name="T2" fmla="*/ 362 w 368"/>
                <a:gd name="T3" fmla="*/ 12 h 129"/>
                <a:gd name="T4" fmla="*/ 361 w 368"/>
                <a:gd name="T5" fmla="*/ 12 h 129"/>
                <a:gd name="T6" fmla="*/ 360 w 368"/>
                <a:gd name="T7" fmla="*/ 11 h 129"/>
                <a:gd name="T8" fmla="*/ 356 w 368"/>
                <a:gd name="T9" fmla="*/ 9 h 129"/>
                <a:gd name="T10" fmla="*/ 355 w 368"/>
                <a:gd name="T11" fmla="*/ 8 h 129"/>
                <a:gd name="T12" fmla="*/ 348 w 368"/>
                <a:gd name="T13" fmla="*/ 5 h 129"/>
                <a:gd name="T14" fmla="*/ 342 w 368"/>
                <a:gd name="T15" fmla="*/ 2 h 129"/>
                <a:gd name="T16" fmla="*/ 343 w 368"/>
                <a:gd name="T17" fmla="*/ 2 h 129"/>
                <a:gd name="T18" fmla="*/ 342 w 368"/>
                <a:gd name="T19" fmla="*/ 0 h 129"/>
                <a:gd name="T20" fmla="*/ 321 w 368"/>
                <a:gd name="T21" fmla="*/ 11 h 129"/>
                <a:gd name="T22" fmla="*/ 299 w 368"/>
                <a:gd name="T23" fmla="*/ 21 h 129"/>
                <a:gd name="T24" fmla="*/ 247 w 368"/>
                <a:gd name="T25" fmla="*/ 45 h 129"/>
                <a:gd name="T26" fmla="*/ 169 w 368"/>
                <a:gd name="T27" fmla="*/ 73 h 129"/>
                <a:gd name="T28" fmla="*/ 90 w 368"/>
                <a:gd name="T29" fmla="*/ 88 h 129"/>
                <a:gd name="T30" fmla="*/ 4 w 368"/>
                <a:gd name="T31" fmla="*/ 51 h 129"/>
                <a:gd name="T32" fmla="*/ 1 w 368"/>
                <a:gd name="T33" fmla="*/ 53 h 129"/>
                <a:gd name="T34" fmla="*/ 40 w 368"/>
                <a:gd name="T35" fmla="*/ 88 h 129"/>
                <a:gd name="T36" fmla="*/ 41 w 368"/>
                <a:gd name="T37" fmla="*/ 92 h 129"/>
                <a:gd name="T38" fmla="*/ 91 w 368"/>
                <a:gd name="T39" fmla="*/ 127 h 129"/>
                <a:gd name="T40" fmla="*/ 94 w 368"/>
                <a:gd name="T41" fmla="*/ 126 h 129"/>
                <a:gd name="T42" fmla="*/ 94 w 368"/>
                <a:gd name="T43" fmla="*/ 126 h 129"/>
                <a:gd name="T44" fmla="*/ 144 w 368"/>
                <a:gd name="T45" fmla="*/ 114 h 129"/>
                <a:gd name="T46" fmla="*/ 220 w 368"/>
                <a:gd name="T47" fmla="*/ 85 h 129"/>
                <a:gd name="T48" fmla="*/ 359 w 368"/>
                <a:gd name="T49" fmla="*/ 23 h 129"/>
                <a:gd name="T50" fmla="*/ 360 w 368"/>
                <a:gd name="T51" fmla="*/ 22 h 129"/>
                <a:gd name="T52" fmla="*/ 362 w 368"/>
                <a:gd name="T53" fmla="*/ 21 h 129"/>
                <a:gd name="T54" fmla="*/ 363 w 368"/>
                <a:gd name="T55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8" h="129">
                  <a:moveTo>
                    <a:pt x="363" y="13"/>
                  </a:moveTo>
                  <a:cubicBezTo>
                    <a:pt x="363" y="13"/>
                    <a:pt x="362" y="12"/>
                    <a:pt x="362" y="12"/>
                  </a:cubicBezTo>
                  <a:cubicBezTo>
                    <a:pt x="362" y="12"/>
                    <a:pt x="361" y="12"/>
                    <a:pt x="361" y="12"/>
                  </a:cubicBezTo>
                  <a:cubicBezTo>
                    <a:pt x="361" y="12"/>
                    <a:pt x="361" y="11"/>
                    <a:pt x="360" y="11"/>
                  </a:cubicBezTo>
                  <a:cubicBezTo>
                    <a:pt x="359" y="10"/>
                    <a:pt x="358" y="9"/>
                    <a:pt x="356" y="9"/>
                  </a:cubicBezTo>
                  <a:cubicBezTo>
                    <a:pt x="355" y="8"/>
                    <a:pt x="355" y="8"/>
                    <a:pt x="355" y="8"/>
                  </a:cubicBezTo>
                  <a:cubicBezTo>
                    <a:pt x="352" y="7"/>
                    <a:pt x="350" y="5"/>
                    <a:pt x="348" y="5"/>
                  </a:cubicBezTo>
                  <a:cubicBezTo>
                    <a:pt x="346" y="3"/>
                    <a:pt x="345" y="2"/>
                    <a:pt x="342" y="2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4" y="1"/>
                    <a:pt x="343" y="0"/>
                    <a:pt x="342" y="0"/>
                  </a:cubicBezTo>
                  <a:cubicBezTo>
                    <a:pt x="335" y="3"/>
                    <a:pt x="328" y="7"/>
                    <a:pt x="321" y="11"/>
                  </a:cubicBezTo>
                  <a:cubicBezTo>
                    <a:pt x="313" y="14"/>
                    <a:pt x="306" y="18"/>
                    <a:pt x="299" y="21"/>
                  </a:cubicBezTo>
                  <a:cubicBezTo>
                    <a:pt x="281" y="30"/>
                    <a:pt x="262" y="34"/>
                    <a:pt x="247" y="45"/>
                  </a:cubicBezTo>
                  <a:cubicBezTo>
                    <a:pt x="221" y="55"/>
                    <a:pt x="195" y="65"/>
                    <a:pt x="169" y="73"/>
                  </a:cubicBezTo>
                  <a:cubicBezTo>
                    <a:pt x="143" y="81"/>
                    <a:pt x="117" y="87"/>
                    <a:pt x="90" y="88"/>
                  </a:cubicBezTo>
                  <a:cubicBezTo>
                    <a:pt x="55" y="89"/>
                    <a:pt x="30" y="72"/>
                    <a:pt x="4" y="51"/>
                  </a:cubicBezTo>
                  <a:cubicBezTo>
                    <a:pt x="2" y="50"/>
                    <a:pt x="0" y="51"/>
                    <a:pt x="1" y="53"/>
                  </a:cubicBezTo>
                  <a:cubicBezTo>
                    <a:pt x="11" y="70"/>
                    <a:pt x="24" y="81"/>
                    <a:pt x="40" y="88"/>
                  </a:cubicBezTo>
                  <a:cubicBezTo>
                    <a:pt x="40" y="89"/>
                    <a:pt x="40" y="91"/>
                    <a:pt x="41" y="92"/>
                  </a:cubicBezTo>
                  <a:cubicBezTo>
                    <a:pt x="56" y="102"/>
                    <a:pt x="70" y="129"/>
                    <a:pt x="91" y="127"/>
                  </a:cubicBezTo>
                  <a:cubicBezTo>
                    <a:pt x="92" y="126"/>
                    <a:pt x="93" y="126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113" y="128"/>
                    <a:pt x="128" y="122"/>
                    <a:pt x="144" y="114"/>
                  </a:cubicBezTo>
                  <a:cubicBezTo>
                    <a:pt x="169" y="102"/>
                    <a:pt x="194" y="93"/>
                    <a:pt x="220" y="85"/>
                  </a:cubicBezTo>
                  <a:cubicBezTo>
                    <a:pt x="269" y="68"/>
                    <a:pt x="312" y="44"/>
                    <a:pt x="359" y="23"/>
                  </a:cubicBezTo>
                  <a:cubicBezTo>
                    <a:pt x="359" y="22"/>
                    <a:pt x="360" y="22"/>
                    <a:pt x="360" y="22"/>
                  </a:cubicBezTo>
                  <a:cubicBezTo>
                    <a:pt x="361" y="21"/>
                    <a:pt x="361" y="21"/>
                    <a:pt x="362" y="21"/>
                  </a:cubicBezTo>
                  <a:cubicBezTo>
                    <a:pt x="367" y="21"/>
                    <a:pt x="368" y="14"/>
                    <a:pt x="363" y="13"/>
                  </a:cubicBezTo>
                </a:path>
              </a:pathLst>
            </a:custGeom>
            <a:solidFill>
              <a:srgbClr val="A0C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D8A4F36-9921-4CC6-BBB3-71CE5B324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" y="1664"/>
              <a:ext cx="101" cy="155"/>
            </a:xfrm>
            <a:custGeom>
              <a:avLst/>
              <a:gdLst>
                <a:gd name="T0" fmla="*/ 31 w 47"/>
                <a:gd name="T1" fmla="*/ 8 h 72"/>
                <a:gd name="T2" fmla="*/ 30 w 47"/>
                <a:gd name="T3" fmla="*/ 11 h 72"/>
                <a:gd name="T4" fmla="*/ 24 w 47"/>
                <a:gd name="T5" fmla="*/ 18 h 72"/>
                <a:gd name="T6" fmla="*/ 19 w 47"/>
                <a:gd name="T7" fmla="*/ 26 h 72"/>
                <a:gd name="T8" fmla="*/ 19 w 47"/>
                <a:gd name="T9" fmla="*/ 35 h 72"/>
                <a:gd name="T10" fmla="*/ 18 w 47"/>
                <a:gd name="T11" fmla="*/ 37 h 72"/>
                <a:gd name="T12" fmla="*/ 17 w 47"/>
                <a:gd name="T13" fmla="*/ 39 h 72"/>
                <a:gd name="T14" fmla="*/ 17 w 47"/>
                <a:gd name="T15" fmla="*/ 39 h 72"/>
                <a:gd name="T16" fmla="*/ 17 w 47"/>
                <a:gd name="T17" fmla="*/ 41 h 72"/>
                <a:gd name="T18" fmla="*/ 3 w 47"/>
                <a:gd name="T19" fmla="*/ 61 h 72"/>
                <a:gd name="T20" fmla="*/ 7 w 47"/>
                <a:gd name="T21" fmla="*/ 70 h 72"/>
                <a:gd name="T22" fmla="*/ 20 w 47"/>
                <a:gd name="T23" fmla="*/ 71 h 72"/>
                <a:gd name="T24" fmla="*/ 28 w 47"/>
                <a:gd name="T25" fmla="*/ 68 h 72"/>
                <a:gd name="T26" fmla="*/ 46 w 47"/>
                <a:gd name="T27" fmla="*/ 10 h 72"/>
                <a:gd name="T28" fmla="*/ 31 w 47"/>
                <a:gd name="T2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72">
                  <a:moveTo>
                    <a:pt x="31" y="8"/>
                  </a:moveTo>
                  <a:cubicBezTo>
                    <a:pt x="31" y="9"/>
                    <a:pt x="30" y="10"/>
                    <a:pt x="30" y="11"/>
                  </a:cubicBezTo>
                  <a:cubicBezTo>
                    <a:pt x="28" y="13"/>
                    <a:pt x="26" y="15"/>
                    <a:pt x="24" y="18"/>
                  </a:cubicBezTo>
                  <a:cubicBezTo>
                    <a:pt x="22" y="21"/>
                    <a:pt x="20" y="23"/>
                    <a:pt x="19" y="26"/>
                  </a:cubicBezTo>
                  <a:cubicBezTo>
                    <a:pt x="18" y="28"/>
                    <a:pt x="19" y="32"/>
                    <a:pt x="19" y="35"/>
                  </a:cubicBezTo>
                  <a:cubicBezTo>
                    <a:pt x="18" y="36"/>
                    <a:pt x="18" y="36"/>
                    <a:pt x="18" y="37"/>
                  </a:cubicBezTo>
                  <a:cubicBezTo>
                    <a:pt x="18" y="38"/>
                    <a:pt x="17" y="38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7" y="40"/>
                    <a:pt x="17" y="41"/>
                  </a:cubicBezTo>
                  <a:cubicBezTo>
                    <a:pt x="14" y="48"/>
                    <a:pt x="9" y="55"/>
                    <a:pt x="3" y="61"/>
                  </a:cubicBezTo>
                  <a:cubicBezTo>
                    <a:pt x="0" y="64"/>
                    <a:pt x="2" y="70"/>
                    <a:pt x="7" y="70"/>
                  </a:cubicBezTo>
                  <a:cubicBezTo>
                    <a:pt x="12" y="69"/>
                    <a:pt x="16" y="69"/>
                    <a:pt x="20" y="71"/>
                  </a:cubicBezTo>
                  <a:cubicBezTo>
                    <a:pt x="23" y="72"/>
                    <a:pt x="27" y="70"/>
                    <a:pt x="28" y="68"/>
                  </a:cubicBezTo>
                  <a:cubicBezTo>
                    <a:pt x="39" y="51"/>
                    <a:pt x="47" y="31"/>
                    <a:pt x="46" y="10"/>
                  </a:cubicBezTo>
                  <a:cubicBezTo>
                    <a:pt x="46" y="1"/>
                    <a:pt x="34" y="0"/>
                    <a:pt x="31" y="8"/>
                  </a:cubicBezTo>
                </a:path>
              </a:pathLst>
            </a:custGeom>
            <a:solidFill>
              <a:srgbClr val="A0C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681B51C-EDB4-4AF4-8F20-2878315FF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" y="1459"/>
              <a:ext cx="254" cy="287"/>
            </a:xfrm>
            <a:custGeom>
              <a:avLst/>
              <a:gdLst>
                <a:gd name="T0" fmla="*/ 116 w 118"/>
                <a:gd name="T1" fmla="*/ 0 h 133"/>
                <a:gd name="T2" fmla="*/ 53 w 118"/>
                <a:gd name="T3" fmla="*/ 56 h 133"/>
                <a:gd name="T4" fmla="*/ 12 w 118"/>
                <a:gd name="T5" fmla="*/ 102 h 133"/>
                <a:gd name="T6" fmla="*/ 48 w 118"/>
                <a:gd name="T7" fmla="*/ 127 h 133"/>
                <a:gd name="T8" fmla="*/ 61 w 118"/>
                <a:gd name="T9" fmla="*/ 124 h 133"/>
                <a:gd name="T10" fmla="*/ 72 w 118"/>
                <a:gd name="T11" fmla="*/ 117 h 133"/>
                <a:gd name="T12" fmla="*/ 71 w 118"/>
                <a:gd name="T13" fmla="*/ 116 h 133"/>
                <a:gd name="T14" fmla="*/ 65 w 118"/>
                <a:gd name="T15" fmla="*/ 113 h 133"/>
                <a:gd name="T16" fmla="*/ 65 w 118"/>
                <a:gd name="T17" fmla="*/ 107 h 133"/>
                <a:gd name="T18" fmla="*/ 68 w 118"/>
                <a:gd name="T19" fmla="*/ 91 h 133"/>
                <a:gd name="T20" fmla="*/ 74 w 118"/>
                <a:gd name="T21" fmla="*/ 79 h 133"/>
                <a:gd name="T22" fmla="*/ 77 w 118"/>
                <a:gd name="T23" fmla="*/ 71 h 133"/>
                <a:gd name="T24" fmla="*/ 116 w 118"/>
                <a:gd name="T25" fmla="*/ 2 h 133"/>
                <a:gd name="T26" fmla="*/ 117 w 118"/>
                <a:gd name="T27" fmla="*/ 2 h 133"/>
                <a:gd name="T28" fmla="*/ 116 w 118"/>
                <a:gd name="T2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33">
                  <a:moveTo>
                    <a:pt x="116" y="0"/>
                  </a:moveTo>
                  <a:cubicBezTo>
                    <a:pt x="93" y="16"/>
                    <a:pt x="73" y="36"/>
                    <a:pt x="53" y="56"/>
                  </a:cubicBezTo>
                  <a:cubicBezTo>
                    <a:pt x="38" y="70"/>
                    <a:pt x="21" y="84"/>
                    <a:pt x="12" y="102"/>
                  </a:cubicBezTo>
                  <a:cubicBezTo>
                    <a:pt x="0" y="124"/>
                    <a:pt x="30" y="133"/>
                    <a:pt x="48" y="127"/>
                  </a:cubicBezTo>
                  <a:cubicBezTo>
                    <a:pt x="52" y="128"/>
                    <a:pt x="58" y="128"/>
                    <a:pt x="61" y="124"/>
                  </a:cubicBezTo>
                  <a:cubicBezTo>
                    <a:pt x="66" y="126"/>
                    <a:pt x="70" y="122"/>
                    <a:pt x="72" y="117"/>
                  </a:cubicBezTo>
                  <a:cubicBezTo>
                    <a:pt x="72" y="116"/>
                    <a:pt x="72" y="116"/>
                    <a:pt x="71" y="116"/>
                  </a:cubicBezTo>
                  <a:cubicBezTo>
                    <a:pt x="68" y="116"/>
                    <a:pt x="66" y="114"/>
                    <a:pt x="65" y="113"/>
                  </a:cubicBezTo>
                  <a:cubicBezTo>
                    <a:pt x="65" y="111"/>
                    <a:pt x="65" y="109"/>
                    <a:pt x="65" y="107"/>
                  </a:cubicBezTo>
                  <a:cubicBezTo>
                    <a:pt x="65" y="101"/>
                    <a:pt x="67" y="96"/>
                    <a:pt x="68" y="91"/>
                  </a:cubicBezTo>
                  <a:cubicBezTo>
                    <a:pt x="70" y="87"/>
                    <a:pt x="72" y="83"/>
                    <a:pt x="74" y="79"/>
                  </a:cubicBezTo>
                  <a:cubicBezTo>
                    <a:pt x="75" y="76"/>
                    <a:pt x="76" y="73"/>
                    <a:pt x="77" y="71"/>
                  </a:cubicBezTo>
                  <a:cubicBezTo>
                    <a:pt x="93" y="50"/>
                    <a:pt x="107" y="26"/>
                    <a:pt x="116" y="2"/>
                  </a:cubicBezTo>
                  <a:cubicBezTo>
                    <a:pt x="117" y="2"/>
                    <a:pt x="117" y="2"/>
                    <a:pt x="117" y="2"/>
                  </a:cubicBezTo>
                  <a:cubicBezTo>
                    <a:pt x="118" y="1"/>
                    <a:pt x="117" y="0"/>
                    <a:pt x="116" y="0"/>
                  </a:cubicBezTo>
                </a:path>
              </a:pathLst>
            </a:custGeom>
            <a:solidFill>
              <a:srgbClr val="A0C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0B75FA7-A34D-4173-AEDA-2E6CC09D2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1851"/>
              <a:ext cx="392" cy="142"/>
            </a:xfrm>
            <a:custGeom>
              <a:avLst/>
              <a:gdLst>
                <a:gd name="T0" fmla="*/ 177 w 183"/>
                <a:gd name="T1" fmla="*/ 40 h 66"/>
                <a:gd name="T2" fmla="*/ 146 w 183"/>
                <a:gd name="T3" fmla="*/ 38 h 66"/>
                <a:gd name="T4" fmla="*/ 101 w 183"/>
                <a:gd name="T5" fmla="*/ 31 h 66"/>
                <a:gd name="T6" fmla="*/ 17 w 183"/>
                <a:gd name="T7" fmla="*/ 7 h 66"/>
                <a:gd name="T8" fmla="*/ 16 w 183"/>
                <a:gd name="T9" fmla="*/ 5 h 66"/>
                <a:gd name="T10" fmla="*/ 15 w 183"/>
                <a:gd name="T11" fmla="*/ 3 h 66"/>
                <a:gd name="T12" fmla="*/ 7 w 183"/>
                <a:gd name="T13" fmla="*/ 3 h 66"/>
                <a:gd name="T14" fmla="*/ 6 w 183"/>
                <a:gd name="T15" fmla="*/ 4 h 66"/>
                <a:gd name="T16" fmla="*/ 6 w 183"/>
                <a:gd name="T17" fmla="*/ 4 h 66"/>
                <a:gd name="T18" fmla="*/ 3 w 183"/>
                <a:gd name="T19" fmla="*/ 14 h 66"/>
                <a:gd name="T20" fmla="*/ 96 w 183"/>
                <a:gd name="T21" fmla="*/ 49 h 66"/>
                <a:gd name="T22" fmla="*/ 180 w 183"/>
                <a:gd name="T23" fmla="*/ 49 h 66"/>
                <a:gd name="T24" fmla="*/ 177 w 183"/>
                <a:gd name="T25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66">
                  <a:moveTo>
                    <a:pt x="177" y="40"/>
                  </a:moveTo>
                  <a:cubicBezTo>
                    <a:pt x="167" y="37"/>
                    <a:pt x="157" y="39"/>
                    <a:pt x="146" y="38"/>
                  </a:cubicBezTo>
                  <a:cubicBezTo>
                    <a:pt x="131" y="37"/>
                    <a:pt x="116" y="34"/>
                    <a:pt x="101" y="31"/>
                  </a:cubicBezTo>
                  <a:cubicBezTo>
                    <a:pt x="72" y="25"/>
                    <a:pt x="44" y="19"/>
                    <a:pt x="17" y="7"/>
                  </a:cubicBezTo>
                  <a:cubicBezTo>
                    <a:pt x="17" y="6"/>
                    <a:pt x="16" y="6"/>
                    <a:pt x="16" y="5"/>
                  </a:cubicBezTo>
                  <a:cubicBezTo>
                    <a:pt x="16" y="4"/>
                    <a:pt x="16" y="3"/>
                    <a:pt x="15" y="3"/>
                  </a:cubicBezTo>
                  <a:cubicBezTo>
                    <a:pt x="13" y="1"/>
                    <a:pt x="9" y="0"/>
                    <a:pt x="7" y="3"/>
                  </a:cubicBezTo>
                  <a:cubicBezTo>
                    <a:pt x="7" y="3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2" y="5"/>
                    <a:pt x="0" y="10"/>
                    <a:pt x="3" y="14"/>
                  </a:cubicBezTo>
                  <a:cubicBezTo>
                    <a:pt x="29" y="36"/>
                    <a:pt x="63" y="43"/>
                    <a:pt x="96" y="49"/>
                  </a:cubicBezTo>
                  <a:cubicBezTo>
                    <a:pt x="120" y="54"/>
                    <a:pt x="159" y="66"/>
                    <a:pt x="180" y="49"/>
                  </a:cubicBezTo>
                  <a:cubicBezTo>
                    <a:pt x="183" y="47"/>
                    <a:pt x="181" y="41"/>
                    <a:pt x="177" y="40"/>
                  </a:cubicBezTo>
                </a:path>
              </a:pathLst>
            </a:custGeom>
            <a:solidFill>
              <a:srgbClr val="A0C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F008AE8-4263-46CC-9E2E-C8A5177F3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" y="2000"/>
              <a:ext cx="1067" cy="558"/>
            </a:xfrm>
            <a:custGeom>
              <a:avLst/>
              <a:gdLst>
                <a:gd name="T0" fmla="*/ 487 w 497"/>
                <a:gd name="T1" fmla="*/ 227 h 259"/>
                <a:gd name="T2" fmla="*/ 366 w 497"/>
                <a:gd name="T3" fmla="*/ 206 h 259"/>
                <a:gd name="T4" fmla="*/ 300 w 497"/>
                <a:gd name="T5" fmla="*/ 182 h 259"/>
                <a:gd name="T6" fmla="*/ 257 w 497"/>
                <a:gd name="T7" fmla="*/ 165 h 259"/>
                <a:gd name="T8" fmla="*/ 121 w 497"/>
                <a:gd name="T9" fmla="*/ 78 h 259"/>
                <a:gd name="T10" fmla="*/ 103 w 497"/>
                <a:gd name="T11" fmla="*/ 17 h 259"/>
                <a:gd name="T12" fmla="*/ 141 w 497"/>
                <a:gd name="T13" fmla="*/ 7 h 259"/>
                <a:gd name="T14" fmla="*/ 141 w 497"/>
                <a:gd name="T15" fmla="*/ 5 h 259"/>
                <a:gd name="T16" fmla="*/ 83 w 497"/>
                <a:gd name="T17" fmla="*/ 10 h 259"/>
                <a:gd name="T18" fmla="*/ 52 w 497"/>
                <a:gd name="T19" fmla="*/ 7 h 259"/>
                <a:gd name="T20" fmla="*/ 9 w 497"/>
                <a:gd name="T21" fmla="*/ 2 h 259"/>
                <a:gd name="T22" fmla="*/ 0 w 497"/>
                <a:gd name="T23" fmla="*/ 8 h 259"/>
                <a:gd name="T24" fmla="*/ 0 w 497"/>
                <a:gd name="T25" fmla="*/ 9 h 259"/>
                <a:gd name="T26" fmla="*/ 4 w 497"/>
                <a:gd name="T27" fmla="*/ 15 h 259"/>
                <a:gd name="T28" fmla="*/ 5 w 497"/>
                <a:gd name="T29" fmla="*/ 15 h 259"/>
                <a:gd name="T30" fmla="*/ 13 w 497"/>
                <a:gd name="T31" fmla="*/ 23 h 259"/>
                <a:gd name="T32" fmla="*/ 73 w 497"/>
                <a:gd name="T33" fmla="*/ 96 h 259"/>
                <a:gd name="T34" fmla="*/ 152 w 497"/>
                <a:gd name="T35" fmla="*/ 156 h 259"/>
                <a:gd name="T36" fmla="*/ 284 w 497"/>
                <a:gd name="T37" fmla="*/ 226 h 259"/>
                <a:gd name="T38" fmla="*/ 357 w 497"/>
                <a:gd name="T39" fmla="*/ 252 h 259"/>
                <a:gd name="T40" fmla="*/ 468 w 497"/>
                <a:gd name="T41" fmla="*/ 247 h 259"/>
                <a:gd name="T42" fmla="*/ 472 w 497"/>
                <a:gd name="T43" fmla="*/ 242 h 259"/>
                <a:gd name="T44" fmla="*/ 487 w 497"/>
                <a:gd name="T45" fmla="*/ 241 h 259"/>
                <a:gd name="T46" fmla="*/ 487 w 497"/>
                <a:gd name="T47" fmla="*/ 22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7" h="259">
                  <a:moveTo>
                    <a:pt x="487" y="227"/>
                  </a:moveTo>
                  <a:cubicBezTo>
                    <a:pt x="446" y="228"/>
                    <a:pt x="405" y="219"/>
                    <a:pt x="366" y="206"/>
                  </a:cubicBezTo>
                  <a:cubicBezTo>
                    <a:pt x="344" y="198"/>
                    <a:pt x="322" y="190"/>
                    <a:pt x="300" y="182"/>
                  </a:cubicBezTo>
                  <a:cubicBezTo>
                    <a:pt x="285" y="177"/>
                    <a:pt x="271" y="170"/>
                    <a:pt x="257" y="165"/>
                  </a:cubicBezTo>
                  <a:cubicBezTo>
                    <a:pt x="210" y="138"/>
                    <a:pt x="163" y="112"/>
                    <a:pt x="121" y="78"/>
                  </a:cubicBezTo>
                  <a:cubicBezTo>
                    <a:pt x="105" y="66"/>
                    <a:pt x="60" y="22"/>
                    <a:pt x="103" y="17"/>
                  </a:cubicBezTo>
                  <a:cubicBezTo>
                    <a:pt x="118" y="15"/>
                    <a:pt x="129" y="16"/>
                    <a:pt x="141" y="7"/>
                  </a:cubicBezTo>
                  <a:cubicBezTo>
                    <a:pt x="142" y="6"/>
                    <a:pt x="142" y="4"/>
                    <a:pt x="141" y="5"/>
                  </a:cubicBezTo>
                  <a:cubicBezTo>
                    <a:pt x="123" y="6"/>
                    <a:pt x="98" y="3"/>
                    <a:pt x="83" y="10"/>
                  </a:cubicBezTo>
                  <a:cubicBezTo>
                    <a:pt x="74" y="4"/>
                    <a:pt x="62" y="7"/>
                    <a:pt x="52" y="7"/>
                  </a:cubicBezTo>
                  <a:cubicBezTo>
                    <a:pt x="37" y="6"/>
                    <a:pt x="23" y="7"/>
                    <a:pt x="9" y="2"/>
                  </a:cubicBezTo>
                  <a:cubicBezTo>
                    <a:pt x="5" y="0"/>
                    <a:pt x="1" y="4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1"/>
                    <a:pt x="1" y="14"/>
                    <a:pt x="4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7" y="18"/>
                    <a:pt x="10" y="21"/>
                    <a:pt x="13" y="23"/>
                  </a:cubicBezTo>
                  <a:cubicBezTo>
                    <a:pt x="29" y="50"/>
                    <a:pt x="49" y="74"/>
                    <a:pt x="73" y="96"/>
                  </a:cubicBezTo>
                  <a:cubicBezTo>
                    <a:pt x="93" y="115"/>
                    <a:pt x="123" y="148"/>
                    <a:pt x="152" y="156"/>
                  </a:cubicBezTo>
                  <a:cubicBezTo>
                    <a:pt x="190" y="187"/>
                    <a:pt x="235" y="217"/>
                    <a:pt x="284" y="226"/>
                  </a:cubicBezTo>
                  <a:cubicBezTo>
                    <a:pt x="304" y="243"/>
                    <a:pt x="331" y="248"/>
                    <a:pt x="357" y="252"/>
                  </a:cubicBezTo>
                  <a:cubicBezTo>
                    <a:pt x="393" y="258"/>
                    <a:pt x="432" y="259"/>
                    <a:pt x="468" y="247"/>
                  </a:cubicBezTo>
                  <a:cubicBezTo>
                    <a:pt x="470" y="246"/>
                    <a:pt x="472" y="244"/>
                    <a:pt x="472" y="242"/>
                  </a:cubicBezTo>
                  <a:cubicBezTo>
                    <a:pt x="477" y="242"/>
                    <a:pt x="482" y="242"/>
                    <a:pt x="487" y="241"/>
                  </a:cubicBezTo>
                  <a:cubicBezTo>
                    <a:pt x="496" y="240"/>
                    <a:pt x="497" y="226"/>
                    <a:pt x="487" y="227"/>
                  </a:cubicBezTo>
                </a:path>
              </a:pathLst>
            </a:custGeom>
            <a:solidFill>
              <a:srgbClr val="A0C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0A08822-9E63-42AC-96B7-4B0E6E20D5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8" y="1392"/>
              <a:ext cx="2767" cy="1200"/>
            </a:xfrm>
            <a:custGeom>
              <a:avLst/>
              <a:gdLst>
                <a:gd name="T0" fmla="*/ 1218 w 1289"/>
                <a:gd name="T1" fmla="*/ 153 h 557"/>
                <a:gd name="T2" fmla="*/ 1236 w 1289"/>
                <a:gd name="T3" fmla="*/ 9 h 557"/>
                <a:gd name="T4" fmla="*/ 1147 w 1289"/>
                <a:gd name="T5" fmla="*/ 64 h 557"/>
                <a:gd name="T6" fmla="*/ 616 w 1289"/>
                <a:gd name="T7" fmla="*/ 120 h 557"/>
                <a:gd name="T8" fmla="*/ 289 w 1289"/>
                <a:gd name="T9" fmla="*/ 53 h 557"/>
                <a:gd name="T10" fmla="*/ 111 w 1289"/>
                <a:gd name="T11" fmla="*/ 105 h 557"/>
                <a:gd name="T12" fmla="*/ 41 w 1289"/>
                <a:gd name="T13" fmla="*/ 271 h 557"/>
                <a:gd name="T14" fmla="*/ 232 w 1289"/>
                <a:gd name="T15" fmla="*/ 377 h 557"/>
                <a:gd name="T16" fmla="*/ 780 w 1289"/>
                <a:gd name="T17" fmla="*/ 489 h 557"/>
                <a:gd name="T18" fmla="*/ 1067 w 1289"/>
                <a:gd name="T19" fmla="*/ 521 h 557"/>
                <a:gd name="T20" fmla="*/ 963 w 1289"/>
                <a:gd name="T21" fmla="*/ 441 h 557"/>
                <a:gd name="T22" fmla="*/ 1050 w 1289"/>
                <a:gd name="T23" fmla="*/ 286 h 557"/>
                <a:gd name="T24" fmla="*/ 1289 w 1289"/>
                <a:gd name="T25" fmla="*/ 258 h 557"/>
                <a:gd name="T26" fmla="*/ 1108 w 1289"/>
                <a:gd name="T27" fmla="*/ 121 h 557"/>
                <a:gd name="T28" fmla="*/ 1209 w 1289"/>
                <a:gd name="T29" fmla="*/ 84 h 557"/>
                <a:gd name="T30" fmla="*/ 1183 w 1289"/>
                <a:gd name="T31" fmla="*/ 143 h 557"/>
                <a:gd name="T32" fmla="*/ 289 w 1289"/>
                <a:gd name="T33" fmla="*/ 64 h 557"/>
                <a:gd name="T34" fmla="*/ 271 w 1289"/>
                <a:gd name="T35" fmla="*/ 121 h 557"/>
                <a:gd name="T36" fmla="*/ 402 w 1289"/>
                <a:gd name="T37" fmla="*/ 141 h 557"/>
                <a:gd name="T38" fmla="*/ 412 w 1289"/>
                <a:gd name="T39" fmla="*/ 144 h 557"/>
                <a:gd name="T40" fmla="*/ 289 w 1289"/>
                <a:gd name="T41" fmla="*/ 64 h 557"/>
                <a:gd name="T42" fmla="*/ 110 w 1289"/>
                <a:gd name="T43" fmla="*/ 120 h 557"/>
                <a:gd name="T44" fmla="*/ 71 w 1289"/>
                <a:gd name="T45" fmla="*/ 187 h 557"/>
                <a:gd name="T46" fmla="*/ 188 w 1289"/>
                <a:gd name="T47" fmla="*/ 353 h 557"/>
                <a:gd name="T48" fmla="*/ 271 w 1289"/>
                <a:gd name="T49" fmla="*/ 337 h 557"/>
                <a:gd name="T50" fmla="*/ 637 w 1289"/>
                <a:gd name="T51" fmla="*/ 390 h 557"/>
                <a:gd name="T52" fmla="*/ 891 w 1289"/>
                <a:gd name="T53" fmla="*/ 407 h 557"/>
                <a:gd name="T54" fmla="*/ 1052 w 1289"/>
                <a:gd name="T55" fmla="*/ 516 h 557"/>
                <a:gd name="T56" fmla="*/ 653 w 1289"/>
                <a:gd name="T57" fmla="*/ 389 h 557"/>
                <a:gd name="T58" fmla="*/ 631 w 1289"/>
                <a:gd name="T59" fmla="*/ 370 h 557"/>
                <a:gd name="T60" fmla="*/ 822 w 1289"/>
                <a:gd name="T61" fmla="*/ 356 h 557"/>
                <a:gd name="T62" fmla="*/ 954 w 1289"/>
                <a:gd name="T63" fmla="*/ 315 h 557"/>
                <a:gd name="T64" fmla="*/ 750 w 1289"/>
                <a:gd name="T65" fmla="*/ 277 h 557"/>
                <a:gd name="T66" fmla="*/ 550 w 1289"/>
                <a:gd name="T67" fmla="*/ 279 h 557"/>
                <a:gd name="T68" fmla="*/ 283 w 1289"/>
                <a:gd name="T69" fmla="*/ 337 h 557"/>
                <a:gd name="T70" fmla="*/ 118 w 1289"/>
                <a:gd name="T71" fmla="*/ 119 h 557"/>
                <a:gd name="T72" fmla="*/ 192 w 1289"/>
                <a:gd name="T73" fmla="*/ 122 h 557"/>
                <a:gd name="T74" fmla="*/ 375 w 1289"/>
                <a:gd name="T75" fmla="*/ 211 h 557"/>
                <a:gd name="T76" fmla="*/ 421 w 1289"/>
                <a:gd name="T77" fmla="*/ 141 h 557"/>
                <a:gd name="T78" fmla="*/ 412 w 1289"/>
                <a:gd name="T79" fmla="*/ 132 h 557"/>
                <a:gd name="T80" fmla="*/ 304 w 1289"/>
                <a:gd name="T81" fmla="*/ 60 h 557"/>
                <a:gd name="T82" fmla="*/ 916 w 1289"/>
                <a:gd name="T83" fmla="*/ 166 h 557"/>
                <a:gd name="T84" fmla="*/ 1089 w 1289"/>
                <a:gd name="T85" fmla="*/ 145 h 557"/>
                <a:gd name="T86" fmla="*/ 1201 w 1289"/>
                <a:gd name="T87" fmla="*/ 134 h 557"/>
                <a:gd name="T88" fmla="*/ 1180 w 1289"/>
                <a:gd name="T89" fmla="*/ 186 h 557"/>
                <a:gd name="T90" fmla="*/ 1075 w 1289"/>
                <a:gd name="T91" fmla="*/ 219 h 557"/>
                <a:gd name="T92" fmla="*/ 954 w 1289"/>
                <a:gd name="T93" fmla="*/ 315 h 557"/>
                <a:gd name="T94" fmla="*/ 1132 w 1289"/>
                <a:gd name="T95" fmla="*/ 243 h 557"/>
                <a:gd name="T96" fmla="*/ 1182 w 1289"/>
                <a:gd name="T97" fmla="*/ 198 h 557"/>
                <a:gd name="T98" fmla="*/ 1244 w 1289"/>
                <a:gd name="T99" fmla="*/ 26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89" h="557">
                  <a:moveTo>
                    <a:pt x="1280" y="252"/>
                  </a:moveTo>
                  <a:cubicBezTo>
                    <a:pt x="1252" y="234"/>
                    <a:pt x="1225" y="214"/>
                    <a:pt x="1198" y="196"/>
                  </a:cubicBezTo>
                  <a:cubicBezTo>
                    <a:pt x="1208" y="184"/>
                    <a:pt x="1216" y="168"/>
                    <a:pt x="1218" y="153"/>
                  </a:cubicBezTo>
                  <a:cubicBezTo>
                    <a:pt x="1220" y="139"/>
                    <a:pt x="1216" y="128"/>
                    <a:pt x="1208" y="119"/>
                  </a:cubicBezTo>
                  <a:cubicBezTo>
                    <a:pt x="1214" y="105"/>
                    <a:pt x="1219" y="89"/>
                    <a:pt x="1224" y="74"/>
                  </a:cubicBezTo>
                  <a:cubicBezTo>
                    <a:pt x="1230" y="57"/>
                    <a:pt x="1240" y="30"/>
                    <a:pt x="1236" y="9"/>
                  </a:cubicBezTo>
                  <a:cubicBezTo>
                    <a:pt x="1232" y="0"/>
                    <a:pt x="1232" y="0"/>
                    <a:pt x="1232" y="0"/>
                  </a:cubicBezTo>
                  <a:cubicBezTo>
                    <a:pt x="1227" y="3"/>
                    <a:pt x="1227" y="3"/>
                    <a:pt x="1227" y="3"/>
                  </a:cubicBezTo>
                  <a:cubicBezTo>
                    <a:pt x="1198" y="19"/>
                    <a:pt x="1171" y="42"/>
                    <a:pt x="1147" y="64"/>
                  </a:cubicBezTo>
                  <a:cubicBezTo>
                    <a:pt x="1127" y="83"/>
                    <a:pt x="1107" y="103"/>
                    <a:pt x="1091" y="126"/>
                  </a:cubicBezTo>
                  <a:cubicBezTo>
                    <a:pt x="1024" y="144"/>
                    <a:pt x="953" y="156"/>
                    <a:pt x="884" y="157"/>
                  </a:cubicBezTo>
                  <a:cubicBezTo>
                    <a:pt x="795" y="158"/>
                    <a:pt x="702" y="143"/>
                    <a:pt x="616" y="120"/>
                  </a:cubicBezTo>
                  <a:cubicBezTo>
                    <a:pt x="535" y="98"/>
                    <a:pt x="457" y="58"/>
                    <a:pt x="373" y="46"/>
                  </a:cubicBezTo>
                  <a:cubicBezTo>
                    <a:pt x="347" y="42"/>
                    <a:pt x="321" y="45"/>
                    <a:pt x="296" y="51"/>
                  </a:cubicBezTo>
                  <a:cubicBezTo>
                    <a:pt x="289" y="53"/>
                    <a:pt x="289" y="53"/>
                    <a:pt x="289" y="53"/>
                  </a:cubicBezTo>
                  <a:cubicBezTo>
                    <a:pt x="254" y="65"/>
                    <a:pt x="221" y="85"/>
                    <a:pt x="193" y="111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63" y="103"/>
                    <a:pt x="136" y="101"/>
                    <a:pt x="111" y="105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65" y="113"/>
                    <a:pt x="28" y="133"/>
                    <a:pt x="15" y="166"/>
                  </a:cubicBezTo>
                  <a:cubicBezTo>
                    <a:pt x="0" y="203"/>
                    <a:pt x="16" y="240"/>
                    <a:pt x="41" y="271"/>
                  </a:cubicBezTo>
                  <a:cubicBezTo>
                    <a:pt x="50" y="280"/>
                    <a:pt x="50" y="280"/>
                    <a:pt x="50" y="280"/>
                  </a:cubicBezTo>
                  <a:cubicBezTo>
                    <a:pt x="66" y="298"/>
                    <a:pt x="85" y="314"/>
                    <a:pt x="102" y="325"/>
                  </a:cubicBezTo>
                  <a:cubicBezTo>
                    <a:pt x="140" y="353"/>
                    <a:pt x="187" y="366"/>
                    <a:pt x="232" y="377"/>
                  </a:cubicBezTo>
                  <a:cubicBezTo>
                    <a:pt x="284" y="390"/>
                    <a:pt x="335" y="401"/>
                    <a:pt x="388" y="408"/>
                  </a:cubicBezTo>
                  <a:cubicBezTo>
                    <a:pt x="472" y="418"/>
                    <a:pt x="563" y="415"/>
                    <a:pt x="648" y="399"/>
                  </a:cubicBezTo>
                  <a:cubicBezTo>
                    <a:pt x="689" y="432"/>
                    <a:pt x="734" y="463"/>
                    <a:pt x="780" y="489"/>
                  </a:cubicBezTo>
                  <a:cubicBezTo>
                    <a:pt x="831" y="517"/>
                    <a:pt x="888" y="534"/>
                    <a:pt x="945" y="540"/>
                  </a:cubicBezTo>
                  <a:cubicBezTo>
                    <a:pt x="980" y="544"/>
                    <a:pt x="1020" y="544"/>
                    <a:pt x="1053" y="529"/>
                  </a:cubicBezTo>
                  <a:cubicBezTo>
                    <a:pt x="1067" y="521"/>
                    <a:pt x="1067" y="521"/>
                    <a:pt x="1067" y="521"/>
                  </a:cubicBezTo>
                  <a:cubicBezTo>
                    <a:pt x="1063" y="510"/>
                    <a:pt x="1063" y="510"/>
                    <a:pt x="1063" y="510"/>
                  </a:cubicBezTo>
                  <a:cubicBezTo>
                    <a:pt x="1063" y="509"/>
                    <a:pt x="1062" y="508"/>
                    <a:pt x="1062" y="507"/>
                  </a:cubicBezTo>
                  <a:cubicBezTo>
                    <a:pt x="1038" y="478"/>
                    <a:pt x="994" y="460"/>
                    <a:pt x="963" y="441"/>
                  </a:cubicBezTo>
                  <a:cubicBezTo>
                    <a:pt x="924" y="417"/>
                    <a:pt x="885" y="391"/>
                    <a:pt x="848" y="363"/>
                  </a:cubicBezTo>
                  <a:cubicBezTo>
                    <a:pt x="885" y="354"/>
                    <a:pt x="922" y="340"/>
                    <a:pt x="957" y="326"/>
                  </a:cubicBezTo>
                  <a:cubicBezTo>
                    <a:pt x="988" y="314"/>
                    <a:pt x="1019" y="300"/>
                    <a:pt x="1050" y="286"/>
                  </a:cubicBezTo>
                  <a:cubicBezTo>
                    <a:pt x="1075" y="275"/>
                    <a:pt x="1101" y="265"/>
                    <a:pt x="1123" y="250"/>
                  </a:cubicBezTo>
                  <a:cubicBezTo>
                    <a:pt x="1175" y="276"/>
                    <a:pt x="1237" y="293"/>
                    <a:pt x="1280" y="265"/>
                  </a:cubicBezTo>
                  <a:cubicBezTo>
                    <a:pt x="1289" y="258"/>
                    <a:pt x="1289" y="258"/>
                    <a:pt x="1289" y="258"/>
                  </a:cubicBezTo>
                  <a:lnTo>
                    <a:pt x="1280" y="252"/>
                  </a:lnTo>
                  <a:close/>
                  <a:moveTo>
                    <a:pt x="1098" y="134"/>
                  </a:moveTo>
                  <a:cubicBezTo>
                    <a:pt x="1108" y="121"/>
                    <a:pt x="1108" y="121"/>
                    <a:pt x="1108" y="121"/>
                  </a:cubicBezTo>
                  <a:cubicBezTo>
                    <a:pt x="1123" y="104"/>
                    <a:pt x="1138" y="88"/>
                    <a:pt x="1155" y="72"/>
                  </a:cubicBezTo>
                  <a:cubicBezTo>
                    <a:pt x="1177" y="51"/>
                    <a:pt x="1203" y="33"/>
                    <a:pt x="1228" y="15"/>
                  </a:cubicBezTo>
                  <a:cubicBezTo>
                    <a:pt x="1228" y="38"/>
                    <a:pt x="1215" y="67"/>
                    <a:pt x="1209" y="84"/>
                  </a:cubicBezTo>
                  <a:cubicBezTo>
                    <a:pt x="1205" y="93"/>
                    <a:pt x="1202" y="102"/>
                    <a:pt x="1197" y="111"/>
                  </a:cubicBezTo>
                  <a:cubicBezTo>
                    <a:pt x="1194" y="119"/>
                    <a:pt x="1194" y="119"/>
                    <a:pt x="1194" y="119"/>
                  </a:cubicBezTo>
                  <a:cubicBezTo>
                    <a:pt x="1190" y="127"/>
                    <a:pt x="1186" y="135"/>
                    <a:pt x="1183" y="143"/>
                  </a:cubicBezTo>
                  <a:cubicBezTo>
                    <a:pt x="1154" y="155"/>
                    <a:pt x="1116" y="157"/>
                    <a:pt x="1094" y="139"/>
                  </a:cubicBezTo>
                  <a:cubicBezTo>
                    <a:pt x="1095" y="137"/>
                    <a:pt x="1097" y="136"/>
                    <a:pt x="1098" y="134"/>
                  </a:cubicBezTo>
                  <a:moveTo>
                    <a:pt x="289" y="64"/>
                  </a:moveTo>
                  <a:cubicBezTo>
                    <a:pt x="292" y="64"/>
                    <a:pt x="294" y="63"/>
                    <a:pt x="296" y="62"/>
                  </a:cubicBezTo>
                  <a:cubicBezTo>
                    <a:pt x="308" y="76"/>
                    <a:pt x="321" y="90"/>
                    <a:pt x="335" y="102"/>
                  </a:cubicBezTo>
                  <a:cubicBezTo>
                    <a:pt x="314" y="108"/>
                    <a:pt x="293" y="115"/>
                    <a:pt x="271" y="121"/>
                  </a:cubicBezTo>
                  <a:cubicBezTo>
                    <a:pt x="269" y="121"/>
                    <a:pt x="270" y="124"/>
                    <a:pt x="272" y="124"/>
                  </a:cubicBezTo>
                  <a:cubicBezTo>
                    <a:pt x="295" y="119"/>
                    <a:pt x="317" y="112"/>
                    <a:pt x="339" y="106"/>
                  </a:cubicBezTo>
                  <a:cubicBezTo>
                    <a:pt x="359" y="121"/>
                    <a:pt x="380" y="134"/>
                    <a:pt x="402" y="141"/>
                  </a:cubicBezTo>
                  <a:cubicBezTo>
                    <a:pt x="372" y="149"/>
                    <a:pt x="343" y="158"/>
                    <a:pt x="315" y="168"/>
                  </a:cubicBezTo>
                  <a:cubicBezTo>
                    <a:pt x="313" y="169"/>
                    <a:pt x="314" y="171"/>
                    <a:pt x="316" y="171"/>
                  </a:cubicBezTo>
                  <a:cubicBezTo>
                    <a:pt x="347" y="161"/>
                    <a:pt x="380" y="154"/>
                    <a:pt x="412" y="144"/>
                  </a:cubicBezTo>
                  <a:cubicBezTo>
                    <a:pt x="409" y="174"/>
                    <a:pt x="386" y="194"/>
                    <a:pt x="358" y="208"/>
                  </a:cubicBezTo>
                  <a:cubicBezTo>
                    <a:pt x="297" y="195"/>
                    <a:pt x="240" y="164"/>
                    <a:pt x="199" y="118"/>
                  </a:cubicBezTo>
                  <a:cubicBezTo>
                    <a:pt x="228" y="98"/>
                    <a:pt x="255" y="77"/>
                    <a:pt x="289" y="64"/>
                  </a:cubicBezTo>
                  <a:moveTo>
                    <a:pt x="51" y="263"/>
                  </a:moveTo>
                  <a:cubicBezTo>
                    <a:pt x="41" y="250"/>
                    <a:pt x="32" y="236"/>
                    <a:pt x="26" y="221"/>
                  </a:cubicBezTo>
                  <a:cubicBezTo>
                    <a:pt x="2" y="160"/>
                    <a:pt x="55" y="129"/>
                    <a:pt x="110" y="120"/>
                  </a:cubicBezTo>
                  <a:cubicBezTo>
                    <a:pt x="122" y="156"/>
                    <a:pt x="110" y="193"/>
                    <a:pt x="88" y="223"/>
                  </a:cubicBezTo>
                  <a:cubicBezTo>
                    <a:pt x="81" y="212"/>
                    <a:pt x="76" y="200"/>
                    <a:pt x="73" y="186"/>
                  </a:cubicBezTo>
                  <a:cubicBezTo>
                    <a:pt x="73" y="185"/>
                    <a:pt x="71" y="185"/>
                    <a:pt x="71" y="187"/>
                  </a:cubicBezTo>
                  <a:cubicBezTo>
                    <a:pt x="74" y="202"/>
                    <a:pt x="79" y="215"/>
                    <a:pt x="86" y="227"/>
                  </a:cubicBezTo>
                  <a:cubicBezTo>
                    <a:pt x="76" y="240"/>
                    <a:pt x="64" y="252"/>
                    <a:pt x="51" y="263"/>
                  </a:cubicBezTo>
                  <a:moveTo>
                    <a:pt x="188" y="353"/>
                  </a:moveTo>
                  <a:cubicBezTo>
                    <a:pt x="141" y="338"/>
                    <a:pt x="93" y="311"/>
                    <a:pt x="59" y="273"/>
                  </a:cubicBezTo>
                  <a:cubicBezTo>
                    <a:pt x="72" y="263"/>
                    <a:pt x="83" y="251"/>
                    <a:pt x="93" y="238"/>
                  </a:cubicBezTo>
                  <a:cubicBezTo>
                    <a:pt x="133" y="291"/>
                    <a:pt x="214" y="313"/>
                    <a:pt x="271" y="337"/>
                  </a:cubicBezTo>
                  <a:cubicBezTo>
                    <a:pt x="331" y="363"/>
                    <a:pt x="394" y="376"/>
                    <a:pt x="458" y="381"/>
                  </a:cubicBezTo>
                  <a:cubicBezTo>
                    <a:pt x="512" y="386"/>
                    <a:pt x="568" y="386"/>
                    <a:pt x="622" y="376"/>
                  </a:cubicBezTo>
                  <a:cubicBezTo>
                    <a:pt x="627" y="381"/>
                    <a:pt x="632" y="385"/>
                    <a:pt x="637" y="390"/>
                  </a:cubicBezTo>
                  <a:cubicBezTo>
                    <a:pt x="638" y="390"/>
                    <a:pt x="638" y="390"/>
                    <a:pt x="639" y="391"/>
                  </a:cubicBezTo>
                  <a:cubicBezTo>
                    <a:pt x="489" y="414"/>
                    <a:pt x="332" y="398"/>
                    <a:pt x="188" y="353"/>
                  </a:cubicBezTo>
                  <a:moveTo>
                    <a:pt x="891" y="407"/>
                  </a:moveTo>
                  <a:cubicBezTo>
                    <a:pt x="923" y="430"/>
                    <a:pt x="958" y="450"/>
                    <a:pt x="992" y="471"/>
                  </a:cubicBezTo>
                  <a:cubicBezTo>
                    <a:pt x="1007" y="481"/>
                    <a:pt x="1023" y="491"/>
                    <a:pt x="1039" y="501"/>
                  </a:cubicBezTo>
                  <a:cubicBezTo>
                    <a:pt x="1046" y="506"/>
                    <a:pt x="1050" y="511"/>
                    <a:pt x="1052" y="516"/>
                  </a:cubicBezTo>
                  <a:cubicBezTo>
                    <a:pt x="965" y="557"/>
                    <a:pt x="847" y="515"/>
                    <a:pt x="769" y="470"/>
                  </a:cubicBezTo>
                  <a:cubicBezTo>
                    <a:pt x="732" y="448"/>
                    <a:pt x="696" y="423"/>
                    <a:pt x="662" y="396"/>
                  </a:cubicBezTo>
                  <a:cubicBezTo>
                    <a:pt x="653" y="389"/>
                    <a:pt x="653" y="389"/>
                    <a:pt x="653" y="389"/>
                  </a:cubicBezTo>
                  <a:cubicBezTo>
                    <a:pt x="650" y="386"/>
                    <a:pt x="648" y="384"/>
                    <a:pt x="645" y="382"/>
                  </a:cubicBezTo>
                  <a:cubicBezTo>
                    <a:pt x="642" y="379"/>
                    <a:pt x="638" y="377"/>
                    <a:pt x="635" y="374"/>
                  </a:cubicBezTo>
                  <a:cubicBezTo>
                    <a:pt x="631" y="370"/>
                    <a:pt x="631" y="370"/>
                    <a:pt x="631" y="370"/>
                  </a:cubicBezTo>
                  <a:cubicBezTo>
                    <a:pt x="604" y="345"/>
                    <a:pt x="583" y="318"/>
                    <a:pt x="563" y="287"/>
                  </a:cubicBezTo>
                  <a:cubicBezTo>
                    <a:pt x="625" y="295"/>
                    <a:pt x="689" y="296"/>
                    <a:pt x="752" y="289"/>
                  </a:cubicBezTo>
                  <a:cubicBezTo>
                    <a:pt x="773" y="313"/>
                    <a:pt x="797" y="335"/>
                    <a:pt x="822" y="356"/>
                  </a:cubicBezTo>
                  <a:cubicBezTo>
                    <a:pt x="836" y="366"/>
                    <a:pt x="836" y="366"/>
                    <a:pt x="836" y="366"/>
                  </a:cubicBezTo>
                  <a:cubicBezTo>
                    <a:pt x="854" y="380"/>
                    <a:pt x="872" y="394"/>
                    <a:pt x="891" y="407"/>
                  </a:cubicBezTo>
                  <a:moveTo>
                    <a:pt x="954" y="315"/>
                  </a:moveTo>
                  <a:cubicBezTo>
                    <a:pt x="914" y="331"/>
                    <a:pt x="875" y="343"/>
                    <a:pt x="834" y="353"/>
                  </a:cubicBezTo>
                  <a:cubicBezTo>
                    <a:pt x="808" y="333"/>
                    <a:pt x="784" y="311"/>
                    <a:pt x="761" y="288"/>
                  </a:cubicBezTo>
                  <a:cubicBezTo>
                    <a:pt x="750" y="277"/>
                    <a:pt x="750" y="277"/>
                    <a:pt x="750" y="277"/>
                  </a:cubicBezTo>
                  <a:cubicBezTo>
                    <a:pt x="742" y="278"/>
                    <a:pt x="742" y="278"/>
                    <a:pt x="742" y="278"/>
                  </a:cubicBezTo>
                  <a:cubicBezTo>
                    <a:pt x="681" y="281"/>
                    <a:pt x="620" y="283"/>
                    <a:pt x="558" y="279"/>
                  </a:cubicBezTo>
                  <a:cubicBezTo>
                    <a:pt x="550" y="279"/>
                    <a:pt x="550" y="279"/>
                    <a:pt x="550" y="279"/>
                  </a:cubicBezTo>
                  <a:cubicBezTo>
                    <a:pt x="552" y="286"/>
                    <a:pt x="552" y="286"/>
                    <a:pt x="552" y="286"/>
                  </a:cubicBezTo>
                  <a:cubicBezTo>
                    <a:pt x="566" y="319"/>
                    <a:pt x="591" y="348"/>
                    <a:pt x="618" y="372"/>
                  </a:cubicBezTo>
                  <a:cubicBezTo>
                    <a:pt x="506" y="389"/>
                    <a:pt x="387" y="378"/>
                    <a:pt x="283" y="337"/>
                  </a:cubicBezTo>
                  <a:cubicBezTo>
                    <a:pt x="241" y="320"/>
                    <a:pt x="198" y="304"/>
                    <a:pt x="158" y="283"/>
                  </a:cubicBezTo>
                  <a:cubicBezTo>
                    <a:pt x="135" y="271"/>
                    <a:pt x="112" y="255"/>
                    <a:pt x="96" y="234"/>
                  </a:cubicBezTo>
                  <a:cubicBezTo>
                    <a:pt x="120" y="199"/>
                    <a:pt x="131" y="156"/>
                    <a:pt x="118" y="119"/>
                  </a:cubicBezTo>
                  <a:cubicBezTo>
                    <a:pt x="142" y="115"/>
                    <a:pt x="167" y="116"/>
                    <a:pt x="186" y="120"/>
                  </a:cubicBezTo>
                  <a:cubicBezTo>
                    <a:pt x="186" y="122"/>
                    <a:pt x="189" y="124"/>
                    <a:pt x="191" y="123"/>
                  </a:cubicBezTo>
                  <a:cubicBezTo>
                    <a:pt x="192" y="122"/>
                    <a:pt x="192" y="122"/>
                    <a:pt x="192" y="122"/>
                  </a:cubicBezTo>
                  <a:cubicBezTo>
                    <a:pt x="229" y="168"/>
                    <a:pt x="286" y="203"/>
                    <a:pt x="344" y="215"/>
                  </a:cubicBezTo>
                  <a:cubicBezTo>
                    <a:pt x="363" y="218"/>
                    <a:pt x="363" y="218"/>
                    <a:pt x="363" y="218"/>
                  </a:cubicBezTo>
                  <a:cubicBezTo>
                    <a:pt x="375" y="211"/>
                    <a:pt x="375" y="211"/>
                    <a:pt x="375" y="211"/>
                  </a:cubicBezTo>
                  <a:cubicBezTo>
                    <a:pt x="386" y="205"/>
                    <a:pt x="396" y="197"/>
                    <a:pt x="405" y="188"/>
                  </a:cubicBezTo>
                  <a:cubicBezTo>
                    <a:pt x="417" y="175"/>
                    <a:pt x="422" y="161"/>
                    <a:pt x="421" y="146"/>
                  </a:cubicBezTo>
                  <a:cubicBezTo>
                    <a:pt x="421" y="141"/>
                    <a:pt x="421" y="141"/>
                    <a:pt x="421" y="141"/>
                  </a:cubicBezTo>
                  <a:cubicBezTo>
                    <a:pt x="420" y="136"/>
                    <a:pt x="420" y="136"/>
                    <a:pt x="420" y="136"/>
                  </a:cubicBezTo>
                  <a:cubicBezTo>
                    <a:pt x="420" y="136"/>
                    <a:pt x="420" y="136"/>
                    <a:pt x="420" y="136"/>
                  </a:cubicBezTo>
                  <a:cubicBezTo>
                    <a:pt x="412" y="132"/>
                    <a:pt x="412" y="132"/>
                    <a:pt x="412" y="132"/>
                  </a:cubicBezTo>
                  <a:cubicBezTo>
                    <a:pt x="392" y="123"/>
                    <a:pt x="372" y="113"/>
                    <a:pt x="354" y="101"/>
                  </a:cubicBezTo>
                  <a:cubicBezTo>
                    <a:pt x="350" y="98"/>
                    <a:pt x="350" y="98"/>
                    <a:pt x="350" y="98"/>
                  </a:cubicBezTo>
                  <a:cubicBezTo>
                    <a:pt x="334" y="87"/>
                    <a:pt x="318" y="75"/>
                    <a:pt x="304" y="60"/>
                  </a:cubicBezTo>
                  <a:cubicBezTo>
                    <a:pt x="342" y="51"/>
                    <a:pt x="382" y="57"/>
                    <a:pt x="420" y="67"/>
                  </a:cubicBezTo>
                  <a:cubicBezTo>
                    <a:pt x="502" y="90"/>
                    <a:pt x="580" y="123"/>
                    <a:pt x="663" y="142"/>
                  </a:cubicBezTo>
                  <a:cubicBezTo>
                    <a:pt x="745" y="160"/>
                    <a:pt x="833" y="171"/>
                    <a:pt x="916" y="166"/>
                  </a:cubicBezTo>
                  <a:cubicBezTo>
                    <a:pt x="969" y="163"/>
                    <a:pt x="1028" y="155"/>
                    <a:pt x="1082" y="139"/>
                  </a:cubicBezTo>
                  <a:cubicBezTo>
                    <a:pt x="1082" y="139"/>
                    <a:pt x="1082" y="139"/>
                    <a:pt x="1082" y="139"/>
                  </a:cubicBezTo>
                  <a:cubicBezTo>
                    <a:pt x="1089" y="145"/>
                    <a:pt x="1089" y="145"/>
                    <a:pt x="1089" y="145"/>
                  </a:cubicBezTo>
                  <a:cubicBezTo>
                    <a:pt x="1111" y="164"/>
                    <a:pt x="1148" y="167"/>
                    <a:pt x="1177" y="157"/>
                  </a:cubicBezTo>
                  <a:cubicBezTo>
                    <a:pt x="1193" y="150"/>
                    <a:pt x="1193" y="150"/>
                    <a:pt x="1193" y="150"/>
                  </a:cubicBezTo>
                  <a:cubicBezTo>
                    <a:pt x="1201" y="134"/>
                    <a:pt x="1201" y="134"/>
                    <a:pt x="1201" y="134"/>
                  </a:cubicBezTo>
                  <a:cubicBezTo>
                    <a:pt x="1202" y="133"/>
                    <a:pt x="1202" y="131"/>
                    <a:pt x="1203" y="130"/>
                  </a:cubicBezTo>
                  <a:cubicBezTo>
                    <a:pt x="1212" y="148"/>
                    <a:pt x="1202" y="170"/>
                    <a:pt x="1188" y="190"/>
                  </a:cubicBezTo>
                  <a:cubicBezTo>
                    <a:pt x="1180" y="186"/>
                    <a:pt x="1180" y="186"/>
                    <a:pt x="1180" y="186"/>
                  </a:cubicBezTo>
                  <a:cubicBezTo>
                    <a:pt x="1171" y="188"/>
                    <a:pt x="1171" y="188"/>
                    <a:pt x="1171" y="188"/>
                  </a:cubicBezTo>
                  <a:cubicBezTo>
                    <a:pt x="1141" y="196"/>
                    <a:pt x="1111" y="206"/>
                    <a:pt x="1082" y="217"/>
                  </a:cubicBezTo>
                  <a:cubicBezTo>
                    <a:pt x="1075" y="219"/>
                    <a:pt x="1075" y="219"/>
                    <a:pt x="1075" y="219"/>
                  </a:cubicBezTo>
                  <a:cubicBezTo>
                    <a:pt x="1082" y="225"/>
                    <a:pt x="1082" y="225"/>
                    <a:pt x="1082" y="225"/>
                  </a:cubicBezTo>
                  <a:cubicBezTo>
                    <a:pt x="1092" y="232"/>
                    <a:pt x="1103" y="239"/>
                    <a:pt x="1115" y="245"/>
                  </a:cubicBezTo>
                  <a:cubicBezTo>
                    <a:pt x="1064" y="274"/>
                    <a:pt x="1007" y="294"/>
                    <a:pt x="954" y="315"/>
                  </a:cubicBezTo>
                  <a:moveTo>
                    <a:pt x="1244" y="266"/>
                  </a:moveTo>
                  <a:cubicBezTo>
                    <a:pt x="1222" y="268"/>
                    <a:pt x="1200" y="264"/>
                    <a:pt x="1179" y="259"/>
                  </a:cubicBezTo>
                  <a:cubicBezTo>
                    <a:pt x="1164" y="255"/>
                    <a:pt x="1148" y="250"/>
                    <a:pt x="1132" y="243"/>
                  </a:cubicBezTo>
                  <a:cubicBezTo>
                    <a:pt x="1124" y="240"/>
                    <a:pt x="1124" y="240"/>
                    <a:pt x="1124" y="240"/>
                  </a:cubicBezTo>
                  <a:cubicBezTo>
                    <a:pt x="1113" y="234"/>
                    <a:pt x="1101" y="229"/>
                    <a:pt x="1091" y="222"/>
                  </a:cubicBezTo>
                  <a:cubicBezTo>
                    <a:pt x="1121" y="213"/>
                    <a:pt x="1152" y="205"/>
                    <a:pt x="1182" y="198"/>
                  </a:cubicBezTo>
                  <a:cubicBezTo>
                    <a:pt x="1191" y="203"/>
                    <a:pt x="1191" y="203"/>
                    <a:pt x="1191" y="203"/>
                  </a:cubicBezTo>
                  <a:cubicBezTo>
                    <a:pt x="1216" y="223"/>
                    <a:pt x="1241" y="244"/>
                    <a:pt x="1268" y="259"/>
                  </a:cubicBezTo>
                  <a:cubicBezTo>
                    <a:pt x="1261" y="263"/>
                    <a:pt x="1254" y="265"/>
                    <a:pt x="1244" y="266"/>
                  </a:cubicBezTo>
                </a:path>
              </a:pathLst>
            </a:custGeom>
            <a:solidFill>
              <a:srgbClr val="91B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C699E0C2-35D8-4736-903D-AD560F7B52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8" y="1847"/>
              <a:ext cx="114" cy="101"/>
            </a:xfrm>
            <a:custGeom>
              <a:avLst/>
              <a:gdLst>
                <a:gd name="T0" fmla="*/ 36 w 53"/>
                <a:gd name="T1" fmla="*/ 1 h 47"/>
                <a:gd name="T2" fmla="*/ 33 w 53"/>
                <a:gd name="T3" fmla="*/ 3 h 47"/>
                <a:gd name="T4" fmla="*/ 24 w 53"/>
                <a:gd name="T5" fmla="*/ 46 h 47"/>
                <a:gd name="T6" fmla="*/ 48 w 53"/>
                <a:gd name="T7" fmla="*/ 30 h 47"/>
                <a:gd name="T8" fmla="*/ 36 w 53"/>
                <a:gd name="T9" fmla="*/ 1 h 47"/>
                <a:gd name="T10" fmla="*/ 41 w 53"/>
                <a:gd name="T11" fmla="*/ 27 h 47"/>
                <a:gd name="T12" fmla="*/ 27 w 53"/>
                <a:gd name="T13" fmla="*/ 38 h 47"/>
                <a:gd name="T14" fmla="*/ 18 w 53"/>
                <a:gd name="T15" fmla="*/ 30 h 47"/>
                <a:gd name="T16" fmla="*/ 36 w 53"/>
                <a:gd name="T17" fmla="*/ 9 h 47"/>
                <a:gd name="T18" fmla="*/ 42 w 53"/>
                <a:gd name="T19" fmla="*/ 16 h 47"/>
                <a:gd name="T20" fmla="*/ 41 w 53"/>
                <a:gd name="T21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7">
                  <a:moveTo>
                    <a:pt x="36" y="1"/>
                  </a:moveTo>
                  <a:cubicBezTo>
                    <a:pt x="35" y="1"/>
                    <a:pt x="34" y="2"/>
                    <a:pt x="33" y="3"/>
                  </a:cubicBezTo>
                  <a:cubicBezTo>
                    <a:pt x="11" y="4"/>
                    <a:pt x="0" y="45"/>
                    <a:pt x="24" y="46"/>
                  </a:cubicBezTo>
                  <a:cubicBezTo>
                    <a:pt x="34" y="47"/>
                    <a:pt x="44" y="38"/>
                    <a:pt x="48" y="30"/>
                  </a:cubicBezTo>
                  <a:cubicBezTo>
                    <a:pt x="53" y="19"/>
                    <a:pt x="52" y="0"/>
                    <a:pt x="36" y="1"/>
                  </a:cubicBezTo>
                  <a:moveTo>
                    <a:pt x="41" y="27"/>
                  </a:moveTo>
                  <a:cubicBezTo>
                    <a:pt x="38" y="32"/>
                    <a:pt x="33" y="37"/>
                    <a:pt x="27" y="38"/>
                  </a:cubicBezTo>
                  <a:cubicBezTo>
                    <a:pt x="21" y="39"/>
                    <a:pt x="18" y="35"/>
                    <a:pt x="18" y="30"/>
                  </a:cubicBezTo>
                  <a:cubicBezTo>
                    <a:pt x="19" y="20"/>
                    <a:pt x="27" y="10"/>
                    <a:pt x="36" y="9"/>
                  </a:cubicBezTo>
                  <a:cubicBezTo>
                    <a:pt x="40" y="10"/>
                    <a:pt x="42" y="11"/>
                    <a:pt x="42" y="16"/>
                  </a:cubicBezTo>
                  <a:cubicBezTo>
                    <a:pt x="43" y="19"/>
                    <a:pt x="42" y="23"/>
                    <a:pt x="41" y="27"/>
                  </a:cubicBezTo>
                </a:path>
              </a:pathLst>
            </a:custGeom>
            <a:solidFill>
              <a:srgbClr val="A0C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9ABA4C6-9C4F-4848-B635-E68676FDDB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8" y="1864"/>
              <a:ext cx="107" cy="99"/>
            </a:xfrm>
            <a:custGeom>
              <a:avLst/>
              <a:gdLst>
                <a:gd name="T0" fmla="*/ 39 w 50"/>
                <a:gd name="T1" fmla="*/ 0 h 46"/>
                <a:gd name="T2" fmla="*/ 38 w 50"/>
                <a:gd name="T3" fmla="*/ 0 h 46"/>
                <a:gd name="T4" fmla="*/ 38 w 50"/>
                <a:gd name="T5" fmla="*/ 0 h 46"/>
                <a:gd name="T6" fmla="*/ 35 w 50"/>
                <a:gd name="T7" fmla="*/ 0 h 46"/>
                <a:gd name="T8" fmla="*/ 5 w 50"/>
                <a:gd name="T9" fmla="*/ 23 h 46"/>
                <a:gd name="T10" fmla="*/ 19 w 50"/>
                <a:gd name="T11" fmla="*/ 46 h 46"/>
                <a:gd name="T12" fmla="*/ 45 w 50"/>
                <a:gd name="T13" fmla="*/ 26 h 46"/>
                <a:gd name="T14" fmla="*/ 39 w 50"/>
                <a:gd name="T15" fmla="*/ 0 h 46"/>
                <a:gd name="T16" fmla="*/ 37 w 50"/>
                <a:gd name="T17" fmla="*/ 23 h 46"/>
                <a:gd name="T18" fmla="*/ 21 w 50"/>
                <a:gd name="T19" fmla="*/ 37 h 46"/>
                <a:gd name="T20" fmla="*/ 14 w 50"/>
                <a:gd name="T21" fmla="*/ 35 h 46"/>
                <a:gd name="T22" fmla="*/ 16 w 50"/>
                <a:gd name="T23" fmla="*/ 24 h 46"/>
                <a:gd name="T24" fmla="*/ 35 w 50"/>
                <a:gd name="T25" fmla="*/ 7 h 46"/>
                <a:gd name="T26" fmla="*/ 40 w 50"/>
                <a:gd name="T27" fmla="*/ 13 h 46"/>
                <a:gd name="T28" fmla="*/ 37 w 50"/>
                <a:gd name="T2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46">
                  <a:moveTo>
                    <a:pt x="39" y="0"/>
                  </a:move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6" y="0"/>
                    <a:pt x="35" y="0"/>
                  </a:cubicBezTo>
                  <a:cubicBezTo>
                    <a:pt x="23" y="3"/>
                    <a:pt x="11" y="12"/>
                    <a:pt x="5" y="23"/>
                  </a:cubicBezTo>
                  <a:cubicBezTo>
                    <a:pt x="0" y="33"/>
                    <a:pt x="7" y="46"/>
                    <a:pt x="19" y="46"/>
                  </a:cubicBezTo>
                  <a:cubicBezTo>
                    <a:pt x="31" y="45"/>
                    <a:pt x="40" y="35"/>
                    <a:pt x="45" y="26"/>
                  </a:cubicBezTo>
                  <a:cubicBezTo>
                    <a:pt x="49" y="18"/>
                    <a:pt x="50" y="3"/>
                    <a:pt x="39" y="0"/>
                  </a:cubicBezTo>
                  <a:moveTo>
                    <a:pt x="37" y="23"/>
                  </a:moveTo>
                  <a:cubicBezTo>
                    <a:pt x="34" y="29"/>
                    <a:pt x="28" y="35"/>
                    <a:pt x="21" y="37"/>
                  </a:cubicBezTo>
                  <a:cubicBezTo>
                    <a:pt x="18" y="37"/>
                    <a:pt x="16" y="37"/>
                    <a:pt x="14" y="35"/>
                  </a:cubicBezTo>
                  <a:cubicBezTo>
                    <a:pt x="11" y="32"/>
                    <a:pt x="13" y="27"/>
                    <a:pt x="16" y="24"/>
                  </a:cubicBezTo>
                  <a:cubicBezTo>
                    <a:pt x="20" y="17"/>
                    <a:pt x="28" y="11"/>
                    <a:pt x="35" y="7"/>
                  </a:cubicBezTo>
                  <a:cubicBezTo>
                    <a:pt x="37" y="8"/>
                    <a:pt x="39" y="10"/>
                    <a:pt x="40" y="13"/>
                  </a:cubicBezTo>
                  <a:cubicBezTo>
                    <a:pt x="40" y="16"/>
                    <a:pt x="39" y="20"/>
                    <a:pt x="37" y="23"/>
                  </a:cubicBezTo>
                </a:path>
              </a:pathLst>
            </a:custGeom>
            <a:solidFill>
              <a:srgbClr val="A0C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646B6ACD-3E19-49C0-AB34-F3852575C3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0" y="1855"/>
              <a:ext cx="88" cy="100"/>
            </a:xfrm>
            <a:custGeom>
              <a:avLst/>
              <a:gdLst>
                <a:gd name="T0" fmla="*/ 34 w 41"/>
                <a:gd name="T1" fmla="*/ 2 h 46"/>
                <a:gd name="T2" fmla="*/ 21 w 41"/>
                <a:gd name="T3" fmla="*/ 4 h 46"/>
                <a:gd name="T4" fmla="*/ 2 w 41"/>
                <a:gd name="T5" fmla="*/ 28 h 46"/>
                <a:gd name="T6" fmla="*/ 26 w 41"/>
                <a:gd name="T7" fmla="*/ 41 h 46"/>
                <a:gd name="T8" fmla="*/ 40 w 41"/>
                <a:gd name="T9" fmla="*/ 14 h 46"/>
                <a:gd name="T10" fmla="*/ 34 w 41"/>
                <a:gd name="T11" fmla="*/ 2 h 46"/>
                <a:gd name="T12" fmla="*/ 24 w 41"/>
                <a:gd name="T13" fmla="*/ 33 h 46"/>
                <a:gd name="T14" fmla="*/ 15 w 41"/>
                <a:gd name="T15" fmla="*/ 35 h 46"/>
                <a:gd name="T16" fmla="*/ 11 w 41"/>
                <a:gd name="T17" fmla="*/ 27 h 46"/>
                <a:gd name="T18" fmla="*/ 25 w 41"/>
                <a:gd name="T19" fmla="*/ 10 h 46"/>
                <a:gd name="T20" fmla="*/ 32 w 41"/>
                <a:gd name="T21" fmla="*/ 15 h 46"/>
                <a:gd name="T22" fmla="*/ 24 w 41"/>
                <a:gd name="T23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46">
                  <a:moveTo>
                    <a:pt x="34" y="2"/>
                  </a:moveTo>
                  <a:cubicBezTo>
                    <a:pt x="30" y="0"/>
                    <a:pt x="24" y="1"/>
                    <a:pt x="21" y="4"/>
                  </a:cubicBezTo>
                  <a:cubicBezTo>
                    <a:pt x="12" y="8"/>
                    <a:pt x="4" y="19"/>
                    <a:pt x="2" y="28"/>
                  </a:cubicBezTo>
                  <a:cubicBezTo>
                    <a:pt x="0" y="41"/>
                    <a:pt x="16" y="46"/>
                    <a:pt x="26" y="41"/>
                  </a:cubicBezTo>
                  <a:cubicBezTo>
                    <a:pt x="35" y="37"/>
                    <a:pt x="41" y="24"/>
                    <a:pt x="40" y="14"/>
                  </a:cubicBezTo>
                  <a:cubicBezTo>
                    <a:pt x="40" y="9"/>
                    <a:pt x="38" y="5"/>
                    <a:pt x="34" y="2"/>
                  </a:cubicBezTo>
                  <a:moveTo>
                    <a:pt x="24" y="33"/>
                  </a:moveTo>
                  <a:cubicBezTo>
                    <a:pt x="21" y="35"/>
                    <a:pt x="18" y="36"/>
                    <a:pt x="15" y="35"/>
                  </a:cubicBezTo>
                  <a:cubicBezTo>
                    <a:pt x="10" y="34"/>
                    <a:pt x="9" y="31"/>
                    <a:pt x="11" y="27"/>
                  </a:cubicBezTo>
                  <a:cubicBezTo>
                    <a:pt x="13" y="20"/>
                    <a:pt x="19" y="14"/>
                    <a:pt x="25" y="10"/>
                  </a:cubicBezTo>
                  <a:cubicBezTo>
                    <a:pt x="29" y="10"/>
                    <a:pt x="32" y="9"/>
                    <a:pt x="32" y="15"/>
                  </a:cubicBezTo>
                  <a:cubicBezTo>
                    <a:pt x="32" y="22"/>
                    <a:pt x="29" y="29"/>
                    <a:pt x="24" y="33"/>
                  </a:cubicBezTo>
                </a:path>
              </a:pathLst>
            </a:custGeom>
            <a:solidFill>
              <a:srgbClr val="A0C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4" name="Group 4">
            <a:extLst>
              <a:ext uri="{FF2B5EF4-FFF2-40B4-BE49-F238E27FC236}">
                <a16:creationId xmlns:a16="http://schemas.microsoft.com/office/drawing/2014/main" id="{3A89039D-9A51-41EE-B30B-9B69BF202B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34996" y="184196"/>
            <a:ext cx="5365251" cy="1398459"/>
            <a:chOff x="1541" y="-64"/>
            <a:chExt cx="4577" cy="1193"/>
          </a:xfrm>
        </p:grpSpPr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id="{2D1DA442-7954-46CF-83EF-D4D6AED8371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73" y="0"/>
              <a:ext cx="453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4F2FBF21-E047-4909-A5C0-C56A85905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489"/>
              <a:ext cx="3177" cy="640"/>
            </a:xfrm>
            <a:custGeom>
              <a:avLst/>
              <a:gdLst>
                <a:gd name="T0" fmla="*/ 67 w 1190"/>
                <a:gd name="T1" fmla="*/ 133 h 238"/>
                <a:gd name="T2" fmla="*/ 172 w 1190"/>
                <a:gd name="T3" fmla="*/ 23 h 238"/>
                <a:gd name="T4" fmla="*/ 401 w 1190"/>
                <a:gd name="T5" fmla="*/ 19 h 238"/>
                <a:gd name="T6" fmla="*/ 874 w 1190"/>
                <a:gd name="T7" fmla="*/ 38 h 238"/>
                <a:gd name="T8" fmla="*/ 1190 w 1190"/>
                <a:gd name="T9" fmla="*/ 119 h 238"/>
                <a:gd name="T10" fmla="*/ 874 w 1190"/>
                <a:gd name="T11" fmla="*/ 148 h 238"/>
                <a:gd name="T12" fmla="*/ 538 w 1190"/>
                <a:gd name="T13" fmla="*/ 171 h 238"/>
                <a:gd name="T14" fmla="*/ 67 w 1190"/>
                <a:gd name="T15" fmla="*/ 13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0" h="238">
                  <a:moveTo>
                    <a:pt x="67" y="133"/>
                  </a:moveTo>
                  <a:cubicBezTo>
                    <a:pt x="0" y="59"/>
                    <a:pt x="134" y="28"/>
                    <a:pt x="172" y="23"/>
                  </a:cubicBezTo>
                  <a:cubicBezTo>
                    <a:pt x="244" y="9"/>
                    <a:pt x="325" y="19"/>
                    <a:pt x="401" y="19"/>
                  </a:cubicBezTo>
                  <a:cubicBezTo>
                    <a:pt x="559" y="23"/>
                    <a:pt x="717" y="43"/>
                    <a:pt x="874" y="38"/>
                  </a:cubicBezTo>
                  <a:cubicBezTo>
                    <a:pt x="946" y="38"/>
                    <a:pt x="1190" y="0"/>
                    <a:pt x="1190" y="119"/>
                  </a:cubicBezTo>
                  <a:cubicBezTo>
                    <a:pt x="1190" y="238"/>
                    <a:pt x="932" y="162"/>
                    <a:pt x="874" y="148"/>
                  </a:cubicBezTo>
                  <a:cubicBezTo>
                    <a:pt x="773" y="126"/>
                    <a:pt x="656" y="149"/>
                    <a:pt x="538" y="171"/>
                  </a:cubicBezTo>
                  <a:cubicBezTo>
                    <a:pt x="367" y="203"/>
                    <a:pt x="194" y="235"/>
                    <a:pt x="67" y="133"/>
                  </a:cubicBezTo>
                </a:path>
              </a:pathLst>
            </a:custGeom>
            <a:solidFill>
              <a:srgbClr val="E6C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EA6C7397-7B21-470E-B014-03163274D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-64"/>
              <a:ext cx="881" cy="835"/>
            </a:xfrm>
            <a:custGeom>
              <a:avLst/>
              <a:gdLst>
                <a:gd name="T0" fmla="*/ 179 w 330"/>
                <a:gd name="T1" fmla="*/ 136 h 311"/>
                <a:gd name="T2" fmla="*/ 319 w 330"/>
                <a:gd name="T3" fmla="*/ 115 h 311"/>
                <a:gd name="T4" fmla="*/ 248 w 330"/>
                <a:gd name="T5" fmla="*/ 201 h 311"/>
                <a:gd name="T6" fmla="*/ 253 w 330"/>
                <a:gd name="T7" fmla="*/ 311 h 311"/>
                <a:gd name="T8" fmla="*/ 125 w 330"/>
                <a:gd name="T9" fmla="*/ 261 h 311"/>
                <a:gd name="T10" fmla="*/ 4 w 330"/>
                <a:gd name="T11" fmla="*/ 171 h 311"/>
                <a:gd name="T12" fmla="*/ 85 w 330"/>
                <a:gd name="T13" fmla="*/ 98 h 311"/>
                <a:gd name="T14" fmla="*/ 177 w 330"/>
                <a:gd name="T15" fmla="*/ 167 h 311"/>
                <a:gd name="T16" fmla="*/ 179 w 330"/>
                <a:gd name="T17" fmla="*/ 13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11">
                  <a:moveTo>
                    <a:pt x="179" y="136"/>
                  </a:moveTo>
                  <a:cubicBezTo>
                    <a:pt x="158" y="23"/>
                    <a:pt x="330" y="0"/>
                    <a:pt x="319" y="115"/>
                  </a:cubicBezTo>
                  <a:cubicBezTo>
                    <a:pt x="315" y="165"/>
                    <a:pt x="276" y="165"/>
                    <a:pt x="248" y="201"/>
                  </a:cubicBezTo>
                  <a:cubicBezTo>
                    <a:pt x="221" y="236"/>
                    <a:pt x="234" y="276"/>
                    <a:pt x="253" y="311"/>
                  </a:cubicBezTo>
                  <a:cubicBezTo>
                    <a:pt x="213" y="261"/>
                    <a:pt x="184" y="274"/>
                    <a:pt x="125" y="261"/>
                  </a:cubicBezTo>
                  <a:cubicBezTo>
                    <a:pt x="79" y="251"/>
                    <a:pt x="10" y="228"/>
                    <a:pt x="4" y="171"/>
                  </a:cubicBezTo>
                  <a:cubicBezTo>
                    <a:pt x="0" y="125"/>
                    <a:pt x="44" y="98"/>
                    <a:pt x="85" y="98"/>
                  </a:cubicBezTo>
                  <a:cubicBezTo>
                    <a:pt x="129" y="96"/>
                    <a:pt x="163" y="127"/>
                    <a:pt x="177" y="167"/>
                  </a:cubicBezTo>
                  <a:cubicBezTo>
                    <a:pt x="179" y="136"/>
                    <a:pt x="179" y="136"/>
                    <a:pt x="179" y="136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9313D5E-DB83-42E2-BBCC-D34E688C3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653"/>
              <a:ext cx="24" cy="5"/>
            </a:xfrm>
            <a:custGeom>
              <a:avLst/>
              <a:gdLst>
                <a:gd name="T0" fmla="*/ 4 w 9"/>
                <a:gd name="T1" fmla="*/ 0 h 2"/>
                <a:gd name="T2" fmla="*/ 0 w 9"/>
                <a:gd name="T3" fmla="*/ 1 h 2"/>
                <a:gd name="T4" fmla="*/ 9 w 9"/>
                <a:gd name="T5" fmla="*/ 2 h 2"/>
                <a:gd name="T6" fmla="*/ 4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4" y="1"/>
                    <a:pt x="7" y="1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41349298-5D5D-42FF-95B9-BF73A8FD0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656"/>
              <a:ext cx="42" cy="37"/>
            </a:xfrm>
            <a:custGeom>
              <a:avLst/>
              <a:gdLst>
                <a:gd name="T0" fmla="*/ 8 w 16"/>
                <a:gd name="T1" fmla="*/ 0 h 14"/>
                <a:gd name="T2" fmla="*/ 0 w 16"/>
                <a:gd name="T3" fmla="*/ 7 h 14"/>
                <a:gd name="T4" fmla="*/ 13 w 16"/>
                <a:gd name="T5" fmla="*/ 14 h 14"/>
                <a:gd name="T6" fmla="*/ 16 w 16"/>
                <a:gd name="T7" fmla="*/ 8 h 14"/>
                <a:gd name="T8" fmla="*/ 8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5" y="9"/>
                    <a:pt x="9" y="11"/>
                    <a:pt x="13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6B22DAB4-8206-4599-BEC4-73E80D8F5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4"/>
              <a:ext cx="46" cy="27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5 h 10"/>
                <a:gd name="T4" fmla="*/ 8 w 17"/>
                <a:gd name="T5" fmla="*/ 10 h 10"/>
                <a:gd name="T6" fmla="*/ 17 w 17"/>
                <a:gd name="T7" fmla="*/ 1 h 10"/>
                <a:gd name="T8" fmla="*/ 17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1" y="1"/>
                    <a:pt x="5" y="3"/>
                    <a:pt x="0" y="5"/>
                  </a:cubicBezTo>
                  <a:cubicBezTo>
                    <a:pt x="1" y="8"/>
                    <a:pt x="4" y="10"/>
                    <a:pt x="8" y="10"/>
                  </a:cubicBezTo>
                  <a:cubicBezTo>
                    <a:pt x="13" y="10"/>
                    <a:pt x="17" y="6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">
              <a:extLst>
                <a:ext uri="{FF2B5EF4-FFF2-40B4-BE49-F238E27FC236}">
                  <a16:creationId xmlns:a16="http://schemas.microsoft.com/office/drawing/2014/main" id="{DEA04B02-EE0F-437A-BC2E-D76CD8262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4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Oval 11">
              <a:extLst>
                <a:ext uri="{FF2B5EF4-FFF2-40B4-BE49-F238E27FC236}">
                  <a16:creationId xmlns:a16="http://schemas.microsoft.com/office/drawing/2014/main" id="{17724F34-C6EB-4666-ACA6-98E324E65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365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Oval 12">
              <a:extLst>
                <a:ext uri="{FF2B5EF4-FFF2-40B4-BE49-F238E27FC236}">
                  <a16:creationId xmlns:a16="http://schemas.microsoft.com/office/drawing/2014/main" id="{871E2304-7423-4350-9932-E434F3CBD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39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60C5428F-F15A-47F8-915B-5900D7EF1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0"/>
              <a:ext cx="40" cy="43"/>
            </a:xfrm>
            <a:custGeom>
              <a:avLst/>
              <a:gdLst>
                <a:gd name="T0" fmla="*/ 7 w 15"/>
                <a:gd name="T1" fmla="*/ 0 h 16"/>
                <a:gd name="T2" fmla="*/ 5 w 15"/>
                <a:gd name="T3" fmla="*/ 0 h 16"/>
                <a:gd name="T4" fmla="*/ 0 w 15"/>
                <a:gd name="T5" fmla="*/ 11 h 16"/>
                <a:gd name="T6" fmla="*/ 7 w 15"/>
                <a:gd name="T7" fmla="*/ 16 h 16"/>
                <a:gd name="T8" fmla="*/ 15 w 15"/>
                <a:gd name="T9" fmla="*/ 8 h 16"/>
                <a:gd name="T10" fmla="*/ 7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1" y="14"/>
                    <a:pt x="4" y="16"/>
                    <a:pt x="7" y="16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Oval 14">
              <a:extLst>
                <a:ext uri="{FF2B5EF4-FFF2-40B4-BE49-F238E27FC236}">
                  <a16:creationId xmlns:a16="http://schemas.microsoft.com/office/drawing/2014/main" id="{0406F5B9-BC10-4BC7-BF1A-B071B9C1F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05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8B08FD7C-10E4-4F63-847D-EEC3BD38C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9"/>
              <a:ext cx="3" cy="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33DB73EF-BD12-400A-B45F-11CEE5481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67"/>
              <a:ext cx="37" cy="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5 h 14"/>
                <a:gd name="T4" fmla="*/ 9 w 14"/>
                <a:gd name="T5" fmla="*/ 14 h 14"/>
                <a:gd name="T6" fmla="*/ 14 w 14"/>
                <a:gd name="T7" fmla="*/ 12 h 14"/>
                <a:gd name="T8" fmla="*/ 1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10"/>
                    <a:pt x="4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cubicBezTo>
                    <a:pt x="11" y="8"/>
                    <a:pt x="6" y="4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315A1D15-F582-4420-86CA-303E30413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59"/>
              <a:ext cx="29" cy="19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3 w 11"/>
                <a:gd name="T5" fmla="*/ 7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10" y="4"/>
                    <a:pt x="1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8">
              <a:extLst>
                <a:ext uri="{FF2B5EF4-FFF2-40B4-BE49-F238E27FC236}">
                  <a16:creationId xmlns:a16="http://schemas.microsoft.com/office/drawing/2014/main" id="{E1ED05EA-9169-4BCE-A857-C6681AD1E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134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19">
              <a:extLst>
                <a:ext uri="{FF2B5EF4-FFF2-40B4-BE49-F238E27FC236}">
                  <a16:creationId xmlns:a16="http://schemas.microsoft.com/office/drawing/2014/main" id="{ADE50746-285E-4455-B8F1-84D1B2EE5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46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6DB81313-C518-4CFC-83D3-6E7E7052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02"/>
              <a:ext cx="43" cy="18"/>
            </a:xfrm>
            <a:custGeom>
              <a:avLst/>
              <a:gdLst>
                <a:gd name="T0" fmla="*/ 0 w 16"/>
                <a:gd name="T1" fmla="*/ 0 h 7"/>
                <a:gd name="T2" fmla="*/ 9 w 16"/>
                <a:gd name="T3" fmla="*/ 7 h 7"/>
                <a:gd name="T4" fmla="*/ 16 w 16"/>
                <a:gd name="T5" fmla="*/ 4 h 7"/>
                <a:gd name="T6" fmla="*/ 0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1" y="4"/>
                    <a:pt x="5" y="7"/>
                    <a:pt x="9" y="7"/>
                  </a:cubicBezTo>
                  <a:cubicBezTo>
                    <a:pt x="12" y="7"/>
                    <a:pt x="14" y="6"/>
                    <a:pt x="16" y="4"/>
                  </a:cubicBezTo>
                  <a:cubicBezTo>
                    <a:pt x="11" y="2"/>
                    <a:pt x="6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21">
              <a:extLst>
                <a:ext uri="{FF2B5EF4-FFF2-40B4-BE49-F238E27FC236}">
                  <a16:creationId xmlns:a16="http://schemas.microsoft.com/office/drawing/2014/main" id="{7C848F51-164A-4B9B-962B-D2CCFC1A6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253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7F56C6C8-80B6-45D9-B621-5047F4A0F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18"/>
              <a:ext cx="14" cy="40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12 h 15"/>
                <a:gd name="T4" fmla="*/ 0 w 5"/>
                <a:gd name="T5" fmla="*/ 15 h 15"/>
                <a:gd name="T6" fmla="*/ 5 w 5"/>
                <a:gd name="T7" fmla="*/ 7 h 15"/>
                <a:gd name="T8" fmla="*/ 0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3" y="14"/>
                    <a:pt x="5" y="11"/>
                    <a:pt x="5" y="7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23">
              <a:extLst>
                <a:ext uri="{FF2B5EF4-FFF2-40B4-BE49-F238E27FC236}">
                  <a16:creationId xmlns:a16="http://schemas.microsoft.com/office/drawing/2014/main" id="{0FEB7478-4A9C-4F84-88F4-A687B1422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04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28DEDF56-E449-4621-B38A-3F679EB29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36"/>
              <a:ext cx="43" cy="41"/>
            </a:xfrm>
            <a:custGeom>
              <a:avLst/>
              <a:gdLst>
                <a:gd name="T0" fmla="*/ 2 w 16"/>
                <a:gd name="T1" fmla="*/ 0 h 15"/>
                <a:gd name="T2" fmla="*/ 0 w 16"/>
                <a:gd name="T3" fmla="*/ 6 h 15"/>
                <a:gd name="T4" fmla="*/ 9 w 16"/>
                <a:gd name="T5" fmla="*/ 15 h 15"/>
                <a:gd name="T6" fmla="*/ 16 w 16"/>
                <a:gd name="T7" fmla="*/ 12 h 15"/>
                <a:gd name="T8" fmla="*/ 2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12" y="15"/>
                    <a:pt x="14" y="13"/>
                    <a:pt x="16" y="12"/>
                  </a:cubicBezTo>
                  <a:cubicBezTo>
                    <a:pt x="11" y="7"/>
                    <a:pt x="7" y="4"/>
                    <a:pt x="2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25">
              <a:extLst>
                <a:ext uri="{FF2B5EF4-FFF2-40B4-BE49-F238E27FC236}">
                  <a16:creationId xmlns:a16="http://schemas.microsoft.com/office/drawing/2014/main" id="{4A2CAF4E-788E-4D00-93D4-2FD3EED60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10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Oval 26">
              <a:extLst>
                <a:ext uri="{FF2B5EF4-FFF2-40B4-BE49-F238E27FC236}">
                  <a16:creationId xmlns:a16="http://schemas.microsoft.com/office/drawing/2014/main" id="{9BDA7C23-D58A-445D-A18B-5FB3EC480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172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Oval 27">
              <a:extLst>
                <a:ext uri="{FF2B5EF4-FFF2-40B4-BE49-F238E27FC236}">
                  <a16:creationId xmlns:a16="http://schemas.microsoft.com/office/drawing/2014/main" id="{66B57020-6A42-4128-B301-1DBC59D8C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5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Oval 28">
              <a:extLst>
                <a:ext uri="{FF2B5EF4-FFF2-40B4-BE49-F238E27FC236}">
                  <a16:creationId xmlns:a16="http://schemas.microsoft.com/office/drawing/2014/main" id="{863AC4EE-7AEA-4198-83A0-A496B4BA4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96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Oval 29">
              <a:extLst>
                <a:ext uri="{FF2B5EF4-FFF2-40B4-BE49-F238E27FC236}">
                  <a16:creationId xmlns:a16="http://schemas.microsoft.com/office/drawing/2014/main" id="{823D91F8-5DD6-4352-8865-13D6F5534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66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30">
              <a:extLst>
                <a:ext uri="{FF2B5EF4-FFF2-40B4-BE49-F238E27FC236}">
                  <a16:creationId xmlns:a16="http://schemas.microsoft.com/office/drawing/2014/main" id="{31203CD3-FC03-4D2C-A23F-D27D0B698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312"/>
              <a:ext cx="38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31">
              <a:extLst>
                <a:ext uri="{FF2B5EF4-FFF2-40B4-BE49-F238E27FC236}">
                  <a16:creationId xmlns:a16="http://schemas.microsoft.com/office/drawing/2014/main" id="{B41128B4-25C0-4F5F-A259-06FF2BACA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87"/>
              <a:ext cx="38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A88BDCBD-8970-4425-B00A-4C83A4BD5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17"/>
              <a:ext cx="40" cy="46"/>
            </a:xfrm>
            <a:custGeom>
              <a:avLst/>
              <a:gdLst>
                <a:gd name="T0" fmla="*/ 7 w 15"/>
                <a:gd name="T1" fmla="*/ 0 h 17"/>
                <a:gd name="T2" fmla="*/ 0 w 15"/>
                <a:gd name="T3" fmla="*/ 8 h 17"/>
                <a:gd name="T4" fmla="*/ 9 w 15"/>
                <a:gd name="T5" fmla="*/ 17 h 17"/>
                <a:gd name="T6" fmla="*/ 15 w 15"/>
                <a:gd name="T7" fmla="*/ 15 h 17"/>
                <a:gd name="T8" fmla="*/ 7 w 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1" y="17"/>
                    <a:pt x="13" y="16"/>
                    <a:pt x="15" y="15"/>
                  </a:cubicBezTo>
                  <a:cubicBezTo>
                    <a:pt x="13" y="10"/>
                    <a:pt x="10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Oval 33">
              <a:extLst>
                <a:ext uri="{FF2B5EF4-FFF2-40B4-BE49-F238E27FC236}">
                  <a16:creationId xmlns:a16="http://schemas.microsoft.com/office/drawing/2014/main" id="{D5007569-780D-4F61-B451-87196C5F4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8BDDB34B-0BE2-4089-9291-E59F74DBD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9885BA65-AF0F-4DEE-A13C-1FB59EDF3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28"/>
              <a:ext cx="48" cy="48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6 w 18"/>
                <a:gd name="T5" fmla="*/ 18 h 18"/>
                <a:gd name="T6" fmla="*/ 18 w 18"/>
                <a:gd name="T7" fmla="*/ 8 h 18"/>
                <a:gd name="T8" fmla="*/ 9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3" y="17"/>
                    <a:pt x="6" y="18"/>
                  </a:cubicBezTo>
                  <a:cubicBezTo>
                    <a:pt x="11" y="15"/>
                    <a:pt x="14" y="12"/>
                    <a:pt x="18" y="8"/>
                  </a:cubicBezTo>
                  <a:cubicBezTo>
                    <a:pt x="17" y="4"/>
                    <a:pt x="14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36">
              <a:extLst>
                <a:ext uri="{FF2B5EF4-FFF2-40B4-BE49-F238E27FC236}">
                  <a16:creationId xmlns:a16="http://schemas.microsoft.com/office/drawing/2014/main" id="{DCF7A274-AB88-48FF-A59B-24340BE97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31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id="{92F3E6F9-FD22-48A3-9E03-881EC5A8B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90"/>
              <a:ext cx="40" cy="35"/>
            </a:xfrm>
            <a:custGeom>
              <a:avLst/>
              <a:gdLst>
                <a:gd name="T0" fmla="*/ 8 w 15"/>
                <a:gd name="T1" fmla="*/ 0 h 13"/>
                <a:gd name="T2" fmla="*/ 0 w 15"/>
                <a:gd name="T3" fmla="*/ 8 h 13"/>
                <a:gd name="T4" fmla="*/ 2 w 15"/>
                <a:gd name="T5" fmla="*/ 13 h 13"/>
                <a:gd name="T6" fmla="*/ 15 w 15"/>
                <a:gd name="T7" fmla="*/ 4 h 13"/>
                <a:gd name="T8" fmla="*/ 8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6" y="10"/>
                    <a:pt x="11" y="7"/>
                    <a:pt x="15" y="4"/>
                  </a:cubicBezTo>
                  <a:cubicBezTo>
                    <a:pt x="13" y="1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Oval 38">
              <a:extLst>
                <a:ext uri="{FF2B5EF4-FFF2-40B4-BE49-F238E27FC236}">
                  <a16:creationId xmlns:a16="http://schemas.microsoft.com/office/drawing/2014/main" id="{29ECFE8D-D724-453D-9F16-0DA3E0081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93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9">
              <a:extLst>
                <a:ext uri="{FF2B5EF4-FFF2-40B4-BE49-F238E27FC236}">
                  <a16:creationId xmlns:a16="http://schemas.microsoft.com/office/drawing/2014/main" id="{9F1DC45C-5DA2-4088-BF43-C364E9124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34"/>
              <a:ext cx="32" cy="46"/>
            </a:xfrm>
            <a:custGeom>
              <a:avLst/>
              <a:gdLst>
                <a:gd name="T0" fmla="*/ 7 w 12"/>
                <a:gd name="T1" fmla="*/ 0 h 17"/>
                <a:gd name="T2" fmla="*/ 0 w 12"/>
                <a:gd name="T3" fmla="*/ 8 h 17"/>
                <a:gd name="T4" fmla="*/ 9 w 12"/>
                <a:gd name="T5" fmla="*/ 17 h 17"/>
                <a:gd name="T6" fmla="*/ 12 w 12"/>
                <a:gd name="T7" fmla="*/ 17 h 17"/>
                <a:gd name="T8" fmla="*/ 7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1" y="11"/>
                    <a:pt x="9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0">
              <a:extLst>
                <a:ext uri="{FF2B5EF4-FFF2-40B4-BE49-F238E27FC236}">
                  <a16:creationId xmlns:a16="http://schemas.microsoft.com/office/drawing/2014/main" id="{7D667DDF-886A-4D68-8FA7-8797EFA54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-16"/>
              <a:ext cx="918" cy="755"/>
            </a:xfrm>
            <a:custGeom>
              <a:avLst/>
              <a:gdLst>
                <a:gd name="T0" fmla="*/ 193 w 344"/>
                <a:gd name="T1" fmla="*/ 103 h 281"/>
                <a:gd name="T2" fmla="*/ 237 w 344"/>
                <a:gd name="T3" fmla="*/ 14 h 281"/>
                <a:gd name="T4" fmla="*/ 321 w 344"/>
                <a:gd name="T5" fmla="*/ 40 h 281"/>
                <a:gd name="T6" fmla="*/ 326 w 344"/>
                <a:gd name="T7" fmla="*/ 94 h 281"/>
                <a:gd name="T8" fmla="*/ 279 w 344"/>
                <a:gd name="T9" fmla="*/ 146 h 281"/>
                <a:gd name="T10" fmla="*/ 260 w 344"/>
                <a:gd name="T11" fmla="*/ 280 h 281"/>
                <a:gd name="T12" fmla="*/ 266 w 344"/>
                <a:gd name="T13" fmla="*/ 278 h 281"/>
                <a:gd name="T14" fmla="*/ 175 w 344"/>
                <a:gd name="T15" fmla="*/ 233 h 281"/>
                <a:gd name="T16" fmla="*/ 59 w 344"/>
                <a:gd name="T17" fmla="*/ 197 h 281"/>
                <a:gd name="T18" fmla="*/ 48 w 344"/>
                <a:gd name="T19" fmla="*/ 80 h 281"/>
                <a:gd name="T20" fmla="*/ 185 w 344"/>
                <a:gd name="T21" fmla="*/ 136 h 281"/>
                <a:gd name="T22" fmla="*/ 191 w 344"/>
                <a:gd name="T23" fmla="*/ 134 h 281"/>
                <a:gd name="T24" fmla="*/ 86 w 344"/>
                <a:gd name="T25" fmla="*/ 65 h 281"/>
                <a:gd name="T26" fmla="*/ 13 w 344"/>
                <a:gd name="T27" fmla="*/ 149 h 281"/>
                <a:gd name="T28" fmla="*/ 117 w 344"/>
                <a:gd name="T29" fmla="*/ 226 h 281"/>
                <a:gd name="T30" fmla="*/ 190 w 344"/>
                <a:gd name="T31" fmla="*/ 239 h 281"/>
                <a:gd name="T32" fmla="*/ 261 w 344"/>
                <a:gd name="T33" fmla="*/ 280 h 281"/>
                <a:gd name="T34" fmla="*/ 266 w 344"/>
                <a:gd name="T35" fmla="*/ 278 h 281"/>
                <a:gd name="T36" fmla="*/ 258 w 344"/>
                <a:gd name="T37" fmla="*/ 174 h 281"/>
                <a:gd name="T38" fmla="*/ 319 w 344"/>
                <a:gd name="T39" fmla="*/ 119 h 281"/>
                <a:gd name="T40" fmla="*/ 307 w 344"/>
                <a:gd name="T41" fmla="*/ 16 h 281"/>
                <a:gd name="T42" fmla="*/ 228 w 344"/>
                <a:gd name="T43" fmla="*/ 15 h 281"/>
                <a:gd name="T44" fmla="*/ 187 w 344"/>
                <a:gd name="T45" fmla="*/ 104 h 281"/>
                <a:gd name="T46" fmla="*/ 193 w 344"/>
                <a:gd name="T47" fmla="*/ 10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281">
                  <a:moveTo>
                    <a:pt x="193" y="103"/>
                  </a:moveTo>
                  <a:cubicBezTo>
                    <a:pt x="187" y="65"/>
                    <a:pt x="201" y="30"/>
                    <a:pt x="237" y="14"/>
                  </a:cubicBezTo>
                  <a:cubicBezTo>
                    <a:pt x="267" y="1"/>
                    <a:pt x="305" y="10"/>
                    <a:pt x="321" y="40"/>
                  </a:cubicBezTo>
                  <a:cubicBezTo>
                    <a:pt x="329" y="56"/>
                    <a:pt x="329" y="77"/>
                    <a:pt x="326" y="94"/>
                  </a:cubicBezTo>
                  <a:cubicBezTo>
                    <a:pt x="321" y="120"/>
                    <a:pt x="298" y="132"/>
                    <a:pt x="279" y="146"/>
                  </a:cubicBezTo>
                  <a:cubicBezTo>
                    <a:pt x="232" y="182"/>
                    <a:pt x="236" y="232"/>
                    <a:pt x="260" y="280"/>
                  </a:cubicBezTo>
                  <a:cubicBezTo>
                    <a:pt x="262" y="279"/>
                    <a:pt x="264" y="278"/>
                    <a:pt x="266" y="278"/>
                  </a:cubicBezTo>
                  <a:cubicBezTo>
                    <a:pt x="241" y="247"/>
                    <a:pt x="214" y="238"/>
                    <a:pt x="175" y="233"/>
                  </a:cubicBezTo>
                  <a:cubicBezTo>
                    <a:pt x="135" y="228"/>
                    <a:pt x="94" y="219"/>
                    <a:pt x="59" y="197"/>
                  </a:cubicBezTo>
                  <a:cubicBezTo>
                    <a:pt x="15" y="170"/>
                    <a:pt x="0" y="111"/>
                    <a:pt x="48" y="80"/>
                  </a:cubicBezTo>
                  <a:cubicBezTo>
                    <a:pt x="103" y="44"/>
                    <a:pt x="164" y="82"/>
                    <a:pt x="185" y="136"/>
                  </a:cubicBezTo>
                  <a:cubicBezTo>
                    <a:pt x="186" y="137"/>
                    <a:pt x="192" y="136"/>
                    <a:pt x="191" y="134"/>
                  </a:cubicBezTo>
                  <a:cubicBezTo>
                    <a:pt x="173" y="88"/>
                    <a:pt x="136" y="61"/>
                    <a:pt x="86" y="65"/>
                  </a:cubicBezTo>
                  <a:cubicBezTo>
                    <a:pt x="42" y="68"/>
                    <a:pt x="3" y="103"/>
                    <a:pt x="13" y="149"/>
                  </a:cubicBezTo>
                  <a:cubicBezTo>
                    <a:pt x="23" y="195"/>
                    <a:pt x="78" y="215"/>
                    <a:pt x="117" y="226"/>
                  </a:cubicBezTo>
                  <a:cubicBezTo>
                    <a:pt x="141" y="233"/>
                    <a:pt x="166" y="235"/>
                    <a:pt x="190" y="239"/>
                  </a:cubicBezTo>
                  <a:cubicBezTo>
                    <a:pt x="220" y="243"/>
                    <a:pt x="242" y="257"/>
                    <a:pt x="261" y="280"/>
                  </a:cubicBezTo>
                  <a:cubicBezTo>
                    <a:pt x="262" y="281"/>
                    <a:pt x="267" y="280"/>
                    <a:pt x="266" y="278"/>
                  </a:cubicBezTo>
                  <a:cubicBezTo>
                    <a:pt x="249" y="245"/>
                    <a:pt x="238" y="209"/>
                    <a:pt x="258" y="174"/>
                  </a:cubicBezTo>
                  <a:cubicBezTo>
                    <a:pt x="272" y="150"/>
                    <a:pt x="300" y="139"/>
                    <a:pt x="319" y="119"/>
                  </a:cubicBezTo>
                  <a:cubicBezTo>
                    <a:pt x="344" y="91"/>
                    <a:pt x="337" y="37"/>
                    <a:pt x="307" y="16"/>
                  </a:cubicBezTo>
                  <a:cubicBezTo>
                    <a:pt x="284" y="0"/>
                    <a:pt x="252" y="3"/>
                    <a:pt x="228" y="15"/>
                  </a:cubicBezTo>
                  <a:cubicBezTo>
                    <a:pt x="195" y="33"/>
                    <a:pt x="181" y="67"/>
                    <a:pt x="187" y="104"/>
                  </a:cubicBezTo>
                  <a:cubicBezTo>
                    <a:pt x="188" y="106"/>
                    <a:pt x="193" y="105"/>
                    <a:pt x="193" y="10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1">
              <a:extLst>
                <a:ext uri="{FF2B5EF4-FFF2-40B4-BE49-F238E27FC236}">
                  <a16:creationId xmlns:a16="http://schemas.microsoft.com/office/drawing/2014/main" id="{21CDF701-B349-4995-BF23-2FDC09920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314"/>
              <a:ext cx="564" cy="600"/>
            </a:xfrm>
            <a:custGeom>
              <a:avLst/>
              <a:gdLst>
                <a:gd name="T0" fmla="*/ 113 w 211"/>
                <a:gd name="T1" fmla="*/ 81 h 223"/>
                <a:gd name="T2" fmla="*/ 195 w 211"/>
                <a:gd name="T3" fmla="*/ 35 h 223"/>
                <a:gd name="T4" fmla="*/ 211 w 211"/>
                <a:gd name="T5" fmla="*/ 79 h 223"/>
                <a:gd name="T6" fmla="*/ 176 w 211"/>
                <a:gd name="T7" fmla="*/ 119 h 223"/>
                <a:gd name="T8" fmla="*/ 131 w 211"/>
                <a:gd name="T9" fmla="*/ 167 h 223"/>
                <a:gd name="T10" fmla="*/ 86 w 211"/>
                <a:gd name="T11" fmla="*/ 200 h 223"/>
                <a:gd name="T12" fmla="*/ 19 w 211"/>
                <a:gd name="T13" fmla="*/ 35 h 223"/>
                <a:gd name="T14" fmla="*/ 82 w 211"/>
                <a:gd name="T15" fmla="*/ 25 h 223"/>
                <a:gd name="T16" fmla="*/ 109 w 211"/>
                <a:gd name="T17" fmla="*/ 90 h 223"/>
                <a:gd name="T18" fmla="*/ 113 w 211"/>
                <a:gd name="T19" fmla="*/ 8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23">
                  <a:moveTo>
                    <a:pt x="113" y="81"/>
                  </a:moveTo>
                  <a:cubicBezTo>
                    <a:pt x="126" y="48"/>
                    <a:pt x="161" y="0"/>
                    <a:pt x="195" y="35"/>
                  </a:cubicBezTo>
                  <a:cubicBezTo>
                    <a:pt x="203" y="44"/>
                    <a:pt x="211" y="69"/>
                    <a:pt x="211" y="79"/>
                  </a:cubicBezTo>
                  <a:cubicBezTo>
                    <a:pt x="209" y="106"/>
                    <a:pt x="195" y="104"/>
                    <a:pt x="176" y="119"/>
                  </a:cubicBezTo>
                  <a:cubicBezTo>
                    <a:pt x="151" y="137"/>
                    <a:pt x="147" y="142"/>
                    <a:pt x="131" y="167"/>
                  </a:cubicBezTo>
                  <a:cubicBezTo>
                    <a:pt x="116" y="190"/>
                    <a:pt x="115" y="223"/>
                    <a:pt x="86" y="200"/>
                  </a:cubicBezTo>
                  <a:cubicBezTo>
                    <a:pt x="55" y="177"/>
                    <a:pt x="0" y="73"/>
                    <a:pt x="19" y="35"/>
                  </a:cubicBezTo>
                  <a:cubicBezTo>
                    <a:pt x="30" y="10"/>
                    <a:pt x="59" y="8"/>
                    <a:pt x="82" y="25"/>
                  </a:cubicBezTo>
                  <a:cubicBezTo>
                    <a:pt x="105" y="42"/>
                    <a:pt x="94" y="69"/>
                    <a:pt x="109" y="90"/>
                  </a:cubicBezTo>
                  <a:cubicBezTo>
                    <a:pt x="113" y="81"/>
                    <a:pt x="113" y="81"/>
                    <a:pt x="113" y="81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42">
              <a:extLst>
                <a:ext uri="{FF2B5EF4-FFF2-40B4-BE49-F238E27FC236}">
                  <a16:creationId xmlns:a16="http://schemas.microsoft.com/office/drawing/2014/main" id="{2488CF6E-9A56-4194-973C-DB6A2C4BE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739"/>
              <a:ext cx="37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43">
              <a:extLst>
                <a:ext uri="{FF2B5EF4-FFF2-40B4-BE49-F238E27FC236}">
                  <a16:creationId xmlns:a16="http://schemas.microsoft.com/office/drawing/2014/main" id="{4C7C5038-DBFC-44FA-ABAD-A0A733586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" y="691"/>
              <a:ext cx="26" cy="32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9 h 12"/>
                <a:gd name="T4" fmla="*/ 0 w 10"/>
                <a:gd name="T5" fmla="*/ 12 h 12"/>
                <a:gd name="T6" fmla="*/ 10 w 10"/>
                <a:gd name="T7" fmla="*/ 0 h 12"/>
                <a:gd name="T8" fmla="*/ 9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3" y="7"/>
                    <a:pt x="6" y="4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Oval 44">
              <a:extLst>
                <a:ext uri="{FF2B5EF4-FFF2-40B4-BE49-F238E27FC236}">
                  <a16:creationId xmlns:a16="http://schemas.microsoft.com/office/drawing/2014/main" id="{B96B93B9-44FD-4393-8161-879916AE6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" y="669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45">
              <a:extLst>
                <a:ext uri="{FF2B5EF4-FFF2-40B4-BE49-F238E27FC236}">
                  <a16:creationId xmlns:a16="http://schemas.microsoft.com/office/drawing/2014/main" id="{C41760B2-48E1-4943-B023-C61D49AB1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" y="768"/>
              <a:ext cx="40" cy="4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8 w 15"/>
                <a:gd name="T5" fmla="*/ 16 h 16"/>
                <a:gd name="T6" fmla="*/ 9 w 15"/>
                <a:gd name="T7" fmla="*/ 16 h 16"/>
                <a:gd name="T8" fmla="*/ 15 w 15"/>
                <a:gd name="T9" fmla="*/ 4 h 16"/>
                <a:gd name="T10" fmla="*/ 8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1" y="12"/>
                    <a:pt x="13" y="8"/>
                    <a:pt x="15" y="4"/>
                  </a:cubicBezTo>
                  <a:cubicBezTo>
                    <a:pt x="13" y="2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Oval 46">
              <a:extLst>
                <a:ext uri="{FF2B5EF4-FFF2-40B4-BE49-F238E27FC236}">
                  <a16:creationId xmlns:a16="http://schemas.microsoft.com/office/drawing/2014/main" id="{319EE193-500C-49AF-A064-B2B2CE66E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" y="68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47">
              <a:extLst>
                <a:ext uri="{FF2B5EF4-FFF2-40B4-BE49-F238E27FC236}">
                  <a16:creationId xmlns:a16="http://schemas.microsoft.com/office/drawing/2014/main" id="{A9C49483-7249-43AF-BDA0-CA463F25D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836"/>
              <a:ext cx="40" cy="35"/>
            </a:xfrm>
            <a:custGeom>
              <a:avLst/>
              <a:gdLst>
                <a:gd name="T0" fmla="*/ 7 w 15"/>
                <a:gd name="T1" fmla="*/ 0 h 13"/>
                <a:gd name="T2" fmla="*/ 0 w 15"/>
                <a:gd name="T3" fmla="*/ 5 h 13"/>
                <a:gd name="T4" fmla="*/ 1 w 15"/>
                <a:gd name="T5" fmla="*/ 6 h 13"/>
                <a:gd name="T6" fmla="*/ 13 w 15"/>
                <a:gd name="T7" fmla="*/ 13 h 13"/>
                <a:gd name="T8" fmla="*/ 15 w 15"/>
                <a:gd name="T9" fmla="*/ 8 h 13"/>
                <a:gd name="T10" fmla="*/ 7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7" y="0"/>
                  </a:move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6" y="10"/>
                    <a:pt x="10" y="12"/>
                    <a:pt x="13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48">
              <a:extLst>
                <a:ext uri="{FF2B5EF4-FFF2-40B4-BE49-F238E27FC236}">
                  <a16:creationId xmlns:a16="http://schemas.microsoft.com/office/drawing/2014/main" id="{3629FA58-FC16-4153-A07F-AAFA9E0B0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382"/>
              <a:ext cx="35" cy="34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6 h 13"/>
                <a:gd name="T4" fmla="*/ 7 w 13"/>
                <a:gd name="T5" fmla="*/ 13 h 13"/>
                <a:gd name="T6" fmla="*/ 13 w 13"/>
                <a:gd name="T7" fmla="*/ 10 h 13"/>
                <a:gd name="T8" fmla="*/ 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" y="13"/>
                    <a:pt x="11" y="12"/>
                    <a:pt x="13" y="10"/>
                  </a:cubicBezTo>
                  <a:cubicBezTo>
                    <a:pt x="10" y="7"/>
                    <a:pt x="7" y="3"/>
                    <a:pt x="3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49">
              <a:extLst>
                <a:ext uri="{FF2B5EF4-FFF2-40B4-BE49-F238E27FC236}">
                  <a16:creationId xmlns:a16="http://schemas.microsoft.com/office/drawing/2014/main" id="{BD2D6B88-C876-4F69-B5B0-D54BEB7B9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382"/>
              <a:ext cx="43" cy="48"/>
            </a:xfrm>
            <a:custGeom>
              <a:avLst/>
              <a:gdLst>
                <a:gd name="T0" fmla="*/ 8 w 16"/>
                <a:gd name="T1" fmla="*/ 0 h 18"/>
                <a:gd name="T2" fmla="*/ 1 w 16"/>
                <a:gd name="T3" fmla="*/ 10 h 18"/>
                <a:gd name="T4" fmla="*/ 0 w 16"/>
                <a:gd name="T5" fmla="*/ 14 h 18"/>
                <a:gd name="T6" fmla="*/ 7 w 16"/>
                <a:gd name="T7" fmla="*/ 18 h 18"/>
                <a:gd name="T8" fmla="*/ 16 w 16"/>
                <a:gd name="T9" fmla="*/ 9 h 18"/>
                <a:gd name="T10" fmla="*/ 8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3"/>
                    <a:pt x="3" y="6"/>
                    <a:pt x="1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4" y="18"/>
                    <a:pt x="7" y="18"/>
                  </a:cubicBezTo>
                  <a:cubicBezTo>
                    <a:pt x="12" y="18"/>
                    <a:pt x="16" y="14"/>
                    <a:pt x="16" y="9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50">
              <a:extLst>
                <a:ext uri="{FF2B5EF4-FFF2-40B4-BE49-F238E27FC236}">
                  <a16:creationId xmlns:a16="http://schemas.microsoft.com/office/drawing/2014/main" id="{E48D4F59-E6FF-426C-8C74-90DE88688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79"/>
              <a:ext cx="24" cy="11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2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1"/>
                    <a:pt x="3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5" y="4"/>
                    <a:pt x="7" y="2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51">
              <a:extLst>
                <a:ext uri="{FF2B5EF4-FFF2-40B4-BE49-F238E27FC236}">
                  <a16:creationId xmlns:a16="http://schemas.microsoft.com/office/drawing/2014/main" id="{6E9E71E9-B08A-4C8D-ABCC-F9BF71A75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" y="352"/>
              <a:ext cx="43" cy="38"/>
            </a:xfrm>
            <a:custGeom>
              <a:avLst/>
              <a:gdLst>
                <a:gd name="T0" fmla="*/ 5 w 16"/>
                <a:gd name="T1" fmla="*/ 0 h 14"/>
                <a:gd name="T2" fmla="*/ 2 w 16"/>
                <a:gd name="T3" fmla="*/ 0 h 14"/>
                <a:gd name="T4" fmla="*/ 0 w 16"/>
                <a:gd name="T5" fmla="*/ 6 h 14"/>
                <a:gd name="T6" fmla="*/ 8 w 16"/>
                <a:gd name="T7" fmla="*/ 14 h 14"/>
                <a:gd name="T8" fmla="*/ 16 w 16"/>
                <a:gd name="T9" fmla="*/ 6 h 14"/>
                <a:gd name="T10" fmla="*/ 14 w 16"/>
                <a:gd name="T11" fmla="*/ 1 h 14"/>
                <a:gd name="T12" fmla="*/ 5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4"/>
                    <a:pt x="8" y="14"/>
                  </a:cubicBezTo>
                  <a:cubicBezTo>
                    <a:pt x="12" y="14"/>
                    <a:pt x="16" y="10"/>
                    <a:pt x="16" y="6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1" y="0"/>
                    <a:pt x="8" y="0"/>
                    <a:pt x="5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52">
              <a:extLst>
                <a:ext uri="{FF2B5EF4-FFF2-40B4-BE49-F238E27FC236}">
                  <a16:creationId xmlns:a16="http://schemas.microsoft.com/office/drawing/2014/main" id="{F435B5D4-5212-4217-BF2B-518B808E3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" y="392"/>
              <a:ext cx="30" cy="2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9 w 11"/>
                <a:gd name="T5" fmla="*/ 10 h 10"/>
                <a:gd name="T6" fmla="*/ 11 w 11"/>
                <a:gd name="T7" fmla="*/ 10 h 10"/>
                <a:gd name="T8" fmla="*/ 8 w 11"/>
                <a:gd name="T9" fmla="*/ 6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0" y="9"/>
                    <a:pt x="9" y="7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53">
              <a:extLst>
                <a:ext uri="{FF2B5EF4-FFF2-40B4-BE49-F238E27FC236}">
                  <a16:creationId xmlns:a16="http://schemas.microsoft.com/office/drawing/2014/main" id="{0504811E-8340-45CA-A5A6-AF4AD8C08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77"/>
              <a:ext cx="567" cy="569"/>
            </a:xfrm>
            <a:custGeom>
              <a:avLst/>
              <a:gdLst>
                <a:gd name="T0" fmla="*/ 107 w 212"/>
                <a:gd name="T1" fmla="*/ 80 h 212"/>
                <a:gd name="T2" fmla="*/ 185 w 212"/>
                <a:gd name="T3" fmla="*/ 39 h 212"/>
                <a:gd name="T4" fmla="*/ 199 w 212"/>
                <a:gd name="T5" fmla="*/ 76 h 212"/>
                <a:gd name="T6" fmla="*/ 177 w 212"/>
                <a:gd name="T7" fmla="*/ 111 h 212"/>
                <a:gd name="T8" fmla="*/ 131 w 212"/>
                <a:gd name="T9" fmla="*/ 150 h 212"/>
                <a:gd name="T10" fmla="*/ 110 w 212"/>
                <a:gd name="T11" fmla="*/ 185 h 212"/>
                <a:gd name="T12" fmla="*/ 80 w 212"/>
                <a:gd name="T13" fmla="*/ 199 h 212"/>
                <a:gd name="T14" fmla="*/ 42 w 212"/>
                <a:gd name="T15" fmla="*/ 151 h 212"/>
                <a:gd name="T16" fmla="*/ 13 w 212"/>
                <a:gd name="T17" fmla="*/ 80 h 212"/>
                <a:gd name="T18" fmla="*/ 51 w 212"/>
                <a:gd name="T19" fmla="*/ 16 h 212"/>
                <a:gd name="T20" fmla="*/ 97 w 212"/>
                <a:gd name="T21" fmla="*/ 90 h 212"/>
                <a:gd name="T22" fmla="*/ 103 w 212"/>
                <a:gd name="T23" fmla="*/ 89 h 212"/>
                <a:gd name="T24" fmla="*/ 86 w 212"/>
                <a:gd name="T25" fmla="*/ 36 h 212"/>
                <a:gd name="T26" fmla="*/ 46 w 212"/>
                <a:gd name="T27" fmla="*/ 13 h 212"/>
                <a:gd name="T28" fmla="*/ 3 w 212"/>
                <a:gd name="T29" fmla="*/ 51 h 212"/>
                <a:gd name="T30" fmla="*/ 34 w 212"/>
                <a:gd name="T31" fmla="*/ 148 h 212"/>
                <a:gd name="T32" fmla="*/ 91 w 212"/>
                <a:gd name="T33" fmla="*/ 209 h 212"/>
                <a:gd name="T34" fmla="*/ 106 w 212"/>
                <a:gd name="T35" fmla="*/ 202 h 212"/>
                <a:gd name="T36" fmla="*/ 131 w 212"/>
                <a:gd name="T37" fmla="*/ 157 h 212"/>
                <a:gd name="T38" fmla="*/ 169 w 212"/>
                <a:gd name="T39" fmla="*/ 118 h 212"/>
                <a:gd name="T40" fmla="*/ 203 w 212"/>
                <a:gd name="T41" fmla="*/ 89 h 212"/>
                <a:gd name="T42" fmla="*/ 161 w 212"/>
                <a:gd name="T43" fmla="*/ 21 h 212"/>
                <a:gd name="T44" fmla="*/ 101 w 212"/>
                <a:gd name="T45" fmla="*/ 82 h 212"/>
                <a:gd name="T46" fmla="*/ 107 w 212"/>
                <a:gd name="T47" fmla="*/ 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212">
                  <a:moveTo>
                    <a:pt x="107" y="80"/>
                  </a:moveTo>
                  <a:cubicBezTo>
                    <a:pt x="118" y="51"/>
                    <a:pt x="153" y="0"/>
                    <a:pt x="185" y="39"/>
                  </a:cubicBezTo>
                  <a:cubicBezTo>
                    <a:pt x="193" y="48"/>
                    <a:pt x="197" y="64"/>
                    <a:pt x="199" y="76"/>
                  </a:cubicBezTo>
                  <a:cubicBezTo>
                    <a:pt x="202" y="93"/>
                    <a:pt x="190" y="103"/>
                    <a:pt x="177" y="111"/>
                  </a:cubicBezTo>
                  <a:cubicBezTo>
                    <a:pt x="159" y="120"/>
                    <a:pt x="143" y="134"/>
                    <a:pt x="131" y="150"/>
                  </a:cubicBezTo>
                  <a:cubicBezTo>
                    <a:pt x="123" y="161"/>
                    <a:pt x="116" y="172"/>
                    <a:pt x="110" y="185"/>
                  </a:cubicBezTo>
                  <a:cubicBezTo>
                    <a:pt x="103" y="200"/>
                    <a:pt x="97" y="212"/>
                    <a:pt x="80" y="199"/>
                  </a:cubicBezTo>
                  <a:cubicBezTo>
                    <a:pt x="63" y="187"/>
                    <a:pt x="52" y="168"/>
                    <a:pt x="42" y="151"/>
                  </a:cubicBezTo>
                  <a:cubicBezTo>
                    <a:pt x="29" y="129"/>
                    <a:pt x="19" y="105"/>
                    <a:pt x="13" y="80"/>
                  </a:cubicBezTo>
                  <a:cubicBezTo>
                    <a:pt x="6" y="53"/>
                    <a:pt x="7" y="7"/>
                    <a:pt x="51" y="16"/>
                  </a:cubicBezTo>
                  <a:cubicBezTo>
                    <a:pt x="90" y="24"/>
                    <a:pt x="81" y="64"/>
                    <a:pt x="97" y="90"/>
                  </a:cubicBezTo>
                  <a:cubicBezTo>
                    <a:pt x="98" y="91"/>
                    <a:pt x="103" y="89"/>
                    <a:pt x="103" y="89"/>
                  </a:cubicBezTo>
                  <a:cubicBezTo>
                    <a:pt x="93" y="72"/>
                    <a:pt x="94" y="53"/>
                    <a:pt x="86" y="36"/>
                  </a:cubicBezTo>
                  <a:cubicBezTo>
                    <a:pt x="80" y="22"/>
                    <a:pt x="60" y="12"/>
                    <a:pt x="46" y="13"/>
                  </a:cubicBezTo>
                  <a:cubicBezTo>
                    <a:pt x="22" y="13"/>
                    <a:pt x="6" y="27"/>
                    <a:pt x="3" y="51"/>
                  </a:cubicBezTo>
                  <a:cubicBezTo>
                    <a:pt x="0" y="83"/>
                    <a:pt x="19" y="120"/>
                    <a:pt x="34" y="148"/>
                  </a:cubicBezTo>
                  <a:cubicBezTo>
                    <a:pt x="44" y="166"/>
                    <a:pt x="66" y="209"/>
                    <a:pt x="91" y="209"/>
                  </a:cubicBezTo>
                  <a:cubicBezTo>
                    <a:pt x="98" y="209"/>
                    <a:pt x="102" y="206"/>
                    <a:pt x="106" y="202"/>
                  </a:cubicBezTo>
                  <a:cubicBezTo>
                    <a:pt x="117" y="190"/>
                    <a:pt x="122" y="170"/>
                    <a:pt x="131" y="157"/>
                  </a:cubicBezTo>
                  <a:cubicBezTo>
                    <a:pt x="141" y="141"/>
                    <a:pt x="154" y="130"/>
                    <a:pt x="169" y="118"/>
                  </a:cubicBezTo>
                  <a:cubicBezTo>
                    <a:pt x="182" y="109"/>
                    <a:pt x="197" y="105"/>
                    <a:pt x="203" y="89"/>
                  </a:cubicBezTo>
                  <a:cubicBezTo>
                    <a:pt x="212" y="65"/>
                    <a:pt x="190" y="18"/>
                    <a:pt x="161" y="21"/>
                  </a:cubicBezTo>
                  <a:cubicBezTo>
                    <a:pt x="130" y="25"/>
                    <a:pt x="112" y="55"/>
                    <a:pt x="101" y="82"/>
                  </a:cubicBezTo>
                  <a:cubicBezTo>
                    <a:pt x="101" y="82"/>
                    <a:pt x="106" y="82"/>
                    <a:pt x="107" y="8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54">
              <a:extLst>
                <a:ext uri="{FF2B5EF4-FFF2-40B4-BE49-F238E27FC236}">
                  <a16:creationId xmlns:a16="http://schemas.microsoft.com/office/drawing/2014/main" id="{ABDDE5EC-3B23-4412-A432-0677883AD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489"/>
              <a:ext cx="3180" cy="631"/>
            </a:xfrm>
            <a:custGeom>
              <a:avLst/>
              <a:gdLst>
                <a:gd name="T0" fmla="*/ 65 w 1191"/>
                <a:gd name="T1" fmla="*/ 118 h 235"/>
                <a:gd name="T2" fmla="*/ 167 w 1191"/>
                <a:gd name="T3" fmla="*/ 10 h 235"/>
                <a:gd name="T4" fmla="*/ 365 w 1191"/>
                <a:gd name="T5" fmla="*/ 5 h 235"/>
                <a:gd name="T6" fmla="*/ 561 w 1191"/>
                <a:gd name="T7" fmla="*/ 14 h 235"/>
                <a:gd name="T8" fmla="*/ 895 w 1191"/>
                <a:gd name="T9" fmla="*/ 24 h 235"/>
                <a:gd name="T10" fmla="*/ 1096 w 1191"/>
                <a:gd name="T11" fmla="*/ 26 h 235"/>
                <a:gd name="T12" fmla="*/ 1170 w 1191"/>
                <a:gd name="T13" fmla="*/ 65 h 235"/>
                <a:gd name="T14" fmla="*/ 1170 w 1191"/>
                <a:gd name="T15" fmla="*/ 145 h 235"/>
                <a:gd name="T16" fmla="*/ 1082 w 1191"/>
                <a:gd name="T17" fmla="*/ 179 h 235"/>
                <a:gd name="T18" fmla="*/ 979 w 1191"/>
                <a:gd name="T19" fmla="*/ 174 h 235"/>
                <a:gd name="T20" fmla="*/ 794 w 1191"/>
                <a:gd name="T21" fmla="*/ 147 h 235"/>
                <a:gd name="T22" fmla="*/ 515 w 1191"/>
                <a:gd name="T23" fmla="*/ 175 h 235"/>
                <a:gd name="T24" fmla="*/ 65 w 1191"/>
                <a:gd name="T25" fmla="*/ 118 h 235"/>
                <a:gd name="T26" fmla="*/ 60 w 1191"/>
                <a:gd name="T27" fmla="*/ 120 h 235"/>
                <a:gd name="T28" fmla="*/ 578 w 1191"/>
                <a:gd name="T29" fmla="*/ 168 h 235"/>
                <a:gd name="T30" fmla="*/ 864 w 1191"/>
                <a:gd name="T31" fmla="*/ 156 h 235"/>
                <a:gd name="T32" fmla="*/ 1035 w 1191"/>
                <a:gd name="T33" fmla="*/ 182 h 235"/>
                <a:gd name="T34" fmla="*/ 1177 w 1191"/>
                <a:gd name="T35" fmla="*/ 142 h 235"/>
                <a:gd name="T36" fmla="*/ 1182 w 1191"/>
                <a:gd name="T37" fmla="*/ 73 h 235"/>
                <a:gd name="T38" fmla="*/ 1125 w 1191"/>
                <a:gd name="T39" fmla="*/ 30 h 235"/>
                <a:gd name="T40" fmla="*/ 934 w 1191"/>
                <a:gd name="T41" fmla="*/ 19 h 235"/>
                <a:gd name="T42" fmla="*/ 635 w 1191"/>
                <a:gd name="T43" fmla="*/ 16 h 235"/>
                <a:gd name="T44" fmla="*/ 391 w 1191"/>
                <a:gd name="T45" fmla="*/ 3 h 235"/>
                <a:gd name="T46" fmla="*/ 271 w 1191"/>
                <a:gd name="T47" fmla="*/ 0 h 235"/>
                <a:gd name="T48" fmla="*/ 166 w 1191"/>
                <a:gd name="T49" fmla="*/ 8 h 235"/>
                <a:gd name="T50" fmla="*/ 60 w 1191"/>
                <a:gd name="T51" fmla="*/ 120 h 235"/>
                <a:gd name="T52" fmla="*/ 65 w 1191"/>
                <a:gd name="T53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1" h="235">
                  <a:moveTo>
                    <a:pt x="65" y="118"/>
                  </a:moveTo>
                  <a:cubicBezTo>
                    <a:pt x="7" y="50"/>
                    <a:pt x="115" y="17"/>
                    <a:pt x="167" y="10"/>
                  </a:cubicBezTo>
                  <a:cubicBezTo>
                    <a:pt x="234" y="2"/>
                    <a:pt x="298" y="3"/>
                    <a:pt x="365" y="5"/>
                  </a:cubicBezTo>
                  <a:cubicBezTo>
                    <a:pt x="431" y="7"/>
                    <a:pt x="496" y="10"/>
                    <a:pt x="561" y="14"/>
                  </a:cubicBezTo>
                  <a:cubicBezTo>
                    <a:pt x="672" y="21"/>
                    <a:pt x="783" y="30"/>
                    <a:pt x="895" y="24"/>
                  </a:cubicBezTo>
                  <a:cubicBezTo>
                    <a:pt x="961" y="20"/>
                    <a:pt x="1029" y="13"/>
                    <a:pt x="1096" y="26"/>
                  </a:cubicBezTo>
                  <a:cubicBezTo>
                    <a:pt x="1123" y="32"/>
                    <a:pt x="1152" y="42"/>
                    <a:pt x="1170" y="65"/>
                  </a:cubicBezTo>
                  <a:cubicBezTo>
                    <a:pt x="1187" y="87"/>
                    <a:pt x="1187" y="122"/>
                    <a:pt x="1170" y="145"/>
                  </a:cubicBezTo>
                  <a:cubicBezTo>
                    <a:pt x="1151" y="171"/>
                    <a:pt x="1112" y="177"/>
                    <a:pt x="1082" y="179"/>
                  </a:cubicBezTo>
                  <a:cubicBezTo>
                    <a:pt x="1048" y="182"/>
                    <a:pt x="1013" y="179"/>
                    <a:pt x="979" y="174"/>
                  </a:cubicBezTo>
                  <a:cubicBezTo>
                    <a:pt x="917" y="166"/>
                    <a:pt x="858" y="148"/>
                    <a:pt x="794" y="147"/>
                  </a:cubicBezTo>
                  <a:cubicBezTo>
                    <a:pt x="700" y="146"/>
                    <a:pt x="607" y="162"/>
                    <a:pt x="515" y="175"/>
                  </a:cubicBezTo>
                  <a:cubicBezTo>
                    <a:pt x="366" y="196"/>
                    <a:pt x="192" y="218"/>
                    <a:pt x="65" y="118"/>
                  </a:cubicBezTo>
                  <a:cubicBezTo>
                    <a:pt x="64" y="117"/>
                    <a:pt x="59" y="119"/>
                    <a:pt x="60" y="120"/>
                  </a:cubicBezTo>
                  <a:cubicBezTo>
                    <a:pt x="206" y="235"/>
                    <a:pt x="410" y="192"/>
                    <a:pt x="578" y="168"/>
                  </a:cubicBezTo>
                  <a:cubicBezTo>
                    <a:pt x="672" y="155"/>
                    <a:pt x="769" y="141"/>
                    <a:pt x="864" y="156"/>
                  </a:cubicBezTo>
                  <a:cubicBezTo>
                    <a:pt x="921" y="165"/>
                    <a:pt x="976" y="180"/>
                    <a:pt x="1035" y="182"/>
                  </a:cubicBezTo>
                  <a:cubicBezTo>
                    <a:pt x="1081" y="185"/>
                    <a:pt x="1147" y="184"/>
                    <a:pt x="1177" y="142"/>
                  </a:cubicBezTo>
                  <a:cubicBezTo>
                    <a:pt x="1191" y="123"/>
                    <a:pt x="1191" y="94"/>
                    <a:pt x="1182" y="73"/>
                  </a:cubicBezTo>
                  <a:cubicBezTo>
                    <a:pt x="1171" y="51"/>
                    <a:pt x="1148" y="38"/>
                    <a:pt x="1125" y="30"/>
                  </a:cubicBezTo>
                  <a:cubicBezTo>
                    <a:pt x="1065" y="10"/>
                    <a:pt x="996" y="15"/>
                    <a:pt x="934" y="19"/>
                  </a:cubicBezTo>
                  <a:cubicBezTo>
                    <a:pt x="834" y="25"/>
                    <a:pt x="735" y="22"/>
                    <a:pt x="635" y="16"/>
                  </a:cubicBezTo>
                  <a:cubicBezTo>
                    <a:pt x="554" y="11"/>
                    <a:pt x="472" y="3"/>
                    <a:pt x="391" y="3"/>
                  </a:cubicBezTo>
                  <a:cubicBezTo>
                    <a:pt x="351" y="3"/>
                    <a:pt x="311" y="0"/>
                    <a:pt x="271" y="0"/>
                  </a:cubicBezTo>
                  <a:cubicBezTo>
                    <a:pt x="235" y="0"/>
                    <a:pt x="201" y="4"/>
                    <a:pt x="166" y="8"/>
                  </a:cubicBezTo>
                  <a:cubicBezTo>
                    <a:pt x="113" y="15"/>
                    <a:pt x="0" y="50"/>
                    <a:pt x="60" y="120"/>
                  </a:cubicBezTo>
                  <a:cubicBezTo>
                    <a:pt x="61" y="121"/>
                    <a:pt x="66" y="119"/>
                    <a:pt x="65" y="118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55">
              <a:extLst>
                <a:ext uri="{FF2B5EF4-FFF2-40B4-BE49-F238E27FC236}">
                  <a16:creationId xmlns:a16="http://schemas.microsoft.com/office/drawing/2014/main" id="{6970348E-3217-4DCA-8197-20A336416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621"/>
              <a:ext cx="86" cy="260"/>
            </a:xfrm>
            <a:custGeom>
              <a:avLst/>
              <a:gdLst>
                <a:gd name="T0" fmla="*/ 16 w 32"/>
                <a:gd name="T1" fmla="*/ 0 h 97"/>
                <a:gd name="T2" fmla="*/ 0 w 32"/>
                <a:gd name="T3" fmla="*/ 10 h 97"/>
                <a:gd name="T4" fmla="*/ 13 w 32"/>
                <a:gd name="T5" fmla="*/ 74 h 97"/>
                <a:gd name="T6" fmla="*/ 15 w 32"/>
                <a:gd name="T7" fmla="*/ 87 h 97"/>
                <a:gd name="T8" fmla="*/ 32 w 32"/>
                <a:gd name="T9" fmla="*/ 97 h 97"/>
                <a:gd name="T10" fmla="*/ 30 w 32"/>
                <a:gd name="T11" fmla="*/ 72 h 97"/>
                <a:gd name="T12" fmla="*/ 16 w 3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7">
                  <a:moveTo>
                    <a:pt x="16" y="0"/>
                  </a:moveTo>
                  <a:cubicBezTo>
                    <a:pt x="10" y="3"/>
                    <a:pt x="5" y="6"/>
                    <a:pt x="0" y="10"/>
                  </a:cubicBezTo>
                  <a:cubicBezTo>
                    <a:pt x="4" y="31"/>
                    <a:pt x="9" y="53"/>
                    <a:pt x="13" y="74"/>
                  </a:cubicBezTo>
                  <a:cubicBezTo>
                    <a:pt x="13" y="78"/>
                    <a:pt x="14" y="82"/>
                    <a:pt x="15" y="87"/>
                  </a:cubicBezTo>
                  <a:cubicBezTo>
                    <a:pt x="21" y="90"/>
                    <a:pt x="26" y="93"/>
                    <a:pt x="32" y="97"/>
                  </a:cubicBezTo>
                  <a:cubicBezTo>
                    <a:pt x="31" y="88"/>
                    <a:pt x="31" y="79"/>
                    <a:pt x="30" y="72"/>
                  </a:cubicBezTo>
                  <a:cubicBezTo>
                    <a:pt x="26" y="48"/>
                    <a:pt x="21" y="24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56">
              <a:extLst>
                <a:ext uri="{FF2B5EF4-FFF2-40B4-BE49-F238E27FC236}">
                  <a16:creationId xmlns:a16="http://schemas.microsoft.com/office/drawing/2014/main" id="{33790389-117E-4552-A6C5-BAED8F54C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892"/>
              <a:ext cx="40" cy="3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 h 11"/>
                <a:gd name="T4" fmla="*/ 15 w 15"/>
                <a:gd name="T5" fmla="*/ 11 h 11"/>
                <a:gd name="T6" fmla="*/ 15 w 15"/>
                <a:gd name="T7" fmla="*/ 9 h 11"/>
                <a:gd name="T8" fmla="*/ 0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5"/>
                    <a:pt x="10" y="8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0" y="6"/>
                    <a:pt x="5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57">
              <a:extLst>
                <a:ext uri="{FF2B5EF4-FFF2-40B4-BE49-F238E27FC236}">
                  <a16:creationId xmlns:a16="http://schemas.microsoft.com/office/drawing/2014/main" id="{82253212-AA5B-469D-AB26-BFF35E02C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871"/>
              <a:ext cx="45" cy="45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7 w 17"/>
                <a:gd name="T5" fmla="*/ 17 h 17"/>
                <a:gd name="T6" fmla="*/ 16 w 17"/>
                <a:gd name="T7" fmla="*/ 9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1" y="3"/>
                    <a:pt x="1" y="5"/>
                    <a:pt x="2" y="8"/>
                  </a:cubicBezTo>
                  <a:cubicBezTo>
                    <a:pt x="7" y="11"/>
                    <a:pt x="12" y="14"/>
                    <a:pt x="17" y="17"/>
                  </a:cubicBezTo>
                  <a:cubicBezTo>
                    <a:pt x="17" y="15"/>
                    <a:pt x="16" y="12"/>
                    <a:pt x="16" y="9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58">
              <a:extLst>
                <a:ext uri="{FF2B5EF4-FFF2-40B4-BE49-F238E27FC236}">
                  <a16:creationId xmlns:a16="http://schemas.microsoft.com/office/drawing/2014/main" id="{DA932A5F-D735-44AB-94E1-0DDC30877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854"/>
              <a:ext cx="46" cy="41"/>
            </a:xfrm>
            <a:custGeom>
              <a:avLst/>
              <a:gdLst>
                <a:gd name="T0" fmla="*/ 0 w 17"/>
                <a:gd name="T1" fmla="*/ 0 h 15"/>
                <a:gd name="T2" fmla="*/ 1 w 17"/>
                <a:gd name="T3" fmla="*/ 6 h 15"/>
                <a:gd name="T4" fmla="*/ 17 w 17"/>
                <a:gd name="T5" fmla="*/ 15 h 15"/>
                <a:gd name="T6" fmla="*/ 17 w 17"/>
                <a:gd name="T7" fmla="*/ 10 h 15"/>
                <a:gd name="T8" fmla="*/ 0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7" y="9"/>
                    <a:pt x="12" y="12"/>
                    <a:pt x="17" y="15"/>
                  </a:cubicBezTo>
                  <a:cubicBezTo>
                    <a:pt x="17" y="13"/>
                    <a:pt x="17" y="11"/>
                    <a:pt x="17" y="10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59">
              <a:extLst>
                <a:ext uri="{FF2B5EF4-FFF2-40B4-BE49-F238E27FC236}">
                  <a16:creationId xmlns:a16="http://schemas.microsoft.com/office/drawing/2014/main" id="{52467501-FF60-4DF8-94A6-E820D834E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562"/>
              <a:ext cx="80" cy="395"/>
            </a:xfrm>
            <a:custGeom>
              <a:avLst/>
              <a:gdLst>
                <a:gd name="T0" fmla="*/ 16 w 30"/>
                <a:gd name="T1" fmla="*/ 0 h 147"/>
                <a:gd name="T2" fmla="*/ 0 w 30"/>
                <a:gd name="T3" fmla="*/ 3 h 147"/>
                <a:gd name="T4" fmla="*/ 12 w 30"/>
                <a:gd name="T5" fmla="*/ 141 h 147"/>
                <a:gd name="T6" fmla="*/ 30 w 30"/>
                <a:gd name="T7" fmla="*/ 147 h 147"/>
                <a:gd name="T8" fmla="*/ 16 w 3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7">
                  <a:moveTo>
                    <a:pt x="16" y="0"/>
                  </a:moveTo>
                  <a:cubicBezTo>
                    <a:pt x="11" y="1"/>
                    <a:pt x="6" y="2"/>
                    <a:pt x="0" y="3"/>
                  </a:cubicBezTo>
                  <a:cubicBezTo>
                    <a:pt x="7" y="49"/>
                    <a:pt x="12" y="95"/>
                    <a:pt x="12" y="141"/>
                  </a:cubicBezTo>
                  <a:cubicBezTo>
                    <a:pt x="18" y="143"/>
                    <a:pt x="24" y="145"/>
                    <a:pt x="30" y="147"/>
                  </a:cubicBezTo>
                  <a:cubicBezTo>
                    <a:pt x="26" y="98"/>
                    <a:pt x="24" y="49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60">
              <a:extLst>
                <a:ext uri="{FF2B5EF4-FFF2-40B4-BE49-F238E27FC236}">
                  <a16:creationId xmlns:a16="http://schemas.microsoft.com/office/drawing/2014/main" id="{552944DB-9EDD-4C0F-9C2F-68ED026ED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75"/>
              <a:ext cx="57" cy="22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2 h 8"/>
                <a:gd name="T4" fmla="*/ 21 w 21"/>
                <a:gd name="T5" fmla="*/ 8 h 8"/>
                <a:gd name="T6" fmla="*/ 21 w 21"/>
                <a:gd name="T7" fmla="*/ 7 h 8"/>
                <a:gd name="T8" fmla="*/ 0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7" y="4"/>
                    <a:pt x="14" y="6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4" y="5"/>
                    <a:pt x="7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61">
              <a:extLst>
                <a:ext uri="{FF2B5EF4-FFF2-40B4-BE49-F238E27FC236}">
                  <a16:creationId xmlns:a16="http://schemas.microsoft.com/office/drawing/2014/main" id="{BCD46602-F05A-4030-B8C1-0E49A50AD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51"/>
              <a:ext cx="57" cy="43"/>
            </a:xfrm>
            <a:custGeom>
              <a:avLst/>
              <a:gdLst>
                <a:gd name="T0" fmla="*/ 1 w 21"/>
                <a:gd name="T1" fmla="*/ 0 h 16"/>
                <a:gd name="T2" fmla="*/ 0 w 21"/>
                <a:gd name="T3" fmla="*/ 9 h 16"/>
                <a:gd name="T4" fmla="*/ 21 w 21"/>
                <a:gd name="T5" fmla="*/ 16 h 16"/>
                <a:gd name="T6" fmla="*/ 20 w 21"/>
                <a:gd name="T7" fmla="*/ 6 h 16"/>
                <a:gd name="T8" fmla="*/ 1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7" y="12"/>
                    <a:pt x="14" y="14"/>
                    <a:pt x="21" y="16"/>
                  </a:cubicBezTo>
                  <a:cubicBezTo>
                    <a:pt x="20" y="13"/>
                    <a:pt x="20" y="10"/>
                    <a:pt x="20" y="6"/>
                  </a:cubicBezTo>
                  <a:cubicBezTo>
                    <a:pt x="13" y="5"/>
                    <a:pt x="7" y="3"/>
                    <a:pt x="1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2">
              <a:extLst>
                <a:ext uri="{FF2B5EF4-FFF2-40B4-BE49-F238E27FC236}">
                  <a16:creationId xmlns:a16="http://schemas.microsoft.com/office/drawing/2014/main" id="{496F3CF0-7731-437B-B3A9-19357A4CA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40"/>
              <a:ext cx="51" cy="27"/>
            </a:xfrm>
            <a:custGeom>
              <a:avLst/>
              <a:gdLst>
                <a:gd name="T0" fmla="*/ 0 w 19"/>
                <a:gd name="T1" fmla="*/ 0 h 10"/>
                <a:gd name="T2" fmla="*/ 0 w 19"/>
                <a:gd name="T3" fmla="*/ 4 h 10"/>
                <a:gd name="T4" fmla="*/ 19 w 19"/>
                <a:gd name="T5" fmla="*/ 10 h 10"/>
                <a:gd name="T6" fmla="*/ 18 w 19"/>
                <a:gd name="T7" fmla="*/ 6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" y="7"/>
                    <a:pt x="12" y="9"/>
                    <a:pt x="19" y="10"/>
                  </a:cubicBezTo>
                  <a:cubicBezTo>
                    <a:pt x="19" y="9"/>
                    <a:pt x="18" y="8"/>
                    <a:pt x="18" y="6"/>
                  </a:cubicBezTo>
                  <a:cubicBezTo>
                    <a:pt x="12" y="4"/>
                    <a:pt x="6" y="2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63">
              <a:extLst>
                <a:ext uri="{FF2B5EF4-FFF2-40B4-BE49-F238E27FC236}">
                  <a16:creationId xmlns:a16="http://schemas.microsoft.com/office/drawing/2014/main" id="{295D9820-8B19-486A-A54D-15D4EBA883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" y="537"/>
              <a:ext cx="107" cy="479"/>
            </a:xfrm>
            <a:custGeom>
              <a:avLst/>
              <a:gdLst>
                <a:gd name="T0" fmla="*/ 16 w 40"/>
                <a:gd name="T1" fmla="*/ 172 h 178"/>
                <a:gd name="T2" fmla="*/ 17 w 40"/>
                <a:gd name="T3" fmla="*/ 173 h 178"/>
                <a:gd name="T4" fmla="*/ 26 w 40"/>
                <a:gd name="T5" fmla="*/ 178 h 178"/>
                <a:gd name="T6" fmla="*/ 33 w 40"/>
                <a:gd name="T7" fmla="*/ 174 h 178"/>
                <a:gd name="T8" fmla="*/ 16 w 40"/>
                <a:gd name="T9" fmla="*/ 172 h 178"/>
                <a:gd name="T10" fmla="*/ 18 w 40"/>
                <a:gd name="T11" fmla="*/ 0 h 178"/>
                <a:gd name="T12" fmla="*/ 0 w 40"/>
                <a:gd name="T13" fmla="*/ 1 h 178"/>
                <a:gd name="T14" fmla="*/ 6 w 40"/>
                <a:gd name="T15" fmla="*/ 60 h 178"/>
                <a:gd name="T16" fmla="*/ 12 w 40"/>
                <a:gd name="T17" fmla="*/ 124 h 178"/>
                <a:gd name="T18" fmla="*/ 15 w 40"/>
                <a:gd name="T19" fmla="*/ 168 h 178"/>
                <a:gd name="T20" fmla="*/ 34 w 40"/>
                <a:gd name="T21" fmla="*/ 171 h 178"/>
                <a:gd name="T22" fmla="*/ 25 w 40"/>
                <a:gd name="T23" fmla="*/ 77 h 178"/>
                <a:gd name="T24" fmla="*/ 18 w 40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78">
                  <a:moveTo>
                    <a:pt x="16" y="172"/>
                  </a:moveTo>
                  <a:cubicBezTo>
                    <a:pt x="17" y="172"/>
                    <a:pt x="17" y="172"/>
                    <a:pt x="17" y="173"/>
                  </a:cubicBezTo>
                  <a:cubicBezTo>
                    <a:pt x="18" y="176"/>
                    <a:pt x="22" y="178"/>
                    <a:pt x="26" y="178"/>
                  </a:cubicBezTo>
                  <a:cubicBezTo>
                    <a:pt x="29" y="178"/>
                    <a:pt x="31" y="177"/>
                    <a:pt x="33" y="174"/>
                  </a:cubicBezTo>
                  <a:cubicBezTo>
                    <a:pt x="27" y="173"/>
                    <a:pt x="22" y="173"/>
                    <a:pt x="16" y="172"/>
                  </a:cubicBezTo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1" y="21"/>
                    <a:pt x="5" y="41"/>
                    <a:pt x="6" y="60"/>
                  </a:cubicBezTo>
                  <a:cubicBezTo>
                    <a:pt x="8" y="82"/>
                    <a:pt x="10" y="103"/>
                    <a:pt x="12" y="124"/>
                  </a:cubicBezTo>
                  <a:cubicBezTo>
                    <a:pt x="13" y="138"/>
                    <a:pt x="12" y="154"/>
                    <a:pt x="15" y="168"/>
                  </a:cubicBezTo>
                  <a:cubicBezTo>
                    <a:pt x="21" y="169"/>
                    <a:pt x="27" y="170"/>
                    <a:pt x="34" y="171"/>
                  </a:cubicBezTo>
                  <a:cubicBezTo>
                    <a:pt x="40" y="141"/>
                    <a:pt x="29" y="106"/>
                    <a:pt x="25" y="77"/>
                  </a:cubicBezTo>
                  <a:cubicBezTo>
                    <a:pt x="22" y="52"/>
                    <a:pt x="21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64">
              <a:extLst>
                <a:ext uri="{FF2B5EF4-FFF2-40B4-BE49-F238E27FC236}">
                  <a16:creationId xmlns:a16="http://schemas.microsoft.com/office/drawing/2014/main" id="{42105358-AD99-4499-9F9A-1B2F98FF4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89"/>
              <a:ext cx="51" cy="16"/>
            </a:xfrm>
            <a:custGeom>
              <a:avLst/>
              <a:gdLst>
                <a:gd name="T0" fmla="*/ 0 w 19"/>
                <a:gd name="T1" fmla="*/ 0 h 6"/>
                <a:gd name="T2" fmla="*/ 1 w 19"/>
                <a:gd name="T3" fmla="*/ 4 h 6"/>
                <a:gd name="T4" fmla="*/ 18 w 19"/>
                <a:gd name="T5" fmla="*/ 6 h 6"/>
                <a:gd name="T6" fmla="*/ 18 w 19"/>
                <a:gd name="T7" fmla="*/ 5 h 6"/>
                <a:gd name="T8" fmla="*/ 19 w 19"/>
                <a:gd name="T9" fmla="*/ 3 h 6"/>
                <a:gd name="T10" fmla="*/ 0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7" y="5"/>
                    <a:pt x="12" y="5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4"/>
                    <a:pt x="18" y="3"/>
                    <a:pt x="19" y="3"/>
                  </a:cubicBez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65">
              <a:extLst>
                <a:ext uri="{FF2B5EF4-FFF2-40B4-BE49-F238E27FC236}">
                  <a16:creationId xmlns:a16="http://schemas.microsoft.com/office/drawing/2014/main" id="{2F80F9F5-6D81-474E-8746-D6FE75A51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535"/>
              <a:ext cx="96" cy="473"/>
            </a:xfrm>
            <a:custGeom>
              <a:avLst/>
              <a:gdLst>
                <a:gd name="T0" fmla="*/ 2 w 36"/>
                <a:gd name="T1" fmla="*/ 0 h 176"/>
                <a:gd name="T2" fmla="*/ 0 w 36"/>
                <a:gd name="T3" fmla="*/ 0 h 176"/>
                <a:gd name="T4" fmla="*/ 17 w 36"/>
                <a:gd name="T5" fmla="*/ 169 h 176"/>
                <a:gd name="T6" fmla="*/ 19 w 36"/>
                <a:gd name="T7" fmla="*/ 175 h 176"/>
                <a:gd name="T8" fmla="*/ 34 w 36"/>
                <a:gd name="T9" fmla="*/ 176 h 176"/>
                <a:gd name="T10" fmla="*/ 36 w 36"/>
                <a:gd name="T11" fmla="*/ 169 h 176"/>
                <a:gd name="T12" fmla="*/ 16 w 36"/>
                <a:gd name="T13" fmla="*/ 0 h 176"/>
                <a:gd name="T14" fmla="*/ 2 w 36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76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56"/>
                    <a:pt x="16" y="112"/>
                    <a:pt x="17" y="169"/>
                  </a:cubicBezTo>
                  <a:cubicBezTo>
                    <a:pt x="17" y="172"/>
                    <a:pt x="18" y="174"/>
                    <a:pt x="19" y="175"/>
                  </a:cubicBezTo>
                  <a:cubicBezTo>
                    <a:pt x="24" y="175"/>
                    <a:pt x="29" y="176"/>
                    <a:pt x="34" y="176"/>
                  </a:cubicBezTo>
                  <a:cubicBezTo>
                    <a:pt x="35" y="174"/>
                    <a:pt x="36" y="172"/>
                    <a:pt x="36" y="169"/>
                  </a:cubicBezTo>
                  <a:cubicBezTo>
                    <a:pt x="32" y="112"/>
                    <a:pt x="23" y="56"/>
                    <a:pt x="16" y="0"/>
                  </a:cubicBezTo>
                  <a:cubicBezTo>
                    <a:pt x="12" y="0"/>
                    <a:pt x="7" y="0"/>
                    <a:pt x="2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66">
              <a:extLst>
                <a:ext uri="{FF2B5EF4-FFF2-40B4-BE49-F238E27FC236}">
                  <a16:creationId xmlns:a16="http://schemas.microsoft.com/office/drawing/2014/main" id="{3B144349-F7CF-48D7-BE40-9545A1650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005"/>
              <a:ext cx="40" cy="8"/>
            </a:xfrm>
            <a:custGeom>
              <a:avLst/>
              <a:gdLst>
                <a:gd name="T0" fmla="*/ 0 w 15"/>
                <a:gd name="T1" fmla="*/ 0 h 3"/>
                <a:gd name="T2" fmla="*/ 8 w 15"/>
                <a:gd name="T3" fmla="*/ 3 h 3"/>
                <a:gd name="T4" fmla="*/ 15 w 15"/>
                <a:gd name="T5" fmla="*/ 1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  <a:cubicBezTo>
                    <a:pt x="10" y="3"/>
                    <a:pt x="13" y="2"/>
                    <a:pt x="15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67">
              <a:extLst>
                <a:ext uri="{FF2B5EF4-FFF2-40B4-BE49-F238E27FC236}">
                  <a16:creationId xmlns:a16="http://schemas.microsoft.com/office/drawing/2014/main" id="{7911322F-71D5-4426-AE1D-1D6FA4B1F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588"/>
              <a:ext cx="91" cy="65"/>
            </a:xfrm>
            <a:custGeom>
              <a:avLst/>
              <a:gdLst>
                <a:gd name="T0" fmla="*/ 19 w 34"/>
                <a:gd name="T1" fmla="*/ 0 h 24"/>
                <a:gd name="T2" fmla="*/ 4 w 34"/>
                <a:gd name="T3" fmla="*/ 6 h 24"/>
                <a:gd name="T4" fmla="*/ 8 w 34"/>
                <a:gd name="T5" fmla="*/ 22 h 24"/>
                <a:gd name="T6" fmla="*/ 16 w 34"/>
                <a:gd name="T7" fmla="*/ 24 h 24"/>
                <a:gd name="T8" fmla="*/ 29 w 34"/>
                <a:gd name="T9" fmla="*/ 9 h 24"/>
                <a:gd name="T10" fmla="*/ 19 w 3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4">
                  <a:moveTo>
                    <a:pt x="19" y="0"/>
                  </a:moveTo>
                  <a:cubicBezTo>
                    <a:pt x="14" y="2"/>
                    <a:pt x="9" y="4"/>
                    <a:pt x="4" y="6"/>
                  </a:cubicBezTo>
                  <a:cubicBezTo>
                    <a:pt x="2" y="9"/>
                    <a:pt x="0" y="18"/>
                    <a:pt x="8" y="22"/>
                  </a:cubicBezTo>
                  <a:cubicBezTo>
                    <a:pt x="10" y="24"/>
                    <a:pt x="13" y="24"/>
                    <a:pt x="16" y="24"/>
                  </a:cubicBezTo>
                  <a:cubicBezTo>
                    <a:pt x="25" y="24"/>
                    <a:pt x="34" y="17"/>
                    <a:pt x="29" y="9"/>
                  </a:cubicBezTo>
                  <a:cubicBezTo>
                    <a:pt x="27" y="5"/>
                    <a:pt x="23" y="2"/>
                    <a:pt x="19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68">
              <a:extLst>
                <a:ext uri="{FF2B5EF4-FFF2-40B4-BE49-F238E27FC236}">
                  <a16:creationId xmlns:a16="http://schemas.microsoft.com/office/drawing/2014/main" id="{DFE9B1B4-9C25-4F56-8B41-C3EB6056A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728"/>
              <a:ext cx="91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2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69">
              <a:extLst>
                <a:ext uri="{FF2B5EF4-FFF2-40B4-BE49-F238E27FC236}">
                  <a16:creationId xmlns:a16="http://schemas.microsoft.com/office/drawing/2014/main" id="{CB06DF56-6688-492D-B329-F0C3BFB39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897"/>
              <a:ext cx="58" cy="30"/>
            </a:xfrm>
            <a:custGeom>
              <a:avLst/>
              <a:gdLst>
                <a:gd name="T0" fmla="*/ 6 w 22"/>
                <a:gd name="T1" fmla="*/ 0 h 11"/>
                <a:gd name="T2" fmla="*/ 0 w 22"/>
                <a:gd name="T3" fmla="*/ 2 h 11"/>
                <a:gd name="T4" fmla="*/ 22 w 22"/>
                <a:gd name="T5" fmla="*/ 11 h 11"/>
                <a:gd name="T6" fmla="*/ 20 w 22"/>
                <a:gd name="T7" fmla="*/ 9 h 11"/>
                <a:gd name="T8" fmla="*/ 6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6" y="0"/>
                  </a:moveTo>
                  <a:cubicBezTo>
                    <a:pt x="4" y="0"/>
                    <a:pt x="2" y="0"/>
                    <a:pt x="0" y="2"/>
                  </a:cubicBezTo>
                  <a:cubicBezTo>
                    <a:pt x="7" y="5"/>
                    <a:pt x="15" y="8"/>
                    <a:pt x="22" y="11"/>
                  </a:cubicBezTo>
                  <a:cubicBezTo>
                    <a:pt x="22" y="10"/>
                    <a:pt x="21" y="10"/>
                    <a:pt x="20" y="9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0">
              <a:extLst>
                <a:ext uri="{FF2B5EF4-FFF2-40B4-BE49-F238E27FC236}">
                  <a16:creationId xmlns:a16="http://schemas.microsoft.com/office/drawing/2014/main" id="{EC83F9D6-88C1-4989-992D-442B35187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2"/>
              <a:ext cx="61" cy="30"/>
            </a:xfrm>
            <a:custGeom>
              <a:avLst/>
              <a:gdLst>
                <a:gd name="T0" fmla="*/ 0 w 23"/>
                <a:gd name="T1" fmla="*/ 0 h 11"/>
                <a:gd name="T2" fmla="*/ 0 w 23"/>
                <a:gd name="T3" fmla="*/ 1 h 11"/>
                <a:gd name="T4" fmla="*/ 22 w 23"/>
                <a:gd name="T5" fmla="*/ 11 h 11"/>
                <a:gd name="T6" fmla="*/ 23 w 23"/>
                <a:gd name="T7" fmla="*/ 10 h 11"/>
                <a:gd name="T8" fmla="*/ 0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7" y="5"/>
                    <a:pt x="14" y="8"/>
                    <a:pt x="22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15" y="7"/>
                    <a:pt x="7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71">
              <a:extLst>
                <a:ext uri="{FF2B5EF4-FFF2-40B4-BE49-F238E27FC236}">
                  <a16:creationId xmlns:a16="http://schemas.microsoft.com/office/drawing/2014/main" id="{314425B0-1E99-4B8D-B747-3235263A0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11"/>
              <a:ext cx="72" cy="48"/>
            </a:xfrm>
            <a:custGeom>
              <a:avLst/>
              <a:gdLst>
                <a:gd name="T0" fmla="*/ 1 w 27"/>
                <a:gd name="T1" fmla="*/ 0 h 18"/>
                <a:gd name="T2" fmla="*/ 0 w 27"/>
                <a:gd name="T3" fmla="*/ 2 h 18"/>
                <a:gd name="T4" fmla="*/ 0 w 27"/>
                <a:gd name="T5" fmla="*/ 8 h 18"/>
                <a:gd name="T6" fmla="*/ 23 w 27"/>
                <a:gd name="T7" fmla="*/ 18 h 18"/>
                <a:gd name="T8" fmla="*/ 27 w 27"/>
                <a:gd name="T9" fmla="*/ 11 h 18"/>
                <a:gd name="T10" fmla="*/ 1 w 2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7" y="12"/>
                    <a:pt x="15" y="15"/>
                    <a:pt x="23" y="18"/>
                  </a:cubicBezTo>
                  <a:cubicBezTo>
                    <a:pt x="25" y="16"/>
                    <a:pt x="26" y="14"/>
                    <a:pt x="27" y="11"/>
                  </a:cubicBezTo>
                  <a:cubicBezTo>
                    <a:pt x="18" y="8"/>
                    <a:pt x="10" y="4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72">
              <a:extLst>
                <a:ext uri="{FF2B5EF4-FFF2-40B4-BE49-F238E27FC236}">
                  <a16:creationId xmlns:a16="http://schemas.microsoft.com/office/drawing/2014/main" id="{B7FAE774-B3B6-46AF-83CC-34786131B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903"/>
              <a:ext cx="69" cy="37"/>
            </a:xfrm>
            <a:custGeom>
              <a:avLst/>
              <a:gdLst>
                <a:gd name="T0" fmla="*/ 3 w 26"/>
                <a:gd name="T1" fmla="*/ 0 h 14"/>
                <a:gd name="T2" fmla="*/ 0 w 26"/>
                <a:gd name="T3" fmla="*/ 3 h 14"/>
                <a:gd name="T4" fmla="*/ 26 w 26"/>
                <a:gd name="T5" fmla="*/ 14 h 14"/>
                <a:gd name="T6" fmla="*/ 25 w 26"/>
                <a:gd name="T7" fmla="*/ 9 h 14"/>
                <a:gd name="T8" fmla="*/ 3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9" y="7"/>
                    <a:pt x="17" y="11"/>
                    <a:pt x="26" y="14"/>
                  </a:cubicBezTo>
                  <a:cubicBezTo>
                    <a:pt x="26" y="12"/>
                    <a:pt x="26" y="11"/>
                    <a:pt x="25" y="9"/>
                  </a:cubicBezTo>
                  <a:cubicBezTo>
                    <a:pt x="18" y="6"/>
                    <a:pt x="10" y="3"/>
                    <a:pt x="3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73">
              <a:extLst>
                <a:ext uri="{FF2B5EF4-FFF2-40B4-BE49-F238E27FC236}">
                  <a16:creationId xmlns:a16="http://schemas.microsoft.com/office/drawing/2014/main" id="{6032C3DE-B4DE-4E53-AEC0-292D3BEAF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889"/>
              <a:ext cx="94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74">
              <a:extLst>
                <a:ext uri="{FF2B5EF4-FFF2-40B4-BE49-F238E27FC236}">
                  <a16:creationId xmlns:a16="http://schemas.microsoft.com/office/drawing/2014/main" id="{32B11808-2D21-4B23-A900-CDFC56ABB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712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75">
              <a:extLst>
                <a:ext uri="{FF2B5EF4-FFF2-40B4-BE49-F238E27FC236}">
                  <a16:creationId xmlns:a16="http://schemas.microsoft.com/office/drawing/2014/main" id="{1EB2725B-F303-48C7-A3F1-8C9B92A54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76">
              <a:extLst>
                <a:ext uri="{FF2B5EF4-FFF2-40B4-BE49-F238E27FC236}">
                  <a16:creationId xmlns:a16="http://schemas.microsoft.com/office/drawing/2014/main" id="{47EC686D-76CE-4A5B-BE31-E4E3C2E6E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537"/>
              <a:ext cx="134" cy="468"/>
            </a:xfrm>
            <a:custGeom>
              <a:avLst/>
              <a:gdLst>
                <a:gd name="T0" fmla="*/ 0 w 50"/>
                <a:gd name="T1" fmla="*/ 0 h 174"/>
                <a:gd name="T2" fmla="*/ 21 w 50"/>
                <a:gd name="T3" fmla="*/ 105 h 174"/>
                <a:gd name="T4" fmla="*/ 29 w 50"/>
                <a:gd name="T5" fmla="*/ 172 h 174"/>
                <a:gd name="T6" fmla="*/ 30 w 50"/>
                <a:gd name="T7" fmla="*/ 174 h 174"/>
                <a:gd name="T8" fmla="*/ 50 w 50"/>
                <a:gd name="T9" fmla="*/ 173 h 174"/>
                <a:gd name="T10" fmla="*/ 49 w 50"/>
                <a:gd name="T11" fmla="*/ 167 h 174"/>
                <a:gd name="T12" fmla="*/ 38 w 50"/>
                <a:gd name="T13" fmla="*/ 103 h 174"/>
                <a:gd name="T14" fmla="*/ 18 w 50"/>
                <a:gd name="T15" fmla="*/ 1 h 174"/>
                <a:gd name="T16" fmla="*/ 0 w 50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4">
                  <a:moveTo>
                    <a:pt x="0" y="0"/>
                  </a:moveTo>
                  <a:cubicBezTo>
                    <a:pt x="7" y="35"/>
                    <a:pt x="14" y="70"/>
                    <a:pt x="21" y="105"/>
                  </a:cubicBezTo>
                  <a:cubicBezTo>
                    <a:pt x="24" y="126"/>
                    <a:pt x="31" y="151"/>
                    <a:pt x="29" y="172"/>
                  </a:cubicBezTo>
                  <a:cubicBezTo>
                    <a:pt x="29" y="172"/>
                    <a:pt x="30" y="173"/>
                    <a:pt x="30" y="174"/>
                  </a:cubicBezTo>
                  <a:cubicBezTo>
                    <a:pt x="37" y="173"/>
                    <a:pt x="43" y="173"/>
                    <a:pt x="50" y="173"/>
                  </a:cubicBezTo>
                  <a:cubicBezTo>
                    <a:pt x="50" y="171"/>
                    <a:pt x="50" y="169"/>
                    <a:pt x="49" y="167"/>
                  </a:cubicBezTo>
                  <a:cubicBezTo>
                    <a:pt x="38" y="152"/>
                    <a:pt x="41" y="121"/>
                    <a:pt x="38" y="103"/>
                  </a:cubicBezTo>
                  <a:cubicBezTo>
                    <a:pt x="32" y="69"/>
                    <a:pt x="25" y="3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77">
              <a:extLst>
                <a:ext uri="{FF2B5EF4-FFF2-40B4-BE49-F238E27FC236}">
                  <a16:creationId xmlns:a16="http://schemas.microsoft.com/office/drawing/2014/main" id="{45BED48C-33F0-407E-80D0-C019BCE2E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021"/>
              <a:ext cx="24" cy="3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3 w 9"/>
                <a:gd name="T5" fmla="*/ 1 h 1"/>
                <a:gd name="T6" fmla="*/ 3 w 9"/>
                <a:gd name="T7" fmla="*/ 1 h 1"/>
                <a:gd name="T8" fmla="*/ 4 w 9"/>
                <a:gd name="T9" fmla="*/ 1 h 1"/>
                <a:gd name="T10" fmla="*/ 9 w 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0"/>
                    <a:pt x="9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78">
              <a:extLst>
                <a:ext uri="{FF2B5EF4-FFF2-40B4-BE49-F238E27FC236}">
                  <a16:creationId xmlns:a16="http://schemas.microsoft.com/office/drawing/2014/main" id="{4E354583-4FD4-41B6-BF24-748033297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010"/>
              <a:ext cx="48" cy="11"/>
            </a:xfrm>
            <a:custGeom>
              <a:avLst/>
              <a:gdLst>
                <a:gd name="T0" fmla="*/ 18 w 18"/>
                <a:gd name="T1" fmla="*/ 0 h 4"/>
                <a:gd name="T2" fmla="*/ 0 w 18"/>
                <a:gd name="T3" fmla="*/ 1 h 4"/>
                <a:gd name="T4" fmla="*/ 6 w 18"/>
                <a:gd name="T5" fmla="*/ 4 h 4"/>
                <a:gd name="T6" fmla="*/ 15 w 18"/>
                <a:gd name="T7" fmla="*/ 4 h 4"/>
                <a:gd name="T8" fmla="*/ 17 w 18"/>
                <a:gd name="T9" fmla="*/ 1 h 4"/>
                <a:gd name="T10" fmla="*/ 18 w 18"/>
                <a:gd name="T11" fmla="*/ 0 h 4"/>
                <a:gd name="T12" fmla="*/ 18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9" y="4"/>
                    <a:pt x="12" y="4"/>
                    <a:pt x="15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79">
              <a:extLst>
                <a:ext uri="{FF2B5EF4-FFF2-40B4-BE49-F238E27FC236}">
                  <a16:creationId xmlns:a16="http://schemas.microsoft.com/office/drawing/2014/main" id="{FD43B228-9442-4692-A508-3A6D0A841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002"/>
              <a:ext cx="54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1 w 20"/>
                <a:gd name="T5" fmla="*/ 4 h 4"/>
                <a:gd name="T6" fmla="*/ 19 w 20"/>
                <a:gd name="T7" fmla="*/ 3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7" y="4"/>
                    <a:pt x="13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80">
              <a:extLst>
                <a:ext uri="{FF2B5EF4-FFF2-40B4-BE49-F238E27FC236}">
                  <a16:creationId xmlns:a16="http://schemas.microsoft.com/office/drawing/2014/main" id="{666C731D-9BC0-40BE-B02C-6BCEBAF86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543"/>
              <a:ext cx="88" cy="448"/>
            </a:xfrm>
            <a:custGeom>
              <a:avLst/>
              <a:gdLst>
                <a:gd name="T0" fmla="*/ 0 w 33"/>
                <a:gd name="T1" fmla="*/ 0 h 167"/>
                <a:gd name="T2" fmla="*/ 13 w 33"/>
                <a:gd name="T3" fmla="*/ 167 h 167"/>
                <a:gd name="T4" fmla="*/ 33 w 33"/>
                <a:gd name="T5" fmla="*/ 165 h 167"/>
                <a:gd name="T6" fmla="*/ 17 w 33"/>
                <a:gd name="T7" fmla="*/ 1 h 167"/>
                <a:gd name="T8" fmla="*/ 0 w 33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7">
                  <a:moveTo>
                    <a:pt x="0" y="0"/>
                  </a:moveTo>
                  <a:cubicBezTo>
                    <a:pt x="10" y="55"/>
                    <a:pt x="15" y="112"/>
                    <a:pt x="13" y="167"/>
                  </a:cubicBezTo>
                  <a:cubicBezTo>
                    <a:pt x="20" y="167"/>
                    <a:pt x="26" y="166"/>
                    <a:pt x="33" y="165"/>
                  </a:cubicBezTo>
                  <a:cubicBezTo>
                    <a:pt x="28" y="110"/>
                    <a:pt x="26" y="55"/>
                    <a:pt x="17" y="1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81">
              <a:extLst>
                <a:ext uri="{FF2B5EF4-FFF2-40B4-BE49-F238E27FC236}">
                  <a16:creationId xmlns:a16="http://schemas.microsoft.com/office/drawing/2014/main" id="{73DF3862-BCE7-4E5F-A241-7F4CE4B3E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7"/>
              <a:ext cx="56" cy="11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82">
              <a:extLst>
                <a:ext uri="{FF2B5EF4-FFF2-40B4-BE49-F238E27FC236}">
                  <a16:creationId xmlns:a16="http://schemas.microsoft.com/office/drawing/2014/main" id="{A7D9BC27-8351-4225-83D1-F6149337D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4"/>
              <a:ext cx="53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2 h 4"/>
                <a:gd name="T4" fmla="*/ 0 w 20"/>
                <a:gd name="T5" fmla="*/ 4 h 4"/>
                <a:gd name="T6" fmla="*/ 20 w 20"/>
                <a:gd name="T7" fmla="*/ 1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4" y="1"/>
                    <a:pt x="7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7" y="3"/>
                    <a:pt x="14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83">
              <a:extLst>
                <a:ext uri="{FF2B5EF4-FFF2-40B4-BE49-F238E27FC236}">
                  <a16:creationId xmlns:a16="http://schemas.microsoft.com/office/drawing/2014/main" id="{F5C61690-BDCC-437F-9413-4FBF89D9E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86"/>
              <a:ext cx="53" cy="14"/>
            </a:xfrm>
            <a:custGeom>
              <a:avLst/>
              <a:gdLst>
                <a:gd name="T0" fmla="*/ 20 w 20"/>
                <a:gd name="T1" fmla="*/ 0 h 5"/>
                <a:gd name="T2" fmla="*/ 0 w 20"/>
                <a:gd name="T3" fmla="*/ 2 h 5"/>
                <a:gd name="T4" fmla="*/ 0 w 20"/>
                <a:gd name="T5" fmla="*/ 5 h 5"/>
                <a:gd name="T6" fmla="*/ 20 w 20"/>
                <a:gd name="T7" fmla="*/ 3 h 5"/>
                <a:gd name="T8" fmla="*/ 20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20" y="0"/>
                  </a:moveTo>
                  <a:cubicBezTo>
                    <a:pt x="13" y="1"/>
                    <a:pt x="7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7" y="5"/>
                    <a:pt x="14" y="4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84">
              <a:extLst>
                <a:ext uri="{FF2B5EF4-FFF2-40B4-BE49-F238E27FC236}">
                  <a16:creationId xmlns:a16="http://schemas.microsoft.com/office/drawing/2014/main" id="{D2DF87B9-D603-44C1-9E33-126500BDD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551"/>
              <a:ext cx="98" cy="419"/>
            </a:xfrm>
            <a:custGeom>
              <a:avLst/>
              <a:gdLst>
                <a:gd name="T0" fmla="*/ 0 w 37"/>
                <a:gd name="T1" fmla="*/ 0 h 156"/>
                <a:gd name="T2" fmla="*/ 6 w 37"/>
                <a:gd name="T3" fmla="*/ 55 h 156"/>
                <a:gd name="T4" fmla="*/ 12 w 37"/>
                <a:gd name="T5" fmla="*/ 119 h 156"/>
                <a:gd name="T6" fmla="*/ 14 w 37"/>
                <a:gd name="T7" fmla="*/ 156 h 156"/>
                <a:gd name="T8" fmla="*/ 35 w 37"/>
                <a:gd name="T9" fmla="*/ 153 h 156"/>
                <a:gd name="T10" fmla="*/ 25 w 37"/>
                <a:gd name="T11" fmla="*/ 72 h 156"/>
                <a:gd name="T12" fmla="*/ 18 w 37"/>
                <a:gd name="T13" fmla="*/ 1 h 156"/>
                <a:gd name="T14" fmla="*/ 0 w 37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56">
                  <a:moveTo>
                    <a:pt x="0" y="0"/>
                  </a:moveTo>
                  <a:cubicBezTo>
                    <a:pt x="2" y="19"/>
                    <a:pt x="5" y="38"/>
                    <a:pt x="6" y="55"/>
                  </a:cubicBezTo>
                  <a:cubicBezTo>
                    <a:pt x="8" y="77"/>
                    <a:pt x="10" y="98"/>
                    <a:pt x="12" y="119"/>
                  </a:cubicBezTo>
                  <a:cubicBezTo>
                    <a:pt x="13" y="131"/>
                    <a:pt x="12" y="144"/>
                    <a:pt x="14" y="156"/>
                  </a:cubicBezTo>
                  <a:cubicBezTo>
                    <a:pt x="21" y="155"/>
                    <a:pt x="28" y="154"/>
                    <a:pt x="35" y="153"/>
                  </a:cubicBezTo>
                  <a:cubicBezTo>
                    <a:pt x="37" y="127"/>
                    <a:pt x="28" y="97"/>
                    <a:pt x="25" y="72"/>
                  </a:cubicBezTo>
                  <a:cubicBezTo>
                    <a:pt x="22" y="49"/>
                    <a:pt x="21" y="2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85">
              <a:extLst>
                <a:ext uri="{FF2B5EF4-FFF2-40B4-BE49-F238E27FC236}">
                  <a16:creationId xmlns:a16="http://schemas.microsoft.com/office/drawing/2014/main" id="{47B8CB5A-B37F-48A9-9B45-F329FC5B2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75"/>
              <a:ext cx="13" cy="3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86">
              <a:extLst>
                <a:ext uri="{FF2B5EF4-FFF2-40B4-BE49-F238E27FC236}">
                  <a16:creationId xmlns:a16="http://schemas.microsoft.com/office/drawing/2014/main" id="{C611BE86-1606-4B4D-9E56-5B116755C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62"/>
              <a:ext cx="56" cy="16"/>
            </a:xfrm>
            <a:custGeom>
              <a:avLst/>
              <a:gdLst>
                <a:gd name="T0" fmla="*/ 21 w 21"/>
                <a:gd name="T1" fmla="*/ 0 h 6"/>
                <a:gd name="T2" fmla="*/ 0 w 21"/>
                <a:gd name="T3" fmla="*/ 3 h 6"/>
                <a:gd name="T4" fmla="*/ 0 w 21"/>
                <a:gd name="T5" fmla="*/ 6 h 6"/>
                <a:gd name="T6" fmla="*/ 5 w 21"/>
                <a:gd name="T7" fmla="*/ 5 h 6"/>
                <a:gd name="T8" fmla="*/ 21 w 21"/>
                <a:gd name="T9" fmla="*/ 2 h 6"/>
                <a:gd name="T10" fmla="*/ 21 w 2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10" y="4"/>
                    <a:pt x="16" y="3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87">
              <a:extLst>
                <a:ext uri="{FF2B5EF4-FFF2-40B4-BE49-F238E27FC236}">
                  <a16:creationId xmlns:a16="http://schemas.microsoft.com/office/drawing/2014/main" id="{BE84D36A-20C5-4693-AB96-CF0893FD2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35"/>
              <a:ext cx="51" cy="11"/>
            </a:xfrm>
            <a:custGeom>
              <a:avLst/>
              <a:gdLst>
                <a:gd name="T0" fmla="*/ 18 w 19"/>
                <a:gd name="T1" fmla="*/ 0 h 4"/>
                <a:gd name="T2" fmla="*/ 0 w 19"/>
                <a:gd name="T3" fmla="*/ 3 h 4"/>
                <a:gd name="T4" fmla="*/ 0 w 19"/>
                <a:gd name="T5" fmla="*/ 4 h 4"/>
                <a:gd name="T6" fmla="*/ 7 w 19"/>
                <a:gd name="T7" fmla="*/ 3 h 4"/>
                <a:gd name="T8" fmla="*/ 19 w 19"/>
                <a:gd name="T9" fmla="*/ 1 h 4"/>
                <a:gd name="T10" fmla="*/ 18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8" y="0"/>
                  </a:moveTo>
                  <a:cubicBezTo>
                    <a:pt x="12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11" y="3"/>
                    <a:pt x="15" y="2"/>
                    <a:pt x="19" y="1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88">
              <a:extLst>
                <a:ext uri="{FF2B5EF4-FFF2-40B4-BE49-F238E27FC236}">
                  <a16:creationId xmlns:a16="http://schemas.microsoft.com/office/drawing/2014/main" id="{549C4DDB-379C-41F1-A90C-A48316E22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559"/>
              <a:ext cx="88" cy="384"/>
            </a:xfrm>
            <a:custGeom>
              <a:avLst/>
              <a:gdLst>
                <a:gd name="T0" fmla="*/ 0 w 33"/>
                <a:gd name="T1" fmla="*/ 0 h 143"/>
                <a:gd name="T2" fmla="*/ 15 w 33"/>
                <a:gd name="T3" fmla="*/ 143 h 143"/>
                <a:gd name="T4" fmla="*/ 33 w 33"/>
                <a:gd name="T5" fmla="*/ 140 h 143"/>
                <a:gd name="T6" fmla="*/ 17 w 33"/>
                <a:gd name="T7" fmla="*/ 1 h 143"/>
                <a:gd name="T8" fmla="*/ 0 w 33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3">
                  <a:moveTo>
                    <a:pt x="0" y="0"/>
                  </a:moveTo>
                  <a:cubicBezTo>
                    <a:pt x="3" y="48"/>
                    <a:pt x="12" y="96"/>
                    <a:pt x="15" y="143"/>
                  </a:cubicBezTo>
                  <a:cubicBezTo>
                    <a:pt x="21" y="142"/>
                    <a:pt x="27" y="141"/>
                    <a:pt x="33" y="140"/>
                  </a:cubicBezTo>
                  <a:cubicBezTo>
                    <a:pt x="29" y="94"/>
                    <a:pt x="22" y="47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89">
              <a:extLst>
                <a:ext uri="{FF2B5EF4-FFF2-40B4-BE49-F238E27FC236}">
                  <a16:creationId xmlns:a16="http://schemas.microsoft.com/office/drawing/2014/main" id="{085550C7-839E-4092-9B9E-FA263B67B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43"/>
              <a:ext cx="19" cy="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1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90">
              <a:extLst>
                <a:ext uri="{FF2B5EF4-FFF2-40B4-BE49-F238E27FC236}">
                  <a16:creationId xmlns:a16="http://schemas.microsoft.com/office/drawing/2014/main" id="{E5E2D86D-3BAE-4C1A-820F-2F0857659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586"/>
              <a:ext cx="96" cy="67"/>
            </a:xfrm>
            <a:custGeom>
              <a:avLst/>
              <a:gdLst>
                <a:gd name="T0" fmla="*/ 16 w 36"/>
                <a:gd name="T1" fmla="*/ 0 h 25"/>
                <a:gd name="T2" fmla="*/ 7 w 36"/>
                <a:gd name="T3" fmla="*/ 5 h 25"/>
                <a:gd name="T4" fmla="*/ 11 w 36"/>
                <a:gd name="T5" fmla="*/ 23 h 25"/>
                <a:gd name="T6" fmla="*/ 18 w 36"/>
                <a:gd name="T7" fmla="*/ 25 h 25"/>
                <a:gd name="T8" fmla="*/ 32 w 36"/>
                <a:gd name="T9" fmla="*/ 10 h 25"/>
                <a:gd name="T10" fmla="*/ 16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16" y="0"/>
                  </a:moveTo>
                  <a:cubicBezTo>
                    <a:pt x="13" y="0"/>
                    <a:pt x="10" y="1"/>
                    <a:pt x="7" y="5"/>
                  </a:cubicBezTo>
                  <a:cubicBezTo>
                    <a:pt x="7" y="5"/>
                    <a:pt x="0" y="17"/>
                    <a:pt x="11" y="23"/>
                  </a:cubicBezTo>
                  <a:cubicBezTo>
                    <a:pt x="13" y="25"/>
                    <a:pt x="16" y="25"/>
                    <a:pt x="18" y="25"/>
                  </a:cubicBezTo>
                  <a:cubicBezTo>
                    <a:pt x="28" y="25"/>
                    <a:pt x="36" y="18"/>
                    <a:pt x="32" y="10"/>
                  </a:cubicBezTo>
                  <a:cubicBezTo>
                    <a:pt x="28" y="4"/>
                    <a:pt x="22" y="0"/>
                    <a:pt x="1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91">
              <a:extLst>
                <a:ext uri="{FF2B5EF4-FFF2-40B4-BE49-F238E27FC236}">
                  <a16:creationId xmlns:a16="http://schemas.microsoft.com/office/drawing/2014/main" id="{5C110E06-3B4D-4E00-8452-0CCE9B4A9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728"/>
              <a:ext cx="93" cy="70"/>
            </a:xfrm>
            <a:custGeom>
              <a:avLst/>
              <a:gdLst>
                <a:gd name="T0" fmla="*/ 21 w 35"/>
                <a:gd name="T1" fmla="*/ 0 h 26"/>
                <a:gd name="T2" fmla="*/ 15 w 35"/>
                <a:gd name="T3" fmla="*/ 2 h 26"/>
                <a:gd name="T4" fmla="*/ 8 w 35"/>
                <a:gd name="T5" fmla="*/ 18 h 26"/>
                <a:gd name="T6" fmla="*/ 23 w 35"/>
                <a:gd name="T7" fmla="*/ 26 h 26"/>
                <a:gd name="T8" fmla="*/ 34 w 35"/>
                <a:gd name="T9" fmla="*/ 18 h 26"/>
                <a:gd name="T10" fmla="*/ 21 w 3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2" y="24"/>
                    <a:pt x="18" y="26"/>
                    <a:pt x="23" y="26"/>
                  </a:cubicBezTo>
                  <a:cubicBezTo>
                    <a:pt x="28" y="26"/>
                    <a:pt x="33" y="23"/>
                    <a:pt x="34" y="18"/>
                  </a:cubicBezTo>
                  <a:cubicBezTo>
                    <a:pt x="35" y="11"/>
                    <a:pt x="29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92">
              <a:extLst>
                <a:ext uri="{FF2B5EF4-FFF2-40B4-BE49-F238E27FC236}">
                  <a16:creationId xmlns:a16="http://schemas.microsoft.com/office/drawing/2014/main" id="{41F6C2C8-DE20-4B64-A938-A0F9DAC10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897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4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93">
              <a:extLst>
                <a:ext uri="{FF2B5EF4-FFF2-40B4-BE49-F238E27FC236}">
                  <a16:creationId xmlns:a16="http://schemas.microsoft.com/office/drawing/2014/main" id="{6C8A6396-DA74-49B1-82C3-C1FE9B6A6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948"/>
              <a:ext cx="27" cy="6"/>
            </a:xfrm>
            <a:custGeom>
              <a:avLst/>
              <a:gdLst>
                <a:gd name="T0" fmla="*/ 10 w 10"/>
                <a:gd name="T1" fmla="*/ 0 h 2"/>
                <a:gd name="T2" fmla="*/ 0 w 10"/>
                <a:gd name="T3" fmla="*/ 2 h 2"/>
                <a:gd name="T4" fmla="*/ 10 w 10"/>
                <a:gd name="T5" fmla="*/ 1 h 2"/>
                <a:gd name="T6" fmla="*/ 1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1"/>
                    <a:pt x="4" y="2"/>
                    <a:pt x="0" y="2"/>
                  </a:cubicBez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94">
              <a:extLst>
                <a:ext uri="{FF2B5EF4-FFF2-40B4-BE49-F238E27FC236}">
                  <a16:creationId xmlns:a16="http://schemas.microsoft.com/office/drawing/2014/main" id="{AB7A6A54-8D5D-480F-96ED-9A4283D91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889"/>
              <a:ext cx="83" cy="70"/>
            </a:xfrm>
            <a:custGeom>
              <a:avLst/>
              <a:gdLst>
                <a:gd name="T0" fmla="*/ 12 w 31"/>
                <a:gd name="T1" fmla="*/ 0 h 26"/>
                <a:gd name="T2" fmla="*/ 3 w 31"/>
                <a:gd name="T3" fmla="*/ 7 h 26"/>
                <a:gd name="T4" fmla="*/ 7 w 31"/>
                <a:gd name="T5" fmla="*/ 26 h 26"/>
                <a:gd name="T6" fmla="*/ 16 w 31"/>
                <a:gd name="T7" fmla="*/ 24 h 26"/>
                <a:gd name="T8" fmla="*/ 26 w 31"/>
                <a:gd name="T9" fmla="*/ 22 h 26"/>
                <a:gd name="T10" fmla="*/ 27 w 31"/>
                <a:gd name="T11" fmla="*/ 9 h 26"/>
                <a:gd name="T12" fmla="*/ 12 w 3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12" y="0"/>
                  </a:moveTo>
                  <a:cubicBezTo>
                    <a:pt x="9" y="0"/>
                    <a:pt x="6" y="2"/>
                    <a:pt x="3" y="7"/>
                  </a:cubicBezTo>
                  <a:cubicBezTo>
                    <a:pt x="3" y="7"/>
                    <a:pt x="0" y="20"/>
                    <a:pt x="7" y="26"/>
                  </a:cubicBezTo>
                  <a:cubicBezTo>
                    <a:pt x="10" y="25"/>
                    <a:pt x="13" y="25"/>
                    <a:pt x="16" y="24"/>
                  </a:cubicBezTo>
                  <a:cubicBezTo>
                    <a:pt x="20" y="24"/>
                    <a:pt x="23" y="23"/>
                    <a:pt x="26" y="22"/>
                  </a:cubicBezTo>
                  <a:cubicBezTo>
                    <a:pt x="30" y="19"/>
                    <a:pt x="31" y="13"/>
                    <a:pt x="27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95">
              <a:extLst>
                <a:ext uri="{FF2B5EF4-FFF2-40B4-BE49-F238E27FC236}">
                  <a16:creationId xmlns:a16="http://schemas.microsoft.com/office/drawing/2014/main" id="{0C0C1BE3-7EDD-4048-8BA8-CF9032524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951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9 w 19"/>
                <a:gd name="T3" fmla="*/ 1 h 4"/>
                <a:gd name="T4" fmla="*/ 0 w 19"/>
                <a:gd name="T5" fmla="*/ 3 h 4"/>
                <a:gd name="T6" fmla="*/ 2 w 19"/>
                <a:gd name="T7" fmla="*/ 4 h 4"/>
                <a:gd name="T8" fmla="*/ 18 w 19"/>
                <a:gd name="T9" fmla="*/ 1 h 4"/>
                <a:gd name="T10" fmla="*/ 19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1"/>
                    <a:pt x="9" y="1"/>
                  </a:cubicBezTo>
                  <a:cubicBezTo>
                    <a:pt x="6" y="2"/>
                    <a:pt x="3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7" y="3"/>
                    <a:pt x="13" y="2"/>
                    <a:pt x="18" y="1"/>
                  </a:cubicBezTo>
                  <a:cubicBezTo>
                    <a:pt x="18" y="1"/>
                    <a:pt x="19" y="0"/>
                    <a:pt x="19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96">
              <a:extLst>
                <a:ext uri="{FF2B5EF4-FFF2-40B4-BE49-F238E27FC236}">
                  <a16:creationId xmlns:a16="http://schemas.microsoft.com/office/drawing/2014/main" id="{3D5B4C78-4234-48D6-BBEB-A7017F383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712"/>
              <a:ext cx="94" cy="75"/>
            </a:xfrm>
            <a:custGeom>
              <a:avLst/>
              <a:gdLst>
                <a:gd name="T0" fmla="*/ 13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3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3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3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97">
              <a:extLst>
                <a:ext uri="{FF2B5EF4-FFF2-40B4-BE49-F238E27FC236}">
                  <a16:creationId xmlns:a16="http://schemas.microsoft.com/office/drawing/2014/main" id="{B5D18A9D-F990-4FAA-9FA7-98B0C4489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98">
              <a:extLst>
                <a:ext uri="{FF2B5EF4-FFF2-40B4-BE49-F238E27FC236}">
                  <a16:creationId xmlns:a16="http://schemas.microsoft.com/office/drawing/2014/main" id="{6A588157-EC24-47F6-A050-5665CD6AC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897"/>
              <a:ext cx="35" cy="11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3 h 4"/>
                <a:gd name="T4" fmla="*/ 0 w 13"/>
                <a:gd name="T5" fmla="*/ 4 h 4"/>
                <a:gd name="T6" fmla="*/ 13 w 13"/>
                <a:gd name="T7" fmla="*/ 2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99">
              <a:extLst>
                <a:ext uri="{FF2B5EF4-FFF2-40B4-BE49-F238E27FC236}">
                  <a16:creationId xmlns:a16="http://schemas.microsoft.com/office/drawing/2014/main" id="{81923E07-D572-4CAF-9CB2-99B9AC913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572"/>
              <a:ext cx="99" cy="333"/>
            </a:xfrm>
            <a:custGeom>
              <a:avLst/>
              <a:gdLst>
                <a:gd name="T0" fmla="*/ 0 w 37"/>
                <a:gd name="T1" fmla="*/ 0 h 124"/>
                <a:gd name="T2" fmla="*/ 17 w 37"/>
                <a:gd name="T3" fmla="*/ 84 h 124"/>
                <a:gd name="T4" fmla="*/ 24 w 37"/>
                <a:gd name="T5" fmla="*/ 124 h 124"/>
                <a:gd name="T6" fmla="*/ 37 w 37"/>
                <a:gd name="T7" fmla="*/ 121 h 124"/>
                <a:gd name="T8" fmla="*/ 34 w 37"/>
                <a:gd name="T9" fmla="*/ 82 h 124"/>
                <a:gd name="T10" fmla="*/ 19 w 37"/>
                <a:gd name="T11" fmla="*/ 1 h 124"/>
                <a:gd name="T12" fmla="*/ 0 w 37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4">
                  <a:moveTo>
                    <a:pt x="0" y="0"/>
                  </a:moveTo>
                  <a:cubicBezTo>
                    <a:pt x="6" y="28"/>
                    <a:pt x="12" y="56"/>
                    <a:pt x="17" y="84"/>
                  </a:cubicBezTo>
                  <a:cubicBezTo>
                    <a:pt x="19" y="96"/>
                    <a:pt x="22" y="110"/>
                    <a:pt x="24" y="124"/>
                  </a:cubicBezTo>
                  <a:cubicBezTo>
                    <a:pt x="29" y="123"/>
                    <a:pt x="33" y="122"/>
                    <a:pt x="37" y="121"/>
                  </a:cubicBezTo>
                  <a:cubicBezTo>
                    <a:pt x="36" y="108"/>
                    <a:pt x="36" y="92"/>
                    <a:pt x="34" y="82"/>
                  </a:cubicBezTo>
                  <a:cubicBezTo>
                    <a:pt x="29" y="55"/>
                    <a:pt x="24" y="28"/>
                    <a:pt x="19" y="1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00">
              <a:extLst>
                <a:ext uri="{FF2B5EF4-FFF2-40B4-BE49-F238E27FC236}">
                  <a16:creationId xmlns:a16="http://schemas.microsoft.com/office/drawing/2014/main" id="{A42870DB-505A-4BBC-9B51-754E6D94A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876"/>
              <a:ext cx="45" cy="8"/>
            </a:xfrm>
            <a:custGeom>
              <a:avLst/>
              <a:gdLst>
                <a:gd name="T0" fmla="*/ 17 w 17"/>
                <a:gd name="T1" fmla="*/ 0 h 3"/>
                <a:gd name="T2" fmla="*/ 0 w 17"/>
                <a:gd name="T3" fmla="*/ 2 h 3"/>
                <a:gd name="T4" fmla="*/ 0 w 17"/>
                <a:gd name="T5" fmla="*/ 3 h 3"/>
                <a:gd name="T6" fmla="*/ 17 w 17"/>
                <a:gd name="T7" fmla="*/ 1 h 3"/>
                <a:gd name="T8" fmla="*/ 17 w 1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1" y="0"/>
                    <a:pt x="5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5" y="2"/>
                    <a:pt x="11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01">
              <a:extLst>
                <a:ext uri="{FF2B5EF4-FFF2-40B4-BE49-F238E27FC236}">
                  <a16:creationId xmlns:a16="http://schemas.microsoft.com/office/drawing/2014/main" id="{C4DACA60-373D-4FF7-9B5C-884A7113B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583"/>
              <a:ext cx="72" cy="298"/>
            </a:xfrm>
            <a:custGeom>
              <a:avLst/>
              <a:gdLst>
                <a:gd name="T0" fmla="*/ 0 w 27"/>
                <a:gd name="T1" fmla="*/ 0 h 111"/>
                <a:gd name="T2" fmla="*/ 10 w 27"/>
                <a:gd name="T3" fmla="*/ 111 h 111"/>
                <a:gd name="T4" fmla="*/ 27 w 27"/>
                <a:gd name="T5" fmla="*/ 109 h 111"/>
                <a:gd name="T6" fmla="*/ 17 w 27"/>
                <a:gd name="T7" fmla="*/ 1 h 111"/>
                <a:gd name="T8" fmla="*/ 0 w 27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1">
                  <a:moveTo>
                    <a:pt x="0" y="0"/>
                  </a:moveTo>
                  <a:cubicBezTo>
                    <a:pt x="6" y="37"/>
                    <a:pt x="9" y="74"/>
                    <a:pt x="10" y="111"/>
                  </a:cubicBezTo>
                  <a:cubicBezTo>
                    <a:pt x="15" y="110"/>
                    <a:pt x="21" y="109"/>
                    <a:pt x="27" y="109"/>
                  </a:cubicBezTo>
                  <a:cubicBezTo>
                    <a:pt x="24" y="73"/>
                    <a:pt x="21" y="37"/>
                    <a:pt x="17" y="1"/>
                  </a:cubicBezTo>
                  <a:cubicBezTo>
                    <a:pt x="11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02">
              <a:extLst>
                <a:ext uri="{FF2B5EF4-FFF2-40B4-BE49-F238E27FC236}">
                  <a16:creationId xmlns:a16="http://schemas.microsoft.com/office/drawing/2014/main" id="{46D7CF04-C75D-4376-9C5F-A84028E1D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863"/>
              <a:ext cx="59" cy="5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1 h 2"/>
                <a:gd name="T4" fmla="*/ 0 w 22"/>
                <a:gd name="T5" fmla="*/ 2 h 2"/>
                <a:gd name="T6" fmla="*/ 22 w 22"/>
                <a:gd name="T7" fmla="*/ 1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8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8" y="2"/>
                    <a:pt x="15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03">
              <a:extLst>
                <a:ext uri="{FF2B5EF4-FFF2-40B4-BE49-F238E27FC236}">
                  <a16:creationId xmlns:a16="http://schemas.microsoft.com/office/drawing/2014/main" id="{893400D7-DFB2-47AD-87A5-9AEB069B1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591"/>
              <a:ext cx="83" cy="274"/>
            </a:xfrm>
            <a:custGeom>
              <a:avLst/>
              <a:gdLst>
                <a:gd name="T0" fmla="*/ 0 w 31"/>
                <a:gd name="T1" fmla="*/ 0 h 102"/>
                <a:gd name="T2" fmla="*/ 4 w 31"/>
                <a:gd name="T3" fmla="*/ 32 h 102"/>
                <a:gd name="T4" fmla="*/ 9 w 31"/>
                <a:gd name="T5" fmla="*/ 96 h 102"/>
                <a:gd name="T6" fmla="*/ 9 w 31"/>
                <a:gd name="T7" fmla="*/ 102 h 102"/>
                <a:gd name="T8" fmla="*/ 31 w 31"/>
                <a:gd name="T9" fmla="*/ 101 h 102"/>
                <a:gd name="T10" fmla="*/ 22 w 31"/>
                <a:gd name="T11" fmla="*/ 49 h 102"/>
                <a:gd name="T12" fmla="*/ 18 w 31"/>
                <a:gd name="T13" fmla="*/ 1 h 102"/>
                <a:gd name="T14" fmla="*/ 0 w 3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2">
                  <a:moveTo>
                    <a:pt x="0" y="0"/>
                  </a:moveTo>
                  <a:cubicBezTo>
                    <a:pt x="1" y="11"/>
                    <a:pt x="3" y="22"/>
                    <a:pt x="4" y="32"/>
                  </a:cubicBezTo>
                  <a:cubicBezTo>
                    <a:pt x="5" y="53"/>
                    <a:pt x="7" y="74"/>
                    <a:pt x="9" y="96"/>
                  </a:cubicBezTo>
                  <a:cubicBezTo>
                    <a:pt x="9" y="98"/>
                    <a:pt x="9" y="100"/>
                    <a:pt x="9" y="102"/>
                  </a:cubicBezTo>
                  <a:cubicBezTo>
                    <a:pt x="17" y="101"/>
                    <a:pt x="24" y="101"/>
                    <a:pt x="31" y="101"/>
                  </a:cubicBezTo>
                  <a:cubicBezTo>
                    <a:pt x="29" y="83"/>
                    <a:pt x="24" y="65"/>
                    <a:pt x="22" y="49"/>
                  </a:cubicBezTo>
                  <a:cubicBezTo>
                    <a:pt x="20" y="33"/>
                    <a:pt x="19" y="17"/>
                    <a:pt x="18" y="1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04">
              <a:extLst>
                <a:ext uri="{FF2B5EF4-FFF2-40B4-BE49-F238E27FC236}">
                  <a16:creationId xmlns:a16="http://schemas.microsoft.com/office/drawing/2014/main" id="{3D6868F6-F803-4E70-A39C-A97641DD9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865"/>
              <a:ext cx="48" cy="8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1 h 3"/>
                <a:gd name="T4" fmla="*/ 18 w 18"/>
                <a:gd name="T5" fmla="*/ 3 h 3"/>
                <a:gd name="T6" fmla="*/ 18 w 18"/>
                <a:gd name="T7" fmla="*/ 2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"/>
                    <a:pt x="12" y="2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05">
              <a:extLst>
                <a:ext uri="{FF2B5EF4-FFF2-40B4-BE49-F238E27FC236}">
                  <a16:creationId xmlns:a16="http://schemas.microsoft.com/office/drawing/2014/main" id="{6E34495D-126F-40DF-94E7-879CD4936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597"/>
              <a:ext cx="80" cy="274"/>
            </a:xfrm>
            <a:custGeom>
              <a:avLst/>
              <a:gdLst>
                <a:gd name="T0" fmla="*/ 0 w 30"/>
                <a:gd name="T1" fmla="*/ 0 h 102"/>
                <a:gd name="T2" fmla="*/ 12 w 30"/>
                <a:gd name="T3" fmla="*/ 100 h 102"/>
                <a:gd name="T4" fmla="*/ 30 w 30"/>
                <a:gd name="T5" fmla="*/ 102 h 102"/>
                <a:gd name="T6" fmla="*/ 18 w 30"/>
                <a:gd name="T7" fmla="*/ 0 h 102"/>
                <a:gd name="T8" fmla="*/ 0 w 3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0" y="0"/>
                  </a:moveTo>
                  <a:cubicBezTo>
                    <a:pt x="4" y="33"/>
                    <a:pt x="9" y="66"/>
                    <a:pt x="12" y="100"/>
                  </a:cubicBezTo>
                  <a:cubicBezTo>
                    <a:pt x="18" y="100"/>
                    <a:pt x="24" y="101"/>
                    <a:pt x="30" y="102"/>
                  </a:cubicBezTo>
                  <a:cubicBezTo>
                    <a:pt x="27" y="68"/>
                    <a:pt x="22" y="34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06">
              <a:extLst>
                <a:ext uri="{FF2B5EF4-FFF2-40B4-BE49-F238E27FC236}">
                  <a16:creationId xmlns:a16="http://schemas.microsoft.com/office/drawing/2014/main" id="{F0D90539-B190-4580-B473-73F5B843E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578"/>
              <a:ext cx="94" cy="53"/>
            </a:xfrm>
            <a:custGeom>
              <a:avLst/>
              <a:gdLst>
                <a:gd name="T0" fmla="*/ 5 w 35"/>
                <a:gd name="T1" fmla="*/ 0 h 20"/>
                <a:gd name="T2" fmla="*/ 9 w 35"/>
                <a:gd name="T3" fmla="*/ 18 h 20"/>
                <a:gd name="T4" fmla="*/ 17 w 35"/>
                <a:gd name="T5" fmla="*/ 20 h 20"/>
                <a:gd name="T6" fmla="*/ 30 w 35"/>
                <a:gd name="T7" fmla="*/ 5 h 20"/>
                <a:gd name="T8" fmla="*/ 27 w 35"/>
                <a:gd name="T9" fmla="*/ 1 h 20"/>
                <a:gd name="T10" fmla="*/ 5 w 3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0">
                  <a:moveTo>
                    <a:pt x="5" y="0"/>
                  </a:moveTo>
                  <a:cubicBezTo>
                    <a:pt x="4" y="3"/>
                    <a:pt x="0" y="13"/>
                    <a:pt x="9" y="18"/>
                  </a:cubicBezTo>
                  <a:cubicBezTo>
                    <a:pt x="12" y="19"/>
                    <a:pt x="14" y="20"/>
                    <a:pt x="17" y="20"/>
                  </a:cubicBezTo>
                  <a:cubicBezTo>
                    <a:pt x="26" y="20"/>
                    <a:pt x="35" y="12"/>
                    <a:pt x="30" y="5"/>
                  </a:cubicBezTo>
                  <a:cubicBezTo>
                    <a:pt x="29" y="4"/>
                    <a:pt x="29" y="3"/>
                    <a:pt x="27" y="1"/>
                  </a:cubicBezTo>
                  <a:cubicBezTo>
                    <a:pt x="20" y="1"/>
                    <a:pt x="13" y="1"/>
                    <a:pt x="5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07">
              <a:extLst>
                <a:ext uri="{FF2B5EF4-FFF2-40B4-BE49-F238E27FC236}">
                  <a16:creationId xmlns:a16="http://schemas.microsoft.com/office/drawing/2014/main" id="{17D1A8E1-3F81-4FB6-B690-1A0F6F2A7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707"/>
              <a:ext cx="91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0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3"/>
                    <a:pt x="17" y="26"/>
                    <a:pt x="22" y="26"/>
                  </a:cubicBezTo>
                  <a:cubicBezTo>
                    <a:pt x="28" y="26"/>
                    <a:pt x="33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08">
              <a:extLst>
                <a:ext uri="{FF2B5EF4-FFF2-40B4-BE49-F238E27FC236}">
                  <a16:creationId xmlns:a16="http://schemas.microsoft.com/office/drawing/2014/main" id="{A7B2FDBD-2B81-4413-9E61-462FB772B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87"/>
              <a:ext cx="56" cy="10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3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09">
              <a:extLst>
                <a:ext uri="{FF2B5EF4-FFF2-40B4-BE49-F238E27FC236}">
                  <a16:creationId xmlns:a16="http://schemas.microsoft.com/office/drawing/2014/main" id="{53DBD3F3-DD2F-43A6-9DAB-D89B71AE5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73"/>
              <a:ext cx="53" cy="22"/>
            </a:xfrm>
            <a:custGeom>
              <a:avLst/>
              <a:gdLst>
                <a:gd name="T0" fmla="*/ 10 w 20"/>
                <a:gd name="T1" fmla="*/ 0 h 8"/>
                <a:gd name="T2" fmla="*/ 0 w 20"/>
                <a:gd name="T3" fmla="*/ 7 h 8"/>
                <a:gd name="T4" fmla="*/ 0 w 20"/>
                <a:gd name="T5" fmla="*/ 8 h 8"/>
                <a:gd name="T6" fmla="*/ 20 w 20"/>
                <a:gd name="T7" fmla="*/ 5 h 8"/>
                <a:gd name="T8" fmla="*/ 1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cubicBezTo>
                    <a:pt x="7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7"/>
                    <a:pt x="13" y="6"/>
                    <a:pt x="20" y="5"/>
                  </a:cubicBezTo>
                  <a:cubicBezTo>
                    <a:pt x="17" y="2"/>
                    <a:pt x="13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10">
              <a:extLst>
                <a:ext uri="{FF2B5EF4-FFF2-40B4-BE49-F238E27FC236}">
                  <a16:creationId xmlns:a16="http://schemas.microsoft.com/office/drawing/2014/main" id="{0C1A8A32-FE2D-491D-8FA4-8505796B1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691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1">
              <a:extLst>
                <a:ext uri="{FF2B5EF4-FFF2-40B4-BE49-F238E27FC236}">
                  <a16:creationId xmlns:a16="http://schemas.microsoft.com/office/drawing/2014/main" id="{A90A1F98-B185-44D3-B9D9-B61A2D517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594"/>
              <a:ext cx="69" cy="24"/>
            </a:xfrm>
            <a:custGeom>
              <a:avLst/>
              <a:gdLst>
                <a:gd name="T0" fmla="*/ 0 w 26"/>
                <a:gd name="T1" fmla="*/ 0 h 9"/>
                <a:gd name="T2" fmla="*/ 9 w 26"/>
                <a:gd name="T3" fmla="*/ 8 h 9"/>
                <a:gd name="T4" fmla="*/ 12 w 26"/>
                <a:gd name="T5" fmla="*/ 9 h 9"/>
                <a:gd name="T6" fmla="*/ 26 w 26"/>
                <a:gd name="T7" fmla="*/ 1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1" y="4"/>
                    <a:pt x="4" y="7"/>
                    <a:pt x="9" y="8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8" y="9"/>
                    <a:pt x="24" y="5"/>
                    <a:pt x="26" y="1"/>
                  </a:cubicBezTo>
                  <a:cubicBezTo>
                    <a:pt x="17" y="0"/>
                    <a:pt x="9" y="0"/>
                    <a:pt x="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12">
              <a:extLst>
                <a:ext uri="{FF2B5EF4-FFF2-40B4-BE49-F238E27FC236}">
                  <a16:creationId xmlns:a16="http://schemas.microsoft.com/office/drawing/2014/main" id="{0B05DC5A-30A6-4E55-8CC6-E43CB79E8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887"/>
              <a:ext cx="40" cy="13"/>
            </a:xfrm>
            <a:custGeom>
              <a:avLst/>
              <a:gdLst>
                <a:gd name="T0" fmla="*/ 0 w 15"/>
                <a:gd name="T1" fmla="*/ 0 h 5"/>
                <a:gd name="T2" fmla="*/ 1 w 15"/>
                <a:gd name="T3" fmla="*/ 2 h 5"/>
                <a:gd name="T4" fmla="*/ 15 w 15"/>
                <a:gd name="T5" fmla="*/ 5 h 5"/>
                <a:gd name="T6" fmla="*/ 15 w 15"/>
                <a:gd name="T7" fmla="*/ 4 h 5"/>
                <a:gd name="T8" fmla="*/ 0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5" y="3"/>
                    <a:pt x="9" y="4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9" y="3"/>
                    <a:pt x="4" y="1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13">
              <a:extLst>
                <a:ext uri="{FF2B5EF4-FFF2-40B4-BE49-F238E27FC236}">
                  <a16:creationId xmlns:a16="http://schemas.microsoft.com/office/drawing/2014/main" id="{740CF837-3C5A-496D-BF33-8B662673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594"/>
              <a:ext cx="96" cy="303"/>
            </a:xfrm>
            <a:custGeom>
              <a:avLst/>
              <a:gdLst>
                <a:gd name="T0" fmla="*/ 18 w 36"/>
                <a:gd name="T1" fmla="*/ 0 h 113"/>
                <a:gd name="T2" fmla="*/ 0 w 36"/>
                <a:gd name="T3" fmla="*/ 0 h 113"/>
                <a:gd name="T4" fmla="*/ 16 w 36"/>
                <a:gd name="T5" fmla="*/ 79 h 113"/>
                <a:gd name="T6" fmla="*/ 21 w 36"/>
                <a:gd name="T7" fmla="*/ 109 h 113"/>
                <a:gd name="T8" fmla="*/ 36 w 36"/>
                <a:gd name="T9" fmla="*/ 113 h 113"/>
                <a:gd name="T10" fmla="*/ 33 w 36"/>
                <a:gd name="T11" fmla="*/ 77 h 113"/>
                <a:gd name="T12" fmla="*/ 18 w 3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3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5" y="27"/>
                    <a:pt x="11" y="53"/>
                    <a:pt x="16" y="79"/>
                  </a:cubicBezTo>
                  <a:cubicBezTo>
                    <a:pt x="17" y="89"/>
                    <a:pt x="20" y="99"/>
                    <a:pt x="21" y="109"/>
                  </a:cubicBezTo>
                  <a:cubicBezTo>
                    <a:pt x="25" y="110"/>
                    <a:pt x="30" y="112"/>
                    <a:pt x="36" y="113"/>
                  </a:cubicBezTo>
                  <a:cubicBezTo>
                    <a:pt x="34" y="100"/>
                    <a:pt x="35" y="87"/>
                    <a:pt x="33" y="77"/>
                  </a:cubicBezTo>
                  <a:cubicBezTo>
                    <a:pt x="28" y="51"/>
                    <a:pt x="23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14">
              <a:extLst>
                <a:ext uri="{FF2B5EF4-FFF2-40B4-BE49-F238E27FC236}">
                  <a16:creationId xmlns:a16="http://schemas.microsoft.com/office/drawing/2014/main" id="{8D52FDE9-70CD-41F7-8AC5-749787F9E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930"/>
              <a:ext cx="48" cy="16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1 h 6"/>
                <a:gd name="T4" fmla="*/ 18 w 18"/>
                <a:gd name="T5" fmla="*/ 6 h 6"/>
                <a:gd name="T6" fmla="*/ 18 w 18"/>
                <a:gd name="T7" fmla="*/ 4 h 6"/>
                <a:gd name="T8" fmla="*/ 0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3"/>
                    <a:pt x="12" y="4"/>
                    <a:pt x="18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2" y="3"/>
                    <a:pt x="6" y="2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15">
              <a:extLst>
                <a:ext uri="{FF2B5EF4-FFF2-40B4-BE49-F238E27FC236}">
                  <a16:creationId xmlns:a16="http://schemas.microsoft.com/office/drawing/2014/main" id="{E679934A-C99B-4864-92BC-5A066F6C7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583"/>
              <a:ext cx="75" cy="357"/>
            </a:xfrm>
            <a:custGeom>
              <a:avLst/>
              <a:gdLst>
                <a:gd name="T0" fmla="*/ 16 w 28"/>
                <a:gd name="T1" fmla="*/ 0 h 133"/>
                <a:gd name="T2" fmla="*/ 0 w 28"/>
                <a:gd name="T3" fmla="*/ 1 h 133"/>
                <a:gd name="T4" fmla="*/ 10 w 28"/>
                <a:gd name="T5" fmla="*/ 129 h 133"/>
                <a:gd name="T6" fmla="*/ 28 w 28"/>
                <a:gd name="T7" fmla="*/ 133 h 133"/>
                <a:gd name="T8" fmla="*/ 16 w 2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3">
                  <a:moveTo>
                    <a:pt x="16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6" y="44"/>
                    <a:pt x="10" y="87"/>
                    <a:pt x="10" y="129"/>
                  </a:cubicBezTo>
                  <a:cubicBezTo>
                    <a:pt x="16" y="131"/>
                    <a:pt x="22" y="132"/>
                    <a:pt x="28" y="133"/>
                  </a:cubicBezTo>
                  <a:cubicBezTo>
                    <a:pt x="25" y="89"/>
                    <a:pt x="22" y="45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16">
              <a:extLst>
                <a:ext uri="{FF2B5EF4-FFF2-40B4-BE49-F238E27FC236}">
                  <a16:creationId xmlns:a16="http://schemas.microsoft.com/office/drawing/2014/main" id="{8EF60633-E6BD-48ED-850C-FF502759D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17">
              <a:extLst>
                <a:ext uri="{FF2B5EF4-FFF2-40B4-BE49-F238E27FC236}">
                  <a16:creationId xmlns:a16="http://schemas.microsoft.com/office/drawing/2014/main" id="{A0D9686F-2127-456A-B2AB-808D60770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578"/>
              <a:ext cx="99" cy="395"/>
            </a:xfrm>
            <a:custGeom>
              <a:avLst/>
              <a:gdLst>
                <a:gd name="T0" fmla="*/ 16 w 37"/>
                <a:gd name="T1" fmla="*/ 0 h 147"/>
                <a:gd name="T2" fmla="*/ 0 w 37"/>
                <a:gd name="T3" fmla="*/ 0 h 147"/>
                <a:gd name="T4" fmla="*/ 4 w 37"/>
                <a:gd name="T5" fmla="*/ 41 h 147"/>
                <a:gd name="T6" fmla="*/ 10 w 37"/>
                <a:gd name="T7" fmla="*/ 104 h 147"/>
                <a:gd name="T8" fmla="*/ 13 w 37"/>
                <a:gd name="T9" fmla="*/ 145 h 147"/>
                <a:gd name="T10" fmla="*/ 15 w 37"/>
                <a:gd name="T11" fmla="*/ 145 h 147"/>
                <a:gd name="T12" fmla="*/ 32 w 37"/>
                <a:gd name="T13" fmla="*/ 147 h 147"/>
                <a:gd name="T14" fmla="*/ 23 w 37"/>
                <a:gd name="T15" fmla="*/ 57 h 147"/>
                <a:gd name="T16" fmla="*/ 18 w 37"/>
                <a:gd name="T17" fmla="*/ 0 h 147"/>
                <a:gd name="T18" fmla="*/ 16 w 37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47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4"/>
                    <a:pt x="3" y="28"/>
                    <a:pt x="4" y="41"/>
                  </a:cubicBezTo>
                  <a:cubicBezTo>
                    <a:pt x="6" y="62"/>
                    <a:pt x="8" y="83"/>
                    <a:pt x="10" y="104"/>
                  </a:cubicBezTo>
                  <a:cubicBezTo>
                    <a:pt x="11" y="117"/>
                    <a:pt x="10" y="132"/>
                    <a:pt x="13" y="145"/>
                  </a:cubicBezTo>
                  <a:cubicBezTo>
                    <a:pt x="13" y="145"/>
                    <a:pt x="14" y="145"/>
                    <a:pt x="15" y="145"/>
                  </a:cubicBezTo>
                  <a:cubicBezTo>
                    <a:pt x="21" y="146"/>
                    <a:pt x="26" y="146"/>
                    <a:pt x="32" y="147"/>
                  </a:cubicBezTo>
                  <a:cubicBezTo>
                    <a:pt x="37" y="118"/>
                    <a:pt x="27" y="85"/>
                    <a:pt x="23" y="57"/>
                  </a:cubicBezTo>
                  <a:cubicBezTo>
                    <a:pt x="21" y="39"/>
                    <a:pt x="20" y="2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18">
              <a:extLst>
                <a:ext uri="{FF2B5EF4-FFF2-40B4-BE49-F238E27FC236}">
                  <a16:creationId xmlns:a16="http://schemas.microsoft.com/office/drawing/2014/main" id="{DC1BAB2D-0B13-4DC8-9CA4-40D18D17E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1" cy="11"/>
            </a:xfrm>
            <a:custGeom>
              <a:avLst/>
              <a:gdLst>
                <a:gd name="T0" fmla="*/ 0 w 19"/>
                <a:gd name="T1" fmla="*/ 0 h 4"/>
                <a:gd name="T2" fmla="*/ 0 w 19"/>
                <a:gd name="T3" fmla="*/ 1 h 4"/>
                <a:gd name="T4" fmla="*/ 19 w 19"/>
                <a:gd name="T5" fmla="*/ 4 h 4"/>
                <a:gd name="T6" fmla="*/ 19 w 19"/>
                <a:gd name="T7" fmla="*/ 2 h 4"/>
                <a:gd name="T8" fmla="*/ 2 w 19"/>
                <a:gd name="T9" fmla="*/ 0 h 4"/>
                <a:gd name="T10" fmla="*/ 0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13" y="3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3" y="1"/>
                    <a:pt x="8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19">
              <a:extLst>
                <a:ext uri="{FF2B5EF4-FFF2-40B4-BE49-F238E27FC236}">
                  <a16:creationId xmlns:a16="http://schemas.microsoft.com/office/drawing/2014/main" id="{1F52860A-CE50-4397-A273-6AE86B676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580"/>
              <a:ext cx="91" cy="393"/>
            </a:xfrm>
            <a:custGeom>
              <a:avLst/>
              <a:gdLst>
                <a:gd name="T0" fmla="*/ 0 w 34"/>
                <a:gd name="T1" fmla="*/ 0 h 146"/>
                <a:gd name="T2" fmla="*/ 15 w 34"/>
                <a:gd name="T3" fmla="*/ 146 h 146"/>
                <a:gd name="T4" fmla="*/ 25 w 34"/>
                <a:gd name="T5" fmla="*/ 145 h 146"/>
                <a:gd name="T6" fmla="*/ 34 w 34"/>
                <a:gd name="T7" fmla="*/ 145 h 146"/>
                <a:gd name="T8" fmla="*/ 17 w 34"/>
                <a:gd name="T9" fmla="*/ 2 h 146"/>
                <a:gd name="T10" fmla="*/ 0 w 34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6">
                  <a:moveTo>
                    <a:pt x="0" y="0"/>
                  </a:moveTo>
                  <a:cubicBezTo>
                    <a:pt x="5" y="49"/>
                    <a:pt x="14" y="97"/>
                    <a:pt x="15" y="146"/>
                  </a:cubicBezTo>
                  <a:cubicBezTo>
                    <a:pt x="18" y="146"/>
                    <a:pt x="21" y="146"/>
                    <a:pt x="25" y="145"/>
                  </a:cubicBezTo>
                  <a:cubicBezTo>
                    <a:pt x="28" y="145"/>
                    <a:pt x="31" y="145"/>
                    <a:pt x="34" y="145"/>
                  </a:cubicBezTo>
                  <a:cubicBezTo>
                    <a:pt x="31" y="97"/>
                    <a:pt x="24" y="49"/>
                    <a:pt x="17" y="2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20">
              <a:extLst>
                <a:ext uri="{FF2B5EF4-FFF2-40B4-BE49-F238E27FC236}">
                  <a16:creationId xmlns:a16="http://schemas.microsoft.com/office/drawing/2014/main" id="{E3C4941A-A0C7-491D-B904-43B2EF3FB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986"/>
              <a:ext cx="48" cy="3"/>
            </a:xfrm>
            <a:custGeom>
              <a:avLst/>
              <a:gdLst>
                <a:gd name="T0" fmla="*/ 0 w 18"/>
                <a:gd name="T1" fmla="*/ 0 h 1"/>
                <a:gd name="T2" fmla="*/ 0 w 18"/>
                <a:gd name="T3" fmla="*/ 1 h 1"/>
                <a:gd name="T4" fmla="*/ 16 w 18"/>
                <a:gd name="T5" fmla="*/ 1 h 1"/>
                <a:gd name="T6" fmla="*/ 17 w 18"/>
                <a:gd name="T7" fmla="*/ 1 h 1"/>
                <a:gd name="T8" fmla="*/ 18 w 18"/>
                <a:gd name="T9" fmla="*/ 0 h 1"/>
                <a:gd name="T10" fmla="*/ 16 w 18"/>
                <a:gd name="T11" fmla="*/ 0 h 1"/>
                <a:gd name="T12" fmla="*/ 0 w 1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21">
              <a:extLst>
                <a:ext uri="{FF2B5EF4-FFF2-40B4-BE49-F238E27FC236}">
                  <a16:creationId xmlns:a16="http://schemas.microsoft.com/office/drawing/2014/main" id="{686EC83A-DB80-4266-996E-D60BC8739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8"/>
              <a:ext cx="51" cy="8"/>
            </a:xfrm>
            <a:custGeom>
              <a:avLst/>
              <a:gdLst>
                <a:gd name="T0" fmla="*/ 19 w 19"/>
                <a:gd name="T1" fmla="*/ 0 h 3"/>
                <a:gd name="T2" fmla="*/ 0 w 19"/>
                <a:gd name="T3" fmla="*/ 1 h 3"/>
                <a:gd name="T4" fmla="*/ 1 w 19"/>
                <a:gd name="T5" fmla="*/ 3 h 3"/>
                <a:gd name="T6" fmla="*/ 17 w 19"/>
                <a:gd name="T7" fmla="*/ 3 h 3"/>
                <a:gd name="T8" fmla="*/ 19 w 19"/>
                <a:gd name="T9" fmla="*/ 3 h 3"/>
                <a:gd name="T10" fmla="*/ 19 w 19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cubicBezTo>
                    <a:pt x="13" y="0"/>
                    <a:pt x="6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6" y="3"/>
                    <a:pt x="12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22">
              <a:extLst>
                <a:ext uri="{FF2B5EF4-FFF2-40B4-BE49-F238E27FC236}">
                  <a16:creationId xmlns:a16="http://schemas.microsoft.com/office/drawing/2014/main" id="{D1A52BDF-1E59-4784-8899-2C346D191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0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10 w 19"/>
                <a:gd name="T3" fmla="*/ 0 h 4"/>
                <a:gd name="T4" fmla="*/ 0 w 19"/>
                <a:gd name="T5" fmla="*/ 1 h 4"/>
                <a:gd name="T6" fmla="*/ 0 w 19"/>
                <a:gd name="T7" fmla="*/ 2 h 4"/>
                <a:gd name="T8" fmla="*/ 0 w 19"/>
                <a:gd name="T9" fmla="*/ 4 h 4"/>
                <a:gd name="T10" fmla="*/ 19 w 19"/>
                <a:gd name="T11" fmla="*/ 3 h 4"/>
                <a:gd name="T12" fmla="*/ 19 w 19"/>
                <a:gd name="T13" fmla="*/ 2 h 4"/>
                <a:gd name="T14" fmla="*/ 19 w 19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0"/>
                    <a:pt x="10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6" y="4"/>
                    <a:pt x="13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9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23">
              <a:extLst>
                <a:ext uri="{FF2B5EF4-FFF2-40B4-BE49-F238E27FC236}">
                  <a16:creationId xmlns:a16="http://schemas.microsoft.com/office/drawing/2014/main" id="{EB35931A-11FF-4A1A-AD79-35A86986D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588"/>
              <a:ext cx="91" cy="54"/>
            </a:xfrm>
            <a:custGeom>
              <a:avLst/>
              <a:gdLst>
                <a:gd name="T0" fmla="*/ 26 w 34"/>
                <a:gd name="T1" fmla="*/ 0 h 20"/>
                <a:gd name="T2" fmla="*/ 3 w 34"/>
                <a:gd name="T3" fmla="*/ 2 h 20"/>
                <a:gd name="T4" fmla="*/ 8 w 34"/>
                <a:gd name="T5" fmla="*/ 18 h 20"/>
                <a:gd name="T6" fmla="*/ 16 w 34"/>
                <a:gd name="T7" fmla="*/ 20 h 20"/>
                <a:gd name="T8" fmla="*/ 29 w 34"/>
                <a:gd name="T9" fmla="*/ 5 h 20"/>
                <a:gd name="T10" fmla="*/ 26 w 3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0">
                  <a:moveTo>
                    <a:pt x="26" y="0"/>
                  </a:moveTo>
                  <a:cubicBezTo>
                    <a:pt x="18" y="1"/>
                    <a:pt x="10" y="1"/>
                    <a:pt x="3" y="2"/>
                  </a:cubicBezTo>
                  <a:cubicBezTo>
                    <a:pt x="2" y="6"/>
                    <a:pt x="0" y="13"/>
                    <a:pt x="8" y="18"/>
                  </a:cubicBezTo>
                  <a:cubicBezTo>
                    <a:pt x="10" y="19"/>
                    <a:pt x="13" y="20"/>
                    <a:pt x="16" y="20"/>
                  </a:cubicBezTo>
                  <a:cubicBezTo>
                    <a:pt x="25" y="20"/>
                    <a:pt x="34" y="12"/>
                    <a:pt x="29" y="5"/>
                  </a:cubicBezTo>
                  <a:cubicBezTo>
                    <a:pt x="28" y="3"/>
                    <a:pt x="27" y="2"/>
                    <a:pt x="2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24">
              <a:extLst>
                <a:ext uri="{FF2B5EF4-FFF2-40B4-BE49-F238E27FC236}">
                  <a16:creationId xmlns:a16="http://schemas.microsoft.com/office/drawing/2014/main" id="{1A545A51-6229-431C-B0A8-0F58146CA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715"/>
              <a:ext cx="90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3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3"/>
                  </a:cubicBezTo>
                  <a:cubicBezTo>
                    <a:pt x="15" y="3"/>
                    <a:pt x="0" y="5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25">
              <a:extLst>
                <a:ext uri="{FF2B5EF4-FFF2-40B4-BE49-F238E27FC236}">
                  <a16:creationId xmlns:a16="http://schemas.microsoft.com/office/drawing/2014/main" id="{FE952C8B-5B3A-4523-BBCF-C0363266B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905"/>
              <a:ext cx="72" cy="22"/>
            </a:xfrm>
            <a:custGeom>
              <a:avLst/>
              <a:gdLst>
                <a:gd name="T0" fmla="*/ 0 w 27"/>
                <a:gd name="T1" fmla="*/ 0 h 8"/>
                <a:gd name="T2" fmla="*/ 0 w 27"/>
                <a:gd name="T3" fmla="*/ 1 h 8"/>
                <a:gd name="T4" fmla="*/ 27 w 27"/>
                <a:gd name="T5" fmla="*/ 8 h 8"/>
                <a:gd name="T6" fmla="*/ 27 w 27"/>
                <a:gd name="T7" fmla="*/ 6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8" y="3"/>
                    <a:pt x="17" y="5"/>
                    <a:pt x="27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17" y="4"/>
                    <a:pt x="8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26">
              <a:extLst>
                <a:ext uri="{FF2B5EF4-FFF2-40B4-BE49-F238E27FC236}">
                  <a16:creationId xmlns:a16="http://schemas.microsoft.com/office/drawing/2014/main" id="{AA252CDC-4204-4AB2-ACED-739E3679C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884"/>
              <a:ext cx="72" cy="38"/>
            </a:xfrm>
            <a:custGeom>
              <a:avLst/>
              <a:gdLst>
                <a:gd name="T0" fmla="*/ 10 w 27"/>
                <a:gd name="T1" fmla="*/ 0 h 14"/>
                <a:gd name="T2" fmla="*/ 0 w 27"/>
                <a:gd name="T3" fmla="*/ 7 h 14"/>
                <a:gd name="T4" fmla="*/ 0 w 27"/>
                <a:gd name="T5" fmla="*/ 8 h 14"/>
                <a:gd name="T6" fmla="*/ 27 w 27"/>
                <a:gd name="T7" fmla="*/ 14 h 14"/>
                <a:gd name="T8" fmla="*/ 24 w 27"/>
                <a:gd name="T9" fmla="*/ 9 h 14"/>
                <a:gd name="T10" fmla="*/ 10 w 2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10" y="0"/>
                  </a:moveTo>
                  <a:cubicBezTo>
                    <a:pt x="6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0"/>
                    <a:pt x="17" y="12"/>
                    <a:pt x="27" y="14"/>
                  </a:cubicBezTo>
                  <a:cubicBezTo>
                    <a:pt x="27" y="13"/>
                    <a:pt x="26" y="11"/>
                    <a:pt x="24" y="9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127">
              <a:extLst>
                <a:ext uri="{FF2B5EF4-FFF2-40B4-BE49-F238E27FC236}">
                  <a16:creationId xmlns:a16="http://schemas.microsoft.com/office/drawing/2014/main" id="{71C8823E-DA4C-4130-8D1B-5A7C15E66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876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28">
              <a:extLst>
                <a:ext uri="{FF2B5EF4-FFF2-40B4-BE49-F238E27FC236}">
                  <a16:creationId xmlns:a16="http://schemas.microsoft.com/office/drawing/2014/main" id="{79E5EDC1-C0C9-4917-854B-FD8B2BF14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701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1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7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29">
              <a:extLst>
                <a:ext uri="{FF2B5EF4-FFF2-40B4-BE49-F238E27FC236}">
                  <a16:creationId xmlns:a16="http://schemas.microsoft.com/office/drawing/2014/main" id="{4DFFBBC0-5493-4FB2-8622-4A6913148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578"/>
              <a:ext cx="83" cy="48"/>
            </a:xfrm>
            <a:custGeom>
              <a:avLst/>
              <a:gdLst>
                <a:gd name="T0" fmla="*/ 1 w 31"/>
                <a:gd name="T1" fmla="*/ 0 h 18"/>
                <a:gd name="T2" fmla="*/ 9 w 31"/>
                <a:gd name="T3" fmla="*/ 18 h 18"/>
                <a:gd name="T4" fmla="*/ 13 w 31"/>
                <a:gd name="T5" fmla="*/ 18 h 18"/>
                <a:gd name="T6" fmla="*/ 26 w 31"/>
                <a:gd name="T7" fmla="*/ 1 h 18"/>
                <a:gd name="T8" fmla="*/ 1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1" y="0"/>
                  </a:moveTo>
                  <a:cubicBezTo>
                    <a:pt x="0" y="5"/>
                    <a:pt x="0" y="16"/>
                    <a:pt x="9" y="18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23" y="18"/>
                    <a:pt x="31" y="9"/>
                    <a:pt x="26" y="1"/>
                  </a:cubicBezTo>
                  <a:cubicBezTo>
                    <a:pt x="18" y="1"/>
                    <a:pt x="9" y="0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30">
              <a:extLst>
                <a:ext uri="{FF2B5EF4-FFF2-40B4-BE49-F238E27FC236}">
                  <a16:creationId xmlns:a16="http://schemas.microsoft.com/office/drawing/2014/main" id="{2181BE58-DD4B-4B15-9575-D1C3B3149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599"/>
              <a:ext cx="102" cy="349"/>
            </a:xfrm>
            <a:custGeom>
              <a:avLst/>
              <a:gdLst>
                <a:gd name="T0" fmla="*/ 0 w 38"/>
                <a:gd name="T1" fmla="*/ 0 h 130"/>
                <a:gd name="T2" fmla="*/ 17 w 38"/>
                <a:gd name="T3" fmla="*/ 88 h 130"/>
                <a:gd name="T4" fmla="*/ 25 w 38"/>
                <a:gd name="T5" fmla="*/ 130 h 130"/>
                <a:gd name="T6" fmla="*/ 38 w 38"/>
                <a:gd name="T7" fmla="*/ 125 h 130"/>
                <a:gd name="T8" fmla="*/ 34 w 38"/>
                <a:gd name="T9" fmla="*/ 86 h 130"/>
                <a:gd name="T10" fmla="*/ 19 w 38"/>
                <a:gd name="T11" fmla="*/ 4 h 130"/>
                <a:gd name="T12" fmla="*/ 0 w 38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30">
                  <a:moveTo>
                    <a:pt x="0" y="0"/>
                  </a:moveTo>
                  <a:cubicBezTo>
                    <a:pt x="6" y="29"/>
                    <a:pt x="12" y="59"/>
                    <a:pt x="17" y="88"/>
                  </a:cubicBezTo>
                  <a:cubicBezTo>
                    <a:pt x="20" y="101"/>
                    <a:pt x="23" y="116"/>
                    <a:pt x="25" y="130"/>
                  </a:cubicBezTo>
                  <a:cubicBezTo>
                    <a:pt x="29" y="129"/>
                    <a:pt x="33" y="127"/>
                    <a:pt x="38" y="125"/>
                  </a:cubicBezTo>
                  <a:cubicBezTo>
                    <a:pt x="36" y="112"/>
                    <a:pt x="36" y="96"/>
                    <a:pt x="34" y="86"/>
                  </a:cubicBezTo>
                  <a:cubicBezTo>
                    <a:pt x="29" y="59"/>
                    <a:pt x="24" y="31"/>
                    <a:pt x="19" y="4"/>
                  </a:cubicBezTo>
                  <a:cubicBezTo>
                    <a:pt x="13" y="2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31">
              <a:extLst>
                <a:ext uri="{FF2B5EF4-FFF2-40B4-BE49-F238E27FC236}">
                  <a16:creationId xmlns:a16="http://schemas.microsoft.com/office/drawing/2014/main" id="{B28EBBB4-CD26-47B3-8492-E4D3CDE76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967"/>
              <a:ext cx="37" cy="14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4 w 14"/>
                <a:gd name="T7" fmla="*/ 1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9" y="1"/>
                    <a:pt x="5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5" y="4"/>
                    <a:pt x="10" y="3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32">
              <a:extLst>
                <a:ext uri="{FF2B5EF4-FFF2-40B4-BE49-F238E27FC236}">
                  <a16:creationId xmlns:a16="http://schemas.microsoft.com/office/drawing/2014/main" id="{45BA6E33-0244-453A-978F-DF5868E24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43"/>
              <a:ext cx="40" cy="35"/>
            </a:xfrm>
            <a:custGeom>
              <a:avLst/>
              <a:gdLst>
                <a:gd name="T0" fmla="*/ 13 w 15"/>
                <a:gd name="T1" fmla="*/ 0 h 13"/>
                <a:gd name="T2" fmla="*/ 0 w 15"/>
                <a:gd name="T3" fmla="*/ 5 h 13"/>
                <a:gd name="T4" fmla="*/ 1 w 15"/>
                <a:gd name="T5" fmla="*/ 13 h 13"/>
                <a:gd name="T6" fmla="*/ 15 w 15"/>
                <a:gd name="T7" fmla="*/ 9 h 13"/>
                <a:gd name="T8" fmla="*/ 13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3" y="0"/>
                  </a:moveTo>
                  <a:cubicBezTo>
                    <a:pt x="9" y="2"/>
                    <a:pt x="5" y="4"/>
                    <a:pt x="0" y="5"/>
                  </a:cubicBezTo>
                  <a:cubicBezTo>
                    <a:pt x="0" y="8"/>
                    <a:pt x="1" y="10"/>
                    <a:pt x="1" y="13"/>
                  </a:cubicBezTo>
                  <a:cubicBezTo>
                    <a:pt x="6" y="12"/>
                    <a:pt x="10" y="10"/>
                    <a:pt x="15" y="9"/>
                  </a:cubicBezTo>
                  <a:cubicBezTo>
                    <a:pt x="14" y="6"/>
                    <a:pt x="13" y="3"/>
                    <a:pt x="13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133">
              <a:extLst>
                <a:ext uri="{FF2B5EF4-FFF2-40B4-BE49-F238E27FC236}">
                  <a16:creationId xmlns:a16="http://schemas.microsoft.com/office/drawing/2014/main" id="{9DEE5630-1508-4246-AA22-D2D6DD181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35"/>
              <a:ext cx="35" cy="22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5 h 8"/>
                <a:gd name="T4" fmla="*/ 0 w 13"/>
                <a:gd name="T5" fmla="*/ 8 h 8"/>
                <a:gd name="T6" fmla="*/ 13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2"/>
                    <a:pt x="4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5" y="7"/>
                    <a:pt x="9" y="5"/>
                    <a:pt x="13" y="3"/>
                  </a:cubicBezTo>
                  <a:cubicBezTo>
                    <a:pt x="13" y="2"/>
                    <a:pt x="13" y="1"/>
                    <a:pt x="13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34">
              <a:extLst>
                <a:ext uri="{FF2B5EF4-FFF2-40B4-BE49-F238E27FC236}">
                  <a16:creationId xmlns:a16="http://schemas.microsoft.com/office/drawing/2014/main" id="{0159BEE8-7177-4100-9F5F-31C04BDDD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629"/>
              <a:ext cx="64" cy="40"/>
            </a:xfrm>
            <a:custGeom>
              <a:avLst/>
              <a:gdLst>
                <a:gd name="T0" fmla="*/ 1 w 24"/>
                <a:gd name="T1" fmla="*/ 0 h 15"/>
                <a:gd name="T2" fmla="*/ 7 w 24"/>
                <a:gd name="T3" fmla="*/ 13 h 15"/>
                <a:gd name="T4" fmla="*/ 15 w 24"/>
                <a:gd name="T5" fmla="*/ 15 h 15"/>
                <a:gd name="T6" fmla="*/ 24 w 24"/>
                <a:gd name="T7" fmla="*/ 13 h 15"/>
                <a:gd name="T8" fmla="*/ 1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0" y="4"/>
                    <a:pt x="1" y="10"/>
                    <a:pt x="7" y="13"/>
                  </a:cubicBezTo>
                  <a:cubicBezTo>
                    <a:pt x="9" y="15"/>
                    <a:pt x="12" y="15"/>
                    <a:pt x="15" y="15"/>
                  </a:cubicBezTo>
                  <a:cubicBezTo>
                    <a:pt x="18" y="15"/>
                    <a:pt x="21" y="14"/>
                    <a:pt x="24" y="13"/>
                  </a:cubicBezTo>
                  <a:cubicBezTo>
                    <a:pt x="17" y="8"/>
                    <a:pt x="10" y="3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35">
              <a:extLst>
                <a:ext uri="{FF2B5EF4-FFF2-40B4-BE49-F238E27FC236}">
                  <a16:creationId xmlns:a16="http://schemas.microsoft.com/office/drawing/2014/main" id="{9D712EE7-7377-492B-B0A8-421694658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744"/>
              <a:ext cx="90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36">
              <a:extLst>
                <a:ext uri="{FF2B5EF4-FFF2-40B4-BE49-F238E27FC236}">
                  <a16:creationId xmlns:a16="http://schemas.microsoft.com/office/drawing/2014/main" id="{972665B5-108F-4C86-A4EF-E3A9A1E57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" y="924"/>
              <a:ext cx="53" cy="35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12 h 13"/>
                <a:gd name="T4" fmla="*/ 0 w 20"/>
                <a:gd name="T5" fmla="*/ 13 h 13"/>
                <a:gd name="T6" fmla="*/ 20 w 20"/>
                <a:gd name="T7" fmla="*/ 0 h 13"/>
                <a:gd name="T8" fmla="*/ 19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4" y="5"/>
                    <a:pt x="7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8" y="10"/>
                    <a:pt x="14" y="6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37">
              <a:extLst>
                <a:ext uri="{FF2B5EF4-FFF2-40B4-BE49-F238E27FC236}">
                  <a16:creationId xmlns:a16="http://schemas.microsoft.com/office/drawing/2014/main" id="{66F9DD49-3B73-4C5C-B5F3-43E3564CA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914"/>
              <a:ext cx="53" cy="43"/>
            </a:xfrm>
            <a:custGeom>
              <a:avLst/>
              <a:gdLst>
                <a:gd name="T0" fmla="*/ 11 w 20"/>
                <a:gd name="T1" fmla="*/ 0 h 16"/>
                <a:gd name="T2" fmla="*/ 1 w 20"/>
                <a:gd name="T3" fmla="*/ 7 h 16"/>
                <a:gd name="T4" fmla="*/ 1 w 20"/>
                <a:gd name="T5" fmla="*/ 16 h 16"/>
                <a:gd name="T6" fmla="*/ 20 w 20"/>
                <a:gd name="T7" fmla="*/ 4 h 16"/>
                <a:gd name="T8" fmla="*/ 11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1" y="0"/>
                  </a:moveTo>
                  <a:cubicBezTo>
                    <a:pt x="7" y="0"/>
                    <a:pt x="4" y="2"/>
                    <a:pt x="1" y="7"/>
                  </a:cubicBezTo>
                  <a:cubicBezTo>
                    <a:pt x="1" y="7"/>
                    <a:pt x="0" y="11"/>
                    <a:pt x="1" y="16"/>
                  </a:cubicBezTo>
                  <a:cubicBezTo>
                    <a:pt x="8" y="13"/>
                    <a:pt x="15" y="9"/>
                    <a:pt x="20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9" name="文本框 158">
            <a:extLst>
              <a:ext uri="{FF2B5EF4-FFF2-40B4-BE49-F238E27FC236}">
                <a16:creationId xmlns:a16="http://schemas.microsoft.com/office/drawing/2014/main" id="{CA474748-6FCE-4763-A28A-A2FD3141AB6F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sp>
        <p:nvSpPr>
          <p:cNvPr id="160" name="文本框 159">
            <a:extLst>
              <a:ext uri="{FF2B5EF4-FFF2-40B4-BE49-F238E27FC236}">
                <a16:creationId xmlns:a16="http://schemas.microsoft.com/office/drawing/2014/main" id="{27838441-A477-49A1-8BFE-B19B4CBB54D7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grpSp>
        <p:nvGrpSpPr>
          <p:cNvPr id="161" name="组合 160">
            <a:extLst>
              <a:ext uri="{FF2B5EF4-FFF2-40B4-BE49-F238E27FC236}">
                <a16:creationId xmlns:a16="http://schemas.microsoft.com/office/drawing/2014/main" id="{2CF25F01-D5C7-448C-858F-E519064F493A}"/>
              </a:ext>
            </a:extLst>
          </p:cNvPr>
          <p:cNvGrpSpPr/>
          <p:nvPr/>
        </p:nvGrpSpPr>
        <p:grpSpPr>
          <a:xfrm>
            <a:off x="877571" y="2349049"/>
            <a:ext cx="2854769" cy="1289951"/>
            <a:chOff x="5654598" y="2135234"/>
            <a:chExt cx="2854769" cy="1289951"/>
          </a:xfrm>
        </p:grpSpPr>
        <p:sp>
          <p:nvSpPr>
            <p:cNvPr id="162" name="文本框 161">
              <a:extLst>
                <a:ext uri="{FF2B5EF4-FFF2-40B4-BE49-F238E27FC236}">
                  <a16:creationId xmlns:a16="http://schemas.microsoft.com/office/drawing/2014/main" id="{32B9B3AB-A906-41D6-81E3-1EB6DCB9CEE1}"/>
                </a:ext>
              </a:extLst>
            </p:cNvPr>
            <p:cNvSpPr txBox="1"/>
            <p:nvPr/>
          </p:nvSpPr>
          <p:spPr>
            <a:xfrm>
              <a:off x="5654598" y="2135234"/>
              <a:ext cx="20697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ctr">
                <a:buFont typeface="Wingdings" panose="05000000000000000000" pitchFamily="2" charset="2"/>
                <a:buChar char="ü"/>
              </a:pPr>
              <a:r>
                <a:rPr lang="zh-CN" altLang="en-US" sz="20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  <p:sp>
          <p:nvSpPr>
            <p:cNvPr id="163" name="文本框 162">
              <a:extLst>
                <a:ext uri="{FF2B5EF4-FFF2-40B4-BE49-F238E27FC236}">
                  <a16:creationId xmlns:a16="http://schemas.microsoft.com/office/drawing/2014/main" id="{E5FD2ED6-E0BF-4A12-B4DD-3821AB69540C}"/>
                </a:ext>
              </a:extLst>
            </p:cNvPr>
            <p:cNvSpPr txBox="1"/>
            <p:nvPr/>
          </p:nvSpPr>
          <p:spPr>
            <a:xfrm>
              <a:off x="6001796" y="2594188"/>
              <a:ext cx="2507571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70CAC504-C297-4FC8-84A3-3FEF4DBCCFD9}"/>
              </a:ext>
            </a:extLst>
          </p:cNvPr>
          <p:cNvGrpSpPr/>
          <p:nvPr/>
        </p:nvGrpSpPr>
        <p:grpSpPr>
          <a:xfrm>
            <a:off x="8386542" y="2349049"/>
            <a:ext cx="2854769" cy="1289951"/>
            <a:chOff x="5654598" y="2135234"/>
            <a:chExt cx="2854769" cy="1289951"/>
          </a:xfrm>
        </p:grpSpPr>
        <p:sp>
          <p:nvSpPr>
            <p:cNvPr id="165" name="文本框 164">
              <a:extLst>
                <a:ext uri="{FF2B5EF4-FFF2-40B4-BE49-F238E27FC236}">
                  <a16:creationId xmlns:a16="http://schemas.microsoft.com/office/drawing/2014/main" id="{78755BD6-3BF2-46D8-A4A0-BA0E931400B0}"/>
                </a:ext>
              </a:extLst>
            </p:cNvPr>
            <p:cNvSpPr txBox="1"/>
            <p:nvPr/>
          </p:nvSpPr>
          <p:spPr>
            <a:xfrm>
              <a:off x="5654598" y="2135234"/>
              <a:ext cx="20697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ctr">
                <a:buFont typeface="Wingdings" panose="05000000000000000000" pitchFamily="2" charset="2"/>
                <a:buChar char="ü"/>
              </a:pPr>
              <a:r>
                <a:rPr lang="zh-CN" altLang="en-US" sz="20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  <p:sp>
          <p:nvSpPr>
            <p:cNvPr id="166" name="文本框 165">
              <a:extLst>
                <a:ext uri="{FF2B5EF4-FFF2-40B4-BE49-F238E27FC236}">
                  <a16:creationId xmlns:a16="http://schemas.microsoft.com/office/drawing/2014/main" id="{68C6F006-6E5C-472C-B4DD-DE2EB8D2EE13}"/>
                </a:ext>
              </a:extLst>
            </p:cNvPr>
            <p:cNvSpPr txBox="1"/>
            <p:nvPr/>
          </p:nvSpPr>
          <p:spPr>
            <a:xfrm>
              <a:off x="6001796" y="2594188"/>
              <a:ext cx="2507571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感谢您的使用，您的文字内容添加到此处，文字动画效果不变。</a:t>
              </a:r>
            </a:p>
          </p:txBody>
        </p:sp>
      </p:grpSp>
      <p:sp>
        <p:nvSpPr>
          <p:cNvPr id="167" name="文本框 166">
            <a:extLst>
              <a:ext uri="{FF2B5EF4-FFF2-40B4-BE49-F238E27FC236}">
                <a16:creationId xmlns:a16="http://schemas.microsoft.com/office/drawing/2014/main" id="{8BA6037C-D32F-493F-8E24-60423DDC6F52}"/>
              </a:ext>
            </a:extLst>
          </p:cNvPr>
          <p:cNvSpPr txBox="1"/>
          <p:nvPr/>
        </p:nvSpPr>
        <p:spPr>
          <a:xfrm>
            <a:off x="1160263" y="4500039"/>
            <a:ext cx="9918689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感谢您的使用，您的文字内容添加到此处，文字动画效果不变。感谢您的使用，您的文字内容添加到此处，文字动画效果不变。感谢您的使用，您的文字内容添加到此处，文字动画效果不变。</a:t>
            </a:r>
          </a:p>
        </p:txBody>
      </p:sp>
    </p:spTree>
    <p:extLst>
      <p:ext uri="{BB962C8B-B14F-4D97-AF65-F5344CB8AC3E}">
        <p14:creationId xmlns:p14="http://schemas.microsoft.com/office/powerpoint/2010/main" val="144505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</p:bldLst>
  </p:timing>
</p:sld>
</file>

<file path=ppt/slides/slide22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roup 4">
            <a:extLst>
              <a:ext uri="{FF2B5EF4-FFF2-40B4-BE49-F238E27FC236}">
                <a16:creationId xmlns:a16="http://schemas.microsoft.com/office/drawing/2014/main" id="{AC21BBDA-1117-4B8C-9E1D-A8302D97E13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34996" y="184196"/>
            <a:ext cx="5365251" cy="1398459"/>
            <a:chOff x="1541" y="-64"/>
            <a:chExt cx="4577" cy="1193"/>
          </a:xfrm>
        </p:grpSpPr>
        <p:sp>
          <p:nvSpPr>
            <p:cNvPr id="315" name="AutoShape 3">
              <a:extLst>
                <a:ext uri="{FF2B5EF4-FFF2-40B4-BE49-F238E27FC236}">
                  <a16:creationId xmlns:a16="http://schemas.microsoft.com/office/drawing/2014/main" id="{52942863-4FD7-42A1-A066-3733391A61C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73" y="0"/>
              <a:ext cx="453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5">
              <a:extLst>
                <a:ext uri="{FF2B5EF4-FFF2-40B4-BE49-F238E27FC236}">
                  <a16:creationId xmlns:a16="http://schemas.microsoft.com/office/drawing/2014/main" id="{C3435344-9ECC-492A-AB85-15E6C0ED0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489"/>
              <a:ext cx="3177" cy="640"/>
            </a:xfrm>
            <a:custGeom>
              <a:avLst/>
              <a:gdLst>
                <a:gd name="T0" fmla="*/ 67 w 1190"/>
                <a:gd name="T1" fmla="*/ 133 h 238"/>
                <a:gd name="T2" fmla="*/ 172 w 1190"/>
                <a:gd name="T3" fmla="*/ 23 h 238"/>
                <a:gd name="T4" fmla="*/ 401 w 1190"/>
                <a:gd name="T5" fmla="*/ 19 h 238"/>
                <a:gd name="T6" fmla="*/ 874 w 1190"/>
                <a:gd name="T7" fmla="*/ 38 h 238"/>
                <a:gd name="T8" fmla="*/ 1190 w 1190"/>
                <a:gd name="T9" fmla="*/ 119 h 238"/>
                <a:gd name="T10" fmla="*/ 874 w 1190"/>
                <a:gd name="T11" fmla="*/ 148 h 238"/>
                <a:gd name="T12" fmla="*/ 538 w 1190"/>
                <a:gd name="T13" fmla="*/ 171 h 238"/>
                <a:gd name="T14" fmla="*/ 67 w 1190"/>
                <a:gd name="T15" fmla="*/ 13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0" h="238">
                  <a:moveTo>
                    <a:pt x="67" y="133"/>
                  </a:moveTo>
                  <a:cubicBezTo>
                    <a:pt x="0" y="59"/>
                    <a:pt x="134" y="28"/>
                    <a:pt x="172" y="23"/>
                  </a:cubicBezTo>
                  <a:cubicBezTo>
                    <a:pt x="244" y="9"/>
                    <a:pt x="325" y="19"/>
                    <a:pt x="401" y="19"/>
                  </a:cubicBezTo>
                  <a:cubicBezTo>
                    <a:pt x="559" y="23"/>
                    <a:pt x="717" y="43"/>
                    <a:pt x="874" y="38"/>
                  </a:cubicBezTo>
                  <a:cubicBezTo>
                    <a:pt x="946" y="38"/>
                    <a:pt x="1190" y="0"/>
                    <a:pt x="1190" y="119"/>
                  </a:cubicBezTo>
                  <a:cubicBezTo>
                    <a:pt x="1190" y="238"/>
                    <a:pt x="932" y="162"/>
                    <a:pt x="874" y="148"/>
                  </a:cubicBezTo>
                  <a:cubicBezTo>
                    <a:pt x="773" y="126"/>
                    <a:pt x="656" y="149"/>
                    <a:pt x="538" y="171"/>
                  </a:cubicBezTo>
                  <a:cubicBezTo>
                    <a:pt x="367" y="203"/>
                    <a:pt x="194" y="235"/>
                    <a:pt x="67" y="133"/>
                  </a:cubicBezTo>
                </a:path>
              </a:pathLst>
            </a:custGeom>
            <a:solidFill>
              <a:srgbClr val="E6C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Freeform 6">
              <a:extLst>
                <a:ext uri="{FF2B5EF4-FFF2-40B4-BE49-F238E27FC236}">
                  <a16:creationId xmlns:a16="http://schemas.microsoft.com/office/drawing/2014/main" id="{509E82B7-0B14-4C99-BA90-32BBA79D2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-64"/>
              <a:ext cx="881" cy="835"/>
            </a:xfrm>
            <a:custGeom>
              <a:avLst/>
              <a:gdLst>
                <a:gd name="T0" fmla="*/ 179 w 330"/>
                <a:gd name="T1" fmla="*/ 136 h 311"/>
                <a:gd name="T2" fmla="*/ 319 w 330"/>
                <a:gd name="T3" fmla="*/ 115 h 311"/>
                <a:gd name="T4" fmla="*/ 248 w 330"/>
                <a:gd name="T5" fmla="*/ 201 h 311"/>
                <a:gd name="T6" fmla="*/ 253 w 330"/>
                <a:gd name="T7" fmla="*/ 311 h 311"/>
                <a:gd name="T8" fmla="*/ 125 w 330"/>
                <a:gd name="T9" fmla="*/ 261 h 311"/>
                <a:gd name="T10" fmla="*/ 4 w 330"/>
                <a:gd name="T11" fmla="*/ 171 h 311"/>
                <a:gd name="T12" fmla="*/ 85 w 330"/>
                <a:gd name="T13" fmla="*/ 98 h 311"/>
                <a:gd name="T14" fmla="*/ 177 w 330"/>
                <a:gd name="T15" fmla="*/ 167 h 311"/>
                <a:gd name="T16" fmla="*/ 179 w 330"/>
                <a:gd name="T17" fmla="*/ 13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11">
                  <a:moveTo>
                    <a:pt x="179" y="136"/>
                  </a:moveTo>
                  <a:cubicBezTo>
                    <a:pt x="158" y="23"/>
                    <a:pt x="330" y="0"/>
                    <a:pt x="319" y="115"/>
                  </a:cubicBezTo>
                  <a:cubicBezTo>
                    <a:pt x="315" y="165"/>
                    <a:pt x="276" y="165"/>
                    <a:pt x="248" y="201"/>
                  </a:cubicBezTo>
                  <a:cubicBezTo>
                    <a:pt x="221" y="236"/>
                    <a:pt x="234" y="276"/>
                    <a:pt x="253" y="311"/>
                  </a:cubicBezTo>
                  <a:cubicBezTo>
                    <a:pt x="213" y="261"/>
                    <a:pt x="184" y="274"/>
                    <a:pt x="125" y="261"/>
                  </a:cubicBezTo>
                  <a:cubicBezTo>
                    <a:pt x="79" y="251"/>
                    <a:pt x="10" y="228"/>
                    <a:pt x="4" y="171"/>
                  </a:cubicBezTo>
                  <a:cubicBezTo>
                    <a:pt x="0" y="125"/>
                    <a:pt x="44" y="98"/>
                    <a:pt x="85" y="98"/>
                  </a:cubicBezTo>
                  <a:cubicBezTo>
                    <a:pt x="129" y="96"/>
                    <a:pt x="163" y="127"/>
                    <a:pt x="177" y="167"/>
                  </a:cubicBezTo>
                  <a:cubicBezTo>
                    <a:pt x="179" y="136"/>
                    <a:pt x="179" y="136"/>
                    <a:pt x="179" y="136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7">
              <a:extLst>
                <a:ext uri="{FF2B5EF4-FFF2-40B4-BE49-F238E27FC236}">
                  <a16:creationId xmlns:a16="http://schemas.microsoft.com/office/drawing/2014/main" id="{43FC7285-D036-4C9F-9F07-C831B8F6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653"/>
              <a:ext cx="24" cy="5"/>
            </a:xfrm>
            <a:custGeom>
              <a:avLst/>
              <a:gdLst>
                <a:gd name="T0" fmla="*/ 4 w 9"/>
                <a:gd name="T1" fmla="*/ 0 h 2"/>
                <a:gd name="T2" fmla="*/ 0 w 9"/>
                <a:gd name="T3" fmla="*/ 1 h 2"/>
                <a:gd name="T4" fmla="*/ 9 w 9"/>
                <a:gd name="T5" fmla="*/ 2 h 2"/>
                <a:gd name="T6" fmla="*/ 4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4" y="1"/>
                    <a:pt x="7" y="1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8">
              <a:extLst>
                <a:ext uri="{FF2B5EF4-FFF2-40B4-BE49-F238E27FC236}">
                  <a16:creationId xmlns:a16="http://schemas.microsoft.com/office/drawing/2014/main" id="{4D3628B2-4CEE-43F0-AFC5-AA23C1A6F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656"/>
              <a:ext cx="42" cy="37"/>
            </a:xfrm>
            <a:custGeom>
              <a:avLst/>
              <a:gdLst>
                <a:gd name="T0" fmla="*/ 8 w 16"/>
                <a:gd name="T1" fmla="*/ 0 h 14"/>
                <a:gd name="T2" fmla="*/ 0 w 16"/>
                <a:gd name="T3" fmla="*/ 7 h 14"/>
                <a:gd name="T4" fmla="*/ 13 w 16"/>
                <a:gd name="T5" fmla="*/ 14 h 14"/>
                <a:gd name="T6" fmla="*/ 16 w 16"/>
                <a:gd name="T7" fmla="*/ 8 h 14"/>
                <a:gd name="T8" fmla="*/ 8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5" y="9"/>
                    <a:pt x="9" y="11"/>
                    <a:pt x="13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9">
              <a:extLst>
                <a:ext uri="{FF2B5EF4-FFF2-40B4-BE49-F238E27FC236}">
                  <a16:creationId xmlns:a16="http://schemas.microsoft.com/office/drawing/2014/main" id="{EE9A74C8-B8E4-42B2-BF31-9D1E8D4BA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4"/>
              <a:ext cx="46" cy="27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5 h 10"/>
                <a:gd name="T4" fmla="*/ 8 w 17"/>
                <a:gd name="T5" fmla="*/ 10 h 10"/>
                <a:gd name="T6" fmla="*/ 17 w 17"/>
                <a:gd name="T7" fmla="*/ 1 h 10"/>
                <a:gd name="T8" fmla="*/ 17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1" y="1"/>
                    <a:pt x="5" y="3"/>
                    <a:pt x="0" y="5"/>
                  </a:cubicBezTo>
                  <a:cubicBezTo>
                    <a:pt x="1" y="8"/>
                    <a:pt x="4" y="10"/>
                    <a:pt x="8" y="10"/>
                  </a:cubicBezTo>
                  <a:cubicBezTo>
                    <a:pt x="13" y="10"/>
                    <a:pt x="17" y="6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Oval 10">
              <a:extLst>
                <a:ext uri="{FF2B5EF4-FFF2-40B4-BE49-F238E27FC236}">
                  <a16:creationId xmlns:a16="http://schemas.microsoft.com/office/drawing/2014/main" id="{BA9DF3E1-438A-4F9D-A5CC-158042E8B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4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Oval 11">
              <a:extLst>
                <a:ext uri="{FF2B5EF4-FFF2-40B4-BE49-F238E27FC236}">
                  <a16:creationId xmlns:a16="http://schemas.microsoft.com/office/drawing/2014/main" id="{D240A29F-EB6D-4EA6-A978-CFFDCB3D2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365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Oval 12">
              <a:extLst>
                <a:ext uri="{FF2B5EF4-FFF2-40B4-BE49-F238E27FC236}">
                  <a16:creationId xmlns:a16="http://schemas.microsoft.com/office/drawing/2014/main" id="{E4A613CC-1BC3-4F23-833B-A576AFA9B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39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13">
              <a:extLst>
                <a:ext uri="{FF2B5EF4-FFF2-40B4-BE49-F238E27FC236}">
                  <a16:creationId xmlns:a16="http://schemas.microsoft.com/office/drawing/2014/main" id="{CB910EF6-0D2A-4AE1-93F2-B8E3C5D29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0"/>
              <a:ext cx="40" cy="43"/>
            </a:xfrm>
            <a:custGeom>
              <a:avLst/>
              <a:gdLst>
                <a:gd name="T0" fmla="*/ 7 w 15"/>
                <a:gd name="T1" fmla="*/ 0 h 16"/>
                <a:gd name="T2" fmla="*/ 5 w 15"/>
                <a:gd name="T3" fmla="*/ 0 h 16"/>
                <a:gd name="T4" fmla="*/ 0 w 15"/>
                <a:gd name="T5" fmla="*/ 11 h 16"/>
                <a:gd name="T6" fmla="*/ 7 w 15"/>
                <a:gd name="T7" fmla="*/ 16 h 16"/>
                <a:gd name="T8" fmla="*/ 15 w 15"/>
                <a:gd name="T9" fmla="*/ 8 h 16"/>
                <a:gd name="T10" fmla="*/ 7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1" y="14"/>
                    <a:pt x="4" y="16"/>
                    <a:pt x="7" y="16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Oval 14">
              <a:extLst>
                <a:ext uri="{FF2B5EF4-FFF2-40B4-BE49-F238E27FC236}">
                  <a16:creationId xmlns:a16="http://schemas.microsoft.com/office/drawing/2014/main" id="{F1D3B479-EA85-4765-8E29-E13CB88A9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05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15">
              <a:extLst>
                <a:ext uri="{FF2B5EF4-FFF2-40B4-BE49-F238E27FC236}">
                  <a16:creationId xmlns:a16="http://schemas.microsoft.com/office/drawing/2014/main" id="{B5F0343E-0ED7-42D5-87BB-CA5725CDE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9"/>
              <a:ext cx="3" cy="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16">
              <a:extLst>
                <a:ext uri="{FF2B5EF4-FFF2-40B4-BE49-F238E27FC236}">
                  <a16:creationId xmlns:a16="http://schemas.microsoft.com/office/drawing/2014/main" id="{AD45EACD-7066-4CCE-9F52-CA4DB477F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67"/>
              <a:ext cx="37" cy="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5 h 14"/>
                <a:gd name="T4" fmla="*/ 9 w 14"/>
                <a:gd name="T5" fmla="*/ 14 h 14"/>
                <a:gd name="T6" fmla="*/ 14 w 14"/>
                <a:gd name="T7" fmla="*/ 12 h 14"/>
                <a:gd name="T8" fmla="*/ 1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10"/>
                    <a:pt x="4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cubicBezTo>
                    <a:pt x="11" y="8"/>
                    <a:pt x="6" y="4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17">
              <a:extLst>
                <a:ext uri="{FF2B5EF4-FFF2-40B4-BE49-F238E27FC236}">
                  <a16:creationId xmlns:a16="http://schemas.microsoft.com/office/drawing/2014/main" id="{594B1503-1C1C-440C-AB4B-EFE70EF69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59"/>
              <a:ext cx="29" cy="19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3 w 11"/>
                <a:gd name="T5" fmla="*/ 7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10" y="4"/>
                    <a:pt x="1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Oval 18">
              <a:extLst>
                <a:ext uri="{FF2B5EF4-FFF2-40B4-BE49-F238E27FC236}">
                  <a16:creationId xmlns:a16="http://schemas.microsoft.com/office/drawing/2014/main" id="{50F55532-6B4C-4447-B8CE-832225263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134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Oval 19">
              <a:extLst>
                <a:ext uri="{FF2B5EF4-FFF2-40B4-BE49-F238E27FC236}">
                  <a16:creationId xmlns:a16="http://schemas.microsoft.com/office/drawing/2014/main" id="{3A145FB8-BFC9-4087-9051-85465E816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46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20">
              <a:extLst>
                <a:ext uri="{FF2B5EF4-FFF2-40B4-BE49-F238E27FC236}">
                  <a16:creationId xmlns:a16="http://schemas.microsoft.com/office/drawing/2014/main" id="{55B5CB06-7F8F-44D2-8E51-E3B1F3B39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02"/>
              <a:ext cx="43" cy="18"/>
            </a:xfrm>
            <a:custGeom>
              <a:avLst/>
              <a:gdLst>
                <a:gd name="T0" fmla="*/ 0 w 16"/>
                <a:gd name="T1" fmla="*/ 0 h 7"/>
                <a:gd name="T2" fmla="*/ 9 w 16"/>
                <a:gd name="T3" fmla="*/ 7 h 7"/>
                <a:gd name="T4" fmla="*/ 16 w 16"/>
                <a:gd name="T5" fmla="*/ 4 h 7"/>
                <a:gd name="T6" fmla="*/ 0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1" y="4"/>
                    <a:pt x="5" y="7"/>
                    <a:pt x="9" y="7"/>
                  </a:cubicBezTo>
                  <a:cubicBezTo>
                    <a:pt x="12" y="7"/>
                    <a:pt x="14" y="6"/>
                    <a:pt x="16" y="4"/>
                  </a:cubicBezTo>
                  <a:cubicBezTo>
                    <a:pt x="11" y="2"/>
                    <a:pt x="6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Oval 21">
              <a:extLst>
                <a:ext uri="{FF2B5EF4-FFF2-40B4-BE49-F238E27FC236}">
                  <a16:creationId xmlns:a16="http://schemas.microsoft.com/office/drawing/2014/main" id="{A3B3FB6D-8CA6-44A0-952F-266E36EB6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253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Freeform 22">
              <a:extLst>
                <a:ext uri="{FF2B5EF4-FFF2-40B4-BE49-F238E27FC236}">
                  <a16:creationId xmlns:a16="http://schemas.microsoft.com/office/drawing/2014/main" id="{B4AD2178-E479-4158-91E3-7427519A1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18"/>
              <a:ext cx="14" cy="40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12 h 15"/>
                <a:gd name="T4" fmla="*/ 0 w 5"/>
                <a:gd name="T5" fmla="*/ 15 h 15"/>
                <a:gd name="T6" fmla="*/ 5 w 5"/>
                <a:gd name="T7" fmla="*/ 7 h 15"/>
                <a:gd name="T8" fmla="*/ 0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3" y="14"/>
                    <a:pt x="5" y="11"/>
                    <a:pt x="5" y="7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Oval 23">
              <a:extLst>
                <a:ext uri="{FF2B5EF4-FFF2-40B4-BE49-F238E27FC236}">
                  <a16:creationId xmlns:a16="http://schemas.microsoft.com/office/drawing/2014/main" id="{220C65A6-46B8-4006-B7BF-4118AC271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04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24">
              <a:extLst>
                <a:ext uri="{FF2B5EF4-FFF2-40B4-BE49-F238E27FC236}">
                  <a16:creationId xmlns:a16="http://schemas.microsoft.com/office/drawing/2014/main" id="{677DE05E-8157-4608-A19A-AF00F5EED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36"/>
              <a:ext cx="43" cy="41"/>
            </a:xfrm>
            <a:custGeom>
              <a:avLst/>
              <a:gdLst>
                <a:gd name="T0" fmla="*/ 2 w 16"/>
                <a:gd name="T1" fmla="*/ 0 h 15"/>
                <a:gd name="T2" fmla="*/ 0 w 16"/>
                <a:gd name="T3" fmla="*/ 6 h 15"/>
                <a:gd name="T4" fmla="*/ 9 w 16"/>
                <a:gd name="T5" fmla="*/ 15 h 15"/>
                <a:gd name="T6" fmla="*/ 16 w 16"/>
                <a:gd name="T7" fmla="*/ 12 h 15"/>
                <a:gd name="T8" fmla="*/ 2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12" y="15"/>
                    <a:pt x="14" y="13"/>
                    <a:pt x="16" y="12"/>
                  </a:cubicBezTo>
                  <a:cubicBezTo>
                    <a:pt x="11" y="7"/>
                    <a:pt x="7" y="4"/>
                    <a:pt x="2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Oval 25">
              <a:extLst>
                <a:ext uri="{FF2B5EF4-FFF2-40B4-BE49-F238E27FC236}">
                  <a16:creationId xmlns:a16="http://schemas.microsoft.com/office/drawing/2014/main" id="{A7D75504-0317-46BC-81FA-9DD66F63A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10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Oval 26">
              <a:extLst>
                <a:ext uri="{FF2B5EF4-FFF2-40B4-BE49-F238E27FC236}">
                  <a16:creationId xmlns:a16="http://schemas.microsoft.com/office/drawing/2014/main" id="{5CD9A70D-7D32-4676-8D4F-D88D0AB03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172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Oval 27">
              <a:extLst>
                <a:ext uri="{FF2B5EF4-FFF2-40B4-BE49-F238E27FC236}">
                  <a16:creationId xmlns:a16="http://schemas.microsoft.com/office/drawing/2014/main" id="{D53405C3-C8F0-40E3-813E-974EA3362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5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Oval 28">
              <a:extLst>
                <a:ext uri="{FF2B5EF4-FFF2-40B4-BE49-F238E27FC236}">
                  <a16:creationId xmlns:a16="http://schemas.microsoft.com/office/drawing/2014/main" id="{41EA6144-22B4-45FE-8E9F-7A02C13E8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96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Oval 29">
              <a:extLst>
                <a:ext uri="{FF2B5EF4-FFF2-40B4-BE49-F238E27FC236}">
                  <a16:creationId xmlns:a16="http://schemas.microsoft.com/office/drawing/2014/main" id="{84E5652C-6A90-474E-AAD3-38C1C425B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66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Oval 30">
              <a:extLst>
                <a:ext uri="{FF2B5EF4-FFF2-40B4-BE49-F238E27FC236}">
                  <a16:creationId xmlns:a16="http://schemas.microsoft.com/office/drawing/2014/main" id="{8EC0A653-C5C2-425E-AF2A-ACF1921D2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312"/>
              <a:ext cx="38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Oval 31">
              <a:extLst>
                <a:ext uri="{FF2B5EF4-FFF2-40B4-BE49-F238E27FC236}">
                  <a16:creationId xmlns:a16="http://schemas.microsoft.com/office/drawing/2014/main" id="{F4BE9E4D-208E-4121-ABC5-28BF9E057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87"/>
              <a:ext cx="38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Freeform 32">
              <a:extLst>
                <a:ext uri="{FF2B5EF4-FFF2-40B4-BE49-F238E27FC236}">
                  <a16:creationId xmlns:a16="http://schemas.microsoft.com/office/drawing/2014/main" id="{0C42E611-FC83-456C-942D-6B2589429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17"/>
              <a:ext cx="40" cy="46"/>
            </a:xfrm>
            <a:custGeom>
              <a:avLst/>
              <a:gdLst>
                <a:gd name="T0" fmla="*/ 7 w 15"/>
                <a:gd name="T1" fmla="*/ 0 h 17"/>
                <a:gd name="T2" fmla="*/ 0 w 15"/>
                <a:gd name="T3" fmla="*/ 8 h 17"/>
                <a:gd name="T4" fmla="*/ 9 w 15"/>
                <a:gd name="T5" fmla="*/ 17 h 17"/>
                <a:gd name="T6" fmla="*/ 15 w 15"/>
                <a:gd name="T7" fmla="*/ 15 h 17"/>
                <a:gd name="T8" fmla="*/ 7 w 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1" y="17"/>
                    <a:pt x="13" y="16"/>
                    <a:pt x="15" y="15"/>
                  </a:cubicBezTo>
                  <a:cubicBezTo>
                    <a:pt x="13" y="10"/>
                    <a:pt x="10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Oval 33">
              <a:extLst>
                <a:ext uri="{FF2B5EF4-FFF2-40B4-BE49-F238E27FC236}">
                  <a16:creationId xmlns:a16="http://schemas.microsoft.com/office/drawing/2014/main" id="{BB4925A9-11B4-4816-AD3B-AB1A2AD2D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Oval 34">
              <a:extLst>
                <a:ext uri="{FF2B5EF4-FFF2-40B4-BE49-F238E27FC236}">
                  <a16:creationId xmlns:a16="http://schemas.microsoft.com/office/drawing/2014/main" id="{408DC0BF-AA31-43D8-909C-023A871AD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35">
              <a:extLst>
                <a:ext uri="{FF2B5EF4-FFF2-40B4-BE49-F238E27FC236}">
                  <a16:creationId xmlns:a16="http://schemas.microsoft.com/office/drawing/2014/main" id="{DE1DB504-3476-4C70-BAE2-D07704AC6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28"/>
              <a:ext cx="48" cy="48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6 w 18"/>
                <a:gd name="T5" fmla="*/ 18 h 18"/>
                <a:gd name="T6" fmla="*/ 18 w 18"/>
                <a:gd name="T7" fmla="*/ 8 h 18"/>
                <a:gd name="T8" fmla="*/ 9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3" y="17"/>
                    <a:pt x="6" y="18"/>
                  </a:cubicBezTo>
                  <a:cubicBezTo>
                    <a:pt x="11" y="15"/>
                    <a:pt x="14" y="12"/>
                    <a:pt x="18" y="8"/>
                  </a:cubicBezTo>
                  <a:cubicBezTo>
                    <a:pt x="17" y="4"/>
                    <a:pt x="14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Oval 36">
              <a:extLst>
                <a:ext uri="{FF2B5EF4-FFF2-40B4-BE49-F238E27FC236}">
                  <a16:creationId xmlns:a16="http://schemas.microsoft.com/office/drawing/2014/main" id="{B52AEF4A-5C11-4C13-B56D-337655082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31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Freeform 37">
              <a:extLst>
                <a:ext uri="{FF2B5EF4-FFF2-40B4-BE49-F238E27FC236}">
                  <a16:creationId xmlns:a16="http://schemas.microsoft.com/office/drawing/2014/main" id="{8F637DD8-E168-4A7E-B5BE-32FA9679C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90"/>
              <a:ext cx="40" cy="35"/>
            </a:xfrm>
            <a:custGeom>
              <a:avLst/>
              <a:gdLst>
                <a:gd name="T0" fmla="*/ 8 w 15"/>
                <a:gd name="T1" fmla="*/ 0 h 13"/>
                <a:gd name="T2" fmla="*/ 0 w 15"/>
                <a:gd name="T3" fmla="*/ 8 h 13"/>
                <a:gd name="T4" fmla="*/ 2 w 15"/>
                <a:gd name="T5" fmla="*/ 13 h 13"/>
                <a:gd name="T6" fmla="*/ 15 w 15"/>
                <a:gd name="T7" fmla="*/ 4 h 13"/>
                <a:gd name="T8" fmla="*/ 8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6" y="10"/>
                    <a:pt x="11" y="7"/>
                    <a:pt x="15" y="4"/>
                  </a:cubicBezTo>
                  <a:cubicBezTo>
                    <a:pt x="13" y="1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Oval 38">
              <a:extLst>
                <a:ext uri="{FF2B5EF4-FFF2-40B4-BE49-F238E27FC236}">
                  <a16:creationId xmlns:a16="http://schemas.microsoft.com/office/drawing/2014/main" id="{5C8D48FA-FBC6-49CD-A75C-C887EA1A3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93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Freeform 39">
              <a:extLst>
                <a:ext uri="{FF2B5EF4-FFF2-40B4-BE49-F238E27FC236}">
                  <a16:creationId xmlns:a16="http://schemas.microsoft.com/office/drawing/2014/main" id="{70603BF9-35E8-46D1-9547-A47A6D68A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34"/>
              <a:ext cx="32" cy="46"/>
            </a:xfrm>
            <a:custGeom>
              <a:avLst/>
              <a:gdLst>
                <a:gd name="T0" fmla="*/ 7 w 12"/>
                <a:gd name="T1" fmla="*/ 0 h 17"/>
                <a:gd name="T2" fmla="*/ 0 w 12"/>
                <a:gd name="T3" fmla="*/ 8 h 17"/>
                <a:gd name="T4" fmla="*/ 9 w 12"/>
                <a:gd name="T5" fmla="*/ 17 h 17"/>
                <a:gd name="T6" fmla="*/ 12 w 12"/>
                <a:gd name="T7" fmla="*/ 17 h 17"/>
                <a:gd name="T8" fmla="*/ 7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1" y="11"/>
                    <a:pt x="9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40">
              <a:extLst>
                <a:ext uri="{FF2B5EF4-FFF2-40B4-BE49-F238E27FC236}">
                  <a16:creationId xmlns:a16="http://schemas.microsoft.com/office/drawing/2014/main" id="{90241F5A-E675-4BA7-A7F2-0FAE2581A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-16"/>
              <a:ext cx="918" cy="755"/>
            </a:xfrm>
            <a:custGeom>
              <a:avLst/>
              <a:gdLst>
                <a:gd name="T0" fmla="*/ 193 w 344"/>
                <a:gd name="T1" fmla="*/ 103 h 281"/>
                <a:gd name="T2" fmla="*/ 237 w 344"/>
                <a:gd name="T3" fmla="*/ 14 h 281"/>
                <a:gd name="T4" fmla="*/ 321 w 344"/>
                <a:gd name="T5" fmla="*/ 40 h 281"/>
                <a:gd name="T6" fmla="*/ 326 w 344"/>
                <a:gd name="T7" fmla="*/ 94 h 281"/>
                <a:gd name="T8" fmla="*/ 279 w 344"/>
                <a:gd name="T9" fmla="*/ 146 h 281"/>
                <a:gd name="T10" fmla="*/ 260 w 344"/>
                <a:gd name="T11" fmla="*/ 280 h 281"/>
                <a:gd name="T12" fmla="*/ 266 w 344"/>
                <a:gd name="T13" fmla="*/ 278 h 281"/>
                <a:gd name="T14" fmla="*/ 175 w 344"/>
                <a:gd name="T15" fmla="*/ 233 h 281"/>
                <a:gd name="T16" fmla="*/ 59 w 344"/>
                <a:gd name="T17" fmla="*/ 197 h 281"/>
                <a:gd name="T18" fmla="*/ 48 w 344"/>
                <a:gd name="T19" fmla="*/ 80 h 281"/>
                <a:gd name="T20" fmla="*/ 185 w 344"/>
                <a:gd name="T21" fmla="*/ 136 h 281"/>
                <a:gd name="T22" fmla="*/ 191 w 344"/>
                <a:gd name="T23" fmla="*/ 134 h 281"/>
                <a:gd name="T24" fmla="*/ 86 w 344"/>
                <a:gd name="T25" fmla="*/ 65 h 281"/>
                <a:gd name="T26" fmla="*/ 13 w 344"/>
                <a:gd name="T27" fmla="*/ 149 h 281"/>
                <a:gd name="T28" fmla="*/ 117 w 344"/>
                <a:gd name="T29" fmla="*/ 226 h 281"/>
                <a:gd name="T30" fmla="*/ 190 w 344"/>
                <a:gd name="T31" fmla="*/ 239 h 281"/>
                <a:gd name="T32" fmla="*/ 261 w 344"/>
                <a:gd name="T33" fmla="*/ 280 h 281"/>
                <a:gd name="T34" fmla="*/ 266 w 344"/>
                <a:gd name="T35" fmla="*/ 278 h 281"/>
                <a:gd name="T36" fmla="*/ 258 w 344"/>
                <a:gd name="T37" fmla="*/ 174 h 281"/>
                <a:gd name="T38" fmla="*/ 319 w 344"/>
                <a:gd name="T39" fmla="*/ 119 h 281"/>
                <a:gd name="T40" fmla="*/ 307 w 344"/>
                <a:gd name="T41" fmla="*/ 16 h 281"/>
                <a:gd name="T42" fmla="*/ 228 w 344"/>
                <a:gd name="T43" fmla="*/ 15 h 281"/>
                <a:gd name="T44" fmla="*/ 187 w 344"/>
                <a:gd name="T45" fmla="*/ 104 h 281"/>
                <a:gd name="T46" fmla="*/ 193 w 344"/>
                <a:gd name="T47" fmla="*/ 10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281">
                  <a:moveTo>
                    <a:pt x="193" y="103"/>
                  </a:moveTo>
                  <a:cubicBezTo>
                    <a:pt x="187" y="65"/>
                    <a:pt x="201" y="30"/>
                    <a:pt x="237" y="14"/>
                  </a:cubicBezTo>
                  <a:cubicBezTo>
                    <a:pt x="267" y="1"/>
                    <a:pt x="305" y="10"/>
                    <a:pt x="321" y="40"/>
                  </a:cubicBezTo>
                  <a:cubicBezTo>
                    <a:pt x="329" y="56"/>
                    <a:pt x="329" y="77"/>
                    <a:pt x="326" y="94"/>
                  </a:cubicBezTo>
                  <a:cubicBezTo>
                    <a:pt x="321" y="120"/>
                    <a:pt x="298" y="132"/>
                    <a:pt x="279" y="146"/>
                  </a:cubicBezTo>
                  <a:cubicBezTo>
                    <a:pt x="232" y="182"/>
                    <a:pt x="236" y="232"/>
                    <a:pt x="260" y="280"/>
                  </a:cubicBezTo>
                  <a:cubicBezTo>
                    <a:pt x="262" y="279"/>
                    <a:pt x="264" y="278"/>
                    <a:pt x="266" y="278"/>
                  </a:cubicBezTo>
                  <a:cubicBezTo>
                    <a:pt x="241" y="247"/>
                    <a:pt x="214" y="238"/>
                    <a:pt x="175" y="233"/>
                  </a:cubicBezTo>
                  <a:cubicBezTo>
                    <a:pt x="135" y="228"/>
                    <a:pt x="94" y="219"/>
                    <a:pt x="59" y="197"/>
                  </a:cubicBezTo>
                  <a:cubicBezTo>
                    <a:pt x="15" y="170"/>
                    <a:pt x="0" y="111"/>
                    <a:pt x="48" y="80"/>
                  </a:cubicBezTo>
                  <a:cubicBezTo>
                    <a:pt x="103" y="44"/>
                    <a:pt x="164" y="82"/>
                    <a:pt x="185" y="136"/>
                  </a:cubicBezTo>
                  <a:cubicBezTo>
                    <a:pt x="186" y="137"/>
                    <a:pt x="192" y="136"/>
                    <a:pt x="191" y="134"/>
                  </a:cubicBezTo>
                  <a:cubicBezTo>
                    <a:pt x="173" y="88"/>
                    <a:pt x="136" y="61"/>
                    <a:pt x="86" y="65"/>
                  </a:cubicBezTo>
                  <a:cubicBezTo>
                    <a:pt x="42" y="68"/>
                    <a:pt x="3" y="103"/>
                    <a:pt x="13" y="149"/>
                  </a:cubicBezTo>
                  <a:cubicBezTo>
                    <a:pt x="23" y="195"/>
                    <a:pt x="78" y="215"/>
                    <a:pt x="117" y="226"/>
                  </a:cubicBezTo>
                  <a:cubicBezTo>
                    <a:pt x="141" y="233"/>
                    <a:pt x="166" y="235"/>
                    <a:pt x="190" y="239"/>
                  </a:cubicBezTo>
                  <a:cubicBezTo>
                    <a:pt x="220" y="243"/>
                    <a:pt x="242" y="257"/>
                    <a:pt x="261" y="280"/>
                  </a:cubicBezTo>
                  <a:cubicBezTo>
                    <a:pt x="262" y="281"/>
                    <a:pt x="267" y="280"/>
                    <a:pt x="266" y="278"/>
                  </a:cubicBezTo>
                  <a:cubicBezTo>
                    <a:pt x="249" y="245"/>
                    <a:pt x="238" y="209"/>
                    <a:pt x="258" y="174"/>
                  </a:cubicBezTo>
                  <a:cubicBezTo>
                    <a:pt x="272" y="150"/>
                    <a:pt x="300" y="139"/>
                    <a:pt x="319" y="119"/>
                  </a:cubicBezTo>
                  <a:cubicBezTo>
                    <a:pt x="344" y="91"/>
                    <a:pt x="337" y="37"/>
                    <a:pt x="307" y="16"/>
                  </a:cubicBezTo>
                  <a:cubicBezTo>
                    <a:pt x="284" y="0"/>
                    <a:pt x="252" y="3"/>
                    <a:pt x="228" y="15"/>
                  </a:cubicBezTo>
                  <a:cubicBezTo>
                    <a:pt x="195" y="33"/>
                    <a:pt x="181" y="67"/>
                    <a:pt x="187" y="104"/>
                  </a:cubicBezTo>
                  <a:cubicBezTo>
                    <a:pt x="188" y="106"/>
                    <a:pt x="193" y="105"/>
                    <a:pt x="193" y="10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41">
              <a:extLst>
                <a:ext uri="{FF2B5EF4-FFF2-40B4-BE49-F238E27FC236}">
                  <a16:creationId xmlns:a16="http://schemas.microsoft.com/office/drawing/2014/main" id="{8077A73A-8908-4797-AC15-25644D8AA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314"/>
              <a:ext cx="564" cy="600"/>
            </a:xfrm>
            <a:custGeom>
              <a:avLst/>
              <a:gdLst>
                <a:gd name="T0" fmla="*/ 113 w 211"/>
                <a:gd name="T1" fmla="*/ 81 h 223"/>
                <a:gd name="T2" fmla="*/ 195 w 211"/>
                <a:gd name="T3" fmla="*/ 35 h 223"/>
                <a:gd name="T4" fmla="*/ 211 w 211"/>
                <a:gd name="T5" fmla="*/ 79 h 223"/>
                <a:gd name="T6" fmla="*/ 176 w 211"/>
                <a:gd name="T7" fmla="*/ 119 h 223"/>
                <a:gd name="T8" fmla="*/ 131 w 211"/>
                <a:gd name="T9" fmla="*/ 167 h 223"/>
                <a:gd name="T10" fmla="*/ 86 w 211"/>
                <a:gd name="T11" fmla="*/ 200 h 223"/>
                <a:gd name="T12" fmla="*/ 19 w 211"/>
                <a:gd name="T13" fmla="*/ 35 h 223"/>
                <a:gd name="T14" fmla="*/ 82 w 211"/>
                <a:gd name="T15" fmla="*/ 25 h 223"/>
                <a:gd name="T16" fmla="*/ 109 w 211"/>
                <a:gd name="T17" fmla="*/ 90 h 223"/>
                <a:gd name="T18" fmla="*/ 113 w 211"/>
                <a:gd name="T19" fmla="*/ 8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23">
                  <a:moveTo>
                    <a:pt x="113" y="81"/>
                  </a:moveTo>
                  <a:cubicBezTo>
                    <a:pt x="126" y="48"/>
                    <a:pt x="161" y="0"/>
                    <a:pt x="195" y="35"/>
                  </a:cubicBezTo>
                  <a:cubicBezTo>
                    <a:pt x="203" y="44"/>
                    <a:pt x="211" y="69"/>
                    <a:pt x="211" y="79"/>
                  </a:cubicBezTo>
                  <a:cubicBezTo>
                    <a:pt x="209" y="106"/>
                    <a:pt x="195" y="104"/>
                    <a:pt x="176" y="119"/>
                  </a:cubicBezTo>
                  <a:cubicBezTo>
                    <a:pt x="151" y="137"/>
                    <a:pt x="147" y="142"/>
                    <a:pt x="131" y="167"/>
                  </a:cubicBezTo>
                  <a:cubicBezTo>
                    <a:pt x="116" y="190"/>
                    <a:pt x="115" y="223"/>
                    <a:pt x="86" y="200"/>
                  </a:cubicBezTo>
                  <a:cubicBezTo>
                    <a:pt x="55" y="177"/>
                    <a:pt x="0" y="73"/>
                    <a:pt x="19" y="35"/>
                  </a:cubicBezTo>
                  <a:cubicBezTo>
                    <a:pt x="30" y="10"/>
                    <a:pt x="59" y="8"/>
                    <a:pt x="82" y="25"/>
                  </a:cubicBezTo>
                  <a:cubicBezTo>
                    <a:pt x="105" y="42"/>
                    <a:pt x="94" y="69"/>
                    <a:pt x="109" y="90"/>
                  </a:cubicBezTo>
                  <a:cubicBezTo>
                    <a:pt x="113" y="81"/>
                    <a:pt x="113" y="81"/>
                    <a:pt x="113" y="81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Oval 42">
              <a:extLst>
                <a:ext uri="{FF2B5EF4-FFF2-40B4-BE49-F238E27FC236}">
                  <a16:creationId xmlns:a16="http://schemas.microsoft.com/office/drawing/2014/main" id="{E18F021B-08FD-4AC8-ADAC-11AC09A40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739"/>
              <a:ext cx="37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43">
              <a:extLst>
                <a:ext uri="{FF2B5EF4-FFF2-40B4-BE49-F238E27FC236}">
                  <a16:creationId xmlns:a16="http://schemas.microsoft.com/office/drawing/2014/main" id="{857F6D8E-CA77-4325-9619-AA7331C09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" y="691"/>
              <a:ext cx="26" cy="32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9 h 12"/>
                <a:gd name="T4" fmla="*/ 0 w 10"/>
                <a:gd name="T5" fmla="*/ 12 h 12"/>
                <a:gd name="T6" fmla="*/ 10 w 10"/>
                <a:gd name="T7" fmla="*/ 0 h 12"/>
                <a:gd name="T8" fmla="*/ 9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3" y="7"/>
                    <a:pt x="6" y="4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Oval 44">
              <a:extLst>
                <a:ext uri="{FF2B5EF4-FFF2-40B4-BE49-F238E27FC236}">
                  <a16:creationId xmlns:a16="http://schemas.microsoft.com/office/drawing/2014/main" id="{DA7EF867-4CBE-4D58-9232-100563C2C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" y="669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45">
              <a:extLst>
                <a:ext uri="{FF2B5EF4-FFF2-40B4-BE49-F238E27FC236}">
                  <a16:creationId xmlns:a16="http://schemas.microsoft.com/office/drawing/2014/main" id="{898F6DE8-365D-4433-8219-5E554E6E8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" y="768"/>
              <a:ext cx="40" cy="4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8 w 15"/>
                <a:gd name="T5" fmla="*/ 16 h 16"/>
                <a:gd name="T6" fmla="*/ 9 w 15"/>
                <a:gd name="T7" fmla="*/ 16 h 16"/>
                <a:gd name="T8" fmla="*/ 15 w 15"/>
                <a:gd name="T9" fmla="*/ 4 h 16"/>
                <a:gd name="T10" fmla="*/ 8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1" y="12"/>
                    <a:pt x="13" y="8"/>
                    <a:pt x="15" y="4"/>
                  </a:cubicBezTo>
                  <a:cubicBezTo>
                    <a:pt x="13" y="2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Oval 46">
              <a:extLst>
                <a:ext uri="{FF2B5EF4-FFF2-40B4-BE49-F238E27FC236}">
                  <a16:creationId xmlns:a16="http://schemas.microsoft.com/office/drawing/2014/main" id="{B3405D02-43C8-4C64-AB79-48CA714CA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" y="68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47">
              <a:extLst>
                <a:ext uri="{FF2B5EF4-FFF2-40B4-BE49-F238E27FC236}">
                  <a16:creationId xmlns:a16="http://schemas.microsoft.com/office/drawing/2014/main" id="{6C9ED1FA-B373-48CA-96FD-740EE43F9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836"/>
              <a:ext cx="40" cy="35"/>
            </a:xfrm>
            <a:custGeom>
              <a:avLst/>
              <a:gdLst>
                <a:gd name="T0" fmla="*/ 7 w 15"/>
                <a:gd name="T1" fmla="*/ 0 h 13"/>
                <a:gd name="T2" fmla="*/ 0 w 15"/>
                <a:gd name="T3" fmla="*/ 5 h 13"/>
                <a:gd name="T4" fmla="*/ 1 w 15"/>
                <a:gd name="T5" fmla="*/ 6 h 13"/>
                <a:gd name="T6" fmla="*/ 13 w 15"/>
                <a:gd name="T7" fmla="*/ 13 h 13"/>
                <a:gd name="T8" fmla="*/ 15 w 15"/>
                <a:gd name="T9" fmla="*/ 8 h 13"/>
                <a:gd name="T10" fmla="*/ 7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7" y="0"/>
                  </a:move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6" y="10"/>
                    <a:pt x="10" y="12"/>
                    <a:pt x="13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48">
              <a:extLst>
                <a:ext uri="{FF2B5EF4-FFF2-40B4-BE49-F238E27FC236}">
                  <a16:creationId xmlns:a16="http://schemas.microsoft.com/office/drawing/2014/main" id="{834DA30B-524E-44A6-8A8F-62B21950C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382"/>
              <a:ext cx="35" cy="34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6 h 13"/>
                <a:gd name="T4" fmla="*/ 7 w 13"/>
                <a:gd name="T5" fmla="*/ 13 h 13"/>
                <a:gd name="T6" fmla="*/ 13 w 13"/>
                <a:gd name="T7" fmla="*/ 10 h 13"/>
                <a:gd name="T8" fmla="*/ 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" y="13"/>
                    <a:pt x="11" y="12"/>
                    <a:pt x="13" y="10"/>
                  </a:cubicBezTo>
                  <a:cubicBezTo>
                    <a:pt x="10" y="7"/>
                    <a:pt x="7" y="3"/>
                    <a:pt x="3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49">
              <a:extLst>
                <a:ext uri="{FF2B5EF4-FFF2-40B4-BE49-F238E27FC236}">
                  <a16:creationId xmlns:a16="http://schemas.microsoft.com/office/drawing/2014/main" id="{C01AED20-6A4A-424B-9FB6-B41BEBB33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382"/>
              <a:ext cx="43" cy="48"/>
            </a:xfrm>
            <a:custGeom>
              <a:avLst/>
              <a:gdLst>
                <a:gd name="T0" fmla="*/ 8 w 16"/>
                <a:gd name="T1" fmla="*/ 0 h 18"/>
                <a:gd name="T2" fmla="*/ 1 w 16"/>
                <a:gd name="T3" fmla="*/ 10 h 18"/>
                <a:gd name="T4" fmla="*/ 0 w 16"/>
                <a:gd name="T5" fmla="*/ 14 h 18"/>
                <a:gd name="T6" fmla="*/ 7 w 16"/>
                <a:gd name="T7" fmla="*/ 18 h 18"/>
                <a:gd name="T8" fmla="*/ 16 w 16"/>
                <a:gd name="T9" fmla="*/ 9 h 18"/>
                <a:gd name="T10" fmla="*/ 8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3"/>
                    <a:pt x="3" y="6"/>
                    <a:pt x="1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4" y="18"/>
                    <a:pt x="7" y="18"/>
                  </a:cubicBezTo>
                  <a:cubicBezTo>
                    <a:pt x="12" y="18"/>
                    <a:pt x="16" y="14"/>
                    <a:pt x="16" y="9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Freeform 50">
              <a:extLst>
                <a:ext uri="{FF2B5EF4-FFF2-40B4-BE49-F238E27FC236}">
                  <a16:creationId xmlns:a16="http://schemas.microsoft.com/office/drawing/2014/main" id="{B771EB00-8E6C-4E9C-ACE2-841C8B6E3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79"/>
              <a:ext cx="24" cy="11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2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1"/>
                    <a:pt x="3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5" y="4"/>
                    <a:pt x="7" y="2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51">
              <a:extLst>
                <a:ext uri="{FF2B5EF4-FFF2-40B4-BE49-F238E27FC236}">
                  <a16:creationId xmlns:a16="http://schemas.microsoft.com/office/drawing/2014/main" id="{A2B27727-1B73-42F3-8BAE-6B6A0D9AA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" y="352"/>
              <a:ext cx="43" cy="38"/>
            </a:xfrm>
            <a:custGeom>
              <a:avLst/>
              <a:gdLst>
                <a:gd name="T0" fmla="*/ 5 w 16"/>
                <a:gd name="T1" fmla="*/ 0 h 14"/>
                <a:gd name="T2" fmla="*/ 2 w 16"/>
                <a:gd name="T3" fmla="*/ 0 h 14"/>
                <a:gd name="T4" fmla="*/ 0 w 16"/>
                <a:gd name="T5" fmla="*/ 6 h 14"/>
                <a:gd name="T6" fmla="*/ 8 w 16"/>
                <a:gd name="T7" fmla="*/ 14 h 14"/>
                <a:gd name="T8" fmla="*/ 16 w 16"/>
                <a:gd name="T9" fmla="*/ 6 h 14"/>
                <a:gd name="T10" fmla="*/ 14 w 16"/>
                <a:gd name="T11" fmla="*/ 1 h 14"/>
                <a:gd name="T12" fmla="*/ 5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4"/>
                    <a:pt x="8" y="14"/>
                  </a:cubicBezTo>
                  <a:cubicBezTo>
                    <a:pt x="12" y="14"/>
                    <a:pt x="16" y="10"/>
                    <a:pt x="16" y="6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1" y="0"/>
                    <a:pt x="8" y="0"/>
                    <a:pt x="5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52">
              <a:extLst>
                <a:ext uri="{FF2B5EF4-FFF2-40B4-BE49-F238E27FC236}">
                  <a16:creationId xmlns:a16="http://schemas.microsoft.com/office/drawing/2014/main" id="{2773BE94-4EE3-413D-A2C6-648F69DFF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" y="392"/>
              <a:ext cx="30" cy="2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9 w 11"/>
                <a:gd name="T5" fmla="*/ 10 h 10"/>
                <a:gd name="T6" fmla="*/ 11 w 11"/>
                <a:gd name="T7" fmla="*/ 10 h 10"/>
                <a:gd name="T8" fmla="*/ 8 w 11"/>
                <a:gd name="T9" fmla="*/ 6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0" y="9"/>
                    <a:pt x="9" y="7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53">
              <a:extLst>
                <a:ext uri="{FF2B5EF4-FFF2-40B4-BE49-F238E27FC236}">
                  <a16:creationId xmlns:a16="http://schemas.microsoft.com/office/drawing/2014/main" id="{16514DEF-4BFC-482D-A57D-C3FA1058A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77"/>
              <a:ext cx="567" cy="569"/>
            </a:xfrm>
            <a:custGeom>
              <a:avLst/>
              <a:gdLst>
                <a:gd name="T0" fmla="*/ 107 w 212"/>
                <a:gd name="T1" fmla="*/ 80 h 212"/>
                <a:gd name="T2" fmla="*/ 185 w 212"/>
                <a:gd name="T3" fmla="*/ 39 h 212"/>
                <a:gd name="T4" fmla="*/ 199 w 212"/>
                <a:gd name="T5" fmla="*/ 76 h 212"/>
                <a:gd name="T6" fmla="*/ 177 w 212"/>
                <a:gd name="T7" fmla="*/ 111 h 212"/>
                <a:gd name="T8" fmla="*/ 131 w 212"/>
                <a:gd name="T9" fmla="*/ 150 h 212"/>
                <a:gd name="T10" fmla="*/ 110 w 212"/>
                <a:gd name="T11" fmla="*/ 185 h 212"/>
                <a:gd name="T12" fmla="*/ 80 w 212"/>
                <a:gd name="T13" fmla="*/ 199 h 212"/>
                <a:gd name="T14" fmla="*/ 42 w 212"/>
                <a:gd name="T15" fmla="*/ 151 h 212"/>
                <a:gd name="T16" fmla="*/ 13 w 212"/>
                <a:gd name="T17" fmla="*/ 80 h 212"/>
                <a:gd name="T18" fmla="*/ 51 w 212"/>
                <a:gd name="T19" fmla="*/ 16 h 212"/>
                <a:gd name="T20" fmla="*/ 97 w 212"/>
                <a:gd name="T21" fmla="*/ 90 h 212"/>
                <a:gd name="T22" fmla="*/ 103 w 212"/>
                <a:gd name="T23" fmla="*/ 89 h 212"/>
                <a:gd name="T24" fmla="*/ 86 w 212"/>
                <a:gd name="T25" fmla="*/ 36 h 212"/>
                <a:gd name="T26" fmla="*/ 46 w 212"/>
                <a:gd name="T27" fmla="*/ 13 h 212"/>
                <a:gd name="T28" fmla="*/ 3 w 212"/>
                <a:gd name="T29" fmla="*/ 51 h 212"/>
                <a:gd name="T30" fmla="*/ 34 w 212"/>
                <a:gd name="T31" fmla="*/ 148 h 212"/>
                <a:gd name="T32" fmla="*/ 91 w 212"/>
                <a:gd name="T33" fmla="*/ 209 h 212"/>
                <a:gd name="T34" fmla="*/ 106 w 212"/>
                <a:gd name="T35" fmla="*/ 202 h 212"/>
                <a:gd name="T36" fmla="*/ 131 w 212"/>
                <a:gd name="T37" fmla="*/ 157 h 212"/>
                <a:gd name="T38" fmla="*/ 169 w 212"/>
                <a:gd name="T39" fmla="*/ 118 h 212"/>
                <a:gd name="T40" fmla="*/ 203 w 212"/>
                <a:gd name="T41" fmla="*/ 89 h 212"/>
                <a:gd name="T42" fmla="*/ 161 w 212"/>
                <a:gd name="T43" fmla="*/ 21 h 212"/>
                <a:gd name="T44" fmla="*/ 101 w 212"/>
                <a:gd name="T45" fmla="*/ 82 h 212"/>
                <a:gd name="T46" fmla="*/ 107 w 212"/>
                <a:gd name="T47" fmla="*/ 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212">
                  <a:moveTo>
                    <a:pt x="107" y="80"/>
                  </a:moveTo>
                  <a:cubicBezTo>
                    <a:pt x="118" y="51"/>
                    <a:pt x="153" y="0"/>
                    <a:pt x="185" y="39"/>
                  </a:cubicBezTo>
                  <a:cubicBezTo>
                    <a:pt x="193" y="48"/>
                    <a:pt x="197" y="64"/>
                    <a:pt x="199" y="76"/>
                  </a:cubicBezTo>
                  <a:cubicBezTo>
                    <a:pt x="202" y="93"/>
                    <a:pt x="190" y="103"/>
                    <a:pt x="177" y="111"/>
                  </a:cubicBezTo>
                  <a:cubicBezTo>
                    <a:pt x="159" y="120"/>
                    <a:pt x="143" y="134"/>
                    <a:pt x="131" y="150"/>
                  </a:cubicBezTo>
                  <a:cubicBezTo>
                    <a:pt x="123" y="161"/>
                    <a:pt x="116" y="172"/>
                    <a:pt x="110" y="185"/>
                  </a:cubicBezTo>
                  <a:cubicBezTo>
                    <a:pt x="103" y="200"/>
                    <a:pt x="97" y="212"/>
                    <a:pt x="80" y="199"/>
                  </a:cubicBezTo>
                  <a:cubicBezTo>
                    <a:pt x="63" y="187"/>
                    <a:pt x="52" y="168"/>
                    <a:pt x="42" y="151"/>
                  </a:cubicBezTo>
                  <a:cubicBezTo>
                    <a:pt x="29" y="129"/>
                    <a:pt x="19" y="105"/>
                    <a:pt x="13" y="80"/>
                  </a:cubicBezTo>
                  <a:cubicBezTo>
                    <a:pt x="6" y="53"/>
                    <a:pt x="7" y="7"/>
                    <a:pt x="51" y="16"/>
                  </a:cubicBezTo>
                  <a:cubicBezTo>
                    <a:pt x="90" y="24"/>
                    <a:pt x="81" y="64"/>
                    <a:pt x="97" y="90"/>
                  </a:cubicBezTo>
                  <a:cubicBezTo>
                    <a:pt x="98" y="91"/>
                    <a:pt x="103" y="89"/>
                    <a:pt x="103" y="89"/>
                  </a:cubicBezTo>
                  <a:cubicBezTo>
                    <a:pt x="93" y="72"/>
                    <a:pt x="94" y="53"/>
                    <a:pt x="86" y="36"/>
                  </a:cubicBezTo>
                  <a:cubicBezTo>
                    <a:pt x="80" y="22"/>
                    <a:pt x="60" y="12"/>
                    <a:pt x="46" y="13"/>
                  </a:cubicBezTo>
                  <a:cubicBezTo>
                    <a:pt x="22" y="13"/>
                    <a:pt x="6" y="27"/>
                    <a:pt x="3" y="51"/>
                  </a:cubicBezTo>
                  <a:cubicBezTo>
                    <a:pt x="0" y="83"/>
                    <a:pt x="19" y="120"/>
                    <a:pt x="34" y="148"/>
                  </a:cubicBezTo>
                  <a:cubicBezTo>
                    <a:pt x="44" y="166"/>
                    <a:pt x="66" y="209"/>
                    <a:pt x="91" y="209"/>
                  </a:cubicBezTo>
                  <a:cubicBezTo>
                    <a:pt x="98" y="209"/>
                    <a:pt x="102" y="206"/>
                    <a:pt x="106" y="202"/>
                  </a:cubicBezTo>
                  <a:cubicBezTo>
                    <a:pt x="117" y="190"/>
                    <a:pt x="122" y="170"/>
                    <a:pt x="131" y="157"/>
                  </a:cubicBezTo>
                  <a:cubicBezTo>
                    <a:pt x="141" y="141"/>
                    <a:pt x="154" y="130"/>
                    <a:pt x="169" y="118"/>
                  </a:cubicBezTo>
                  <a:cubicBezTo>
                    <a:pt x="182" y="109"/>
                    <a:pt x="197" y="105"/>
                    <a:pt x="203" y="89"/>
                  </a:cubicBezTo>
                  <a:cubicBezTo>
                    <a:pt x="212" y="65"/>
                    <a:pt x="190" y="18"/>
                    <a:pt x="161" y="21"/>
                  </a:cubicBezTo>
                  <a:cubicBezTo>
                    <a:pt x="130" y="25"/>
                    <a:pt x="112" y="55"/>
                    <a:pt x="101" y="82"/>
                  </a:cubicBezTo>
                  <a:cubicBezTo>
                    <a:pt x="101" y="82"/>
                    <a:pt x="106" y="82"/>
                    <a:pt x="107" y="8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54">
              <a:extLst>
                <a:ext uri="{FF2B5EF4-FFF2-40B4-BE49-F238E27FC236}">
                  <a16:creationId xmlns:a16="http://schemas.microsoft.com/office/drawing/2014/main" id="{23D5EBE4-887F-49C8-82EE-A504E3E65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489"/>
              <a:ext cx="3180" cy="631"/>
            </a:xfrm>
            <a:custGeom>
              <a:avLst/>
              <a:gdLst>
                <a:gd name="T0" fmla="*/ 65 w 1191"/>
                <a:gd name="T1" fmla="*/ 118 h 235"/>
                <a:gd name="T2" fmla="*/ 167 w 1191"/>
                <a:gd name="T3" fmla="*/ 10 h 235"/>
                <a:gd name="T4" fmla="*/ 365 w 1191"/>
                <a:gd name="T5" fmla="*/ 5 h 235"/>
                <a:gd name="T6" fmla="*/ 561 w 1191"/>
                <a:gd name="T7" fmla="*/ 14 h 235"/>
                <a:gd name="T8" fmla="*/ 895 w 1191"/>
                <a:gd name="T9" fmla="*/ 24 h 235"/>
                <a:gd name="T10" fmla="*/ 1096 w 1191"/>
                <a:gd name="T11" fmla="*/ 26 h 235"/>
                <a:gd name="T12" fmla="*/ 1170 w 1191"/>
                <a:gd name="T13" fmla="*/ 65 h 235"/>
                <a:gd name="T14" fmla="*/ 1170 w 1191"/>
                <a:gd name="T15" fmla="*/ 145 h 235"/>
                <a:gd name="T16" fmla="*/ 1082 w 1191"/>
                <a:gd name="T17" fmla="*/ 179 h 235"/>
                <a:gd name="T18" fmla="*/ 979 w 1191"/>
                <a:gd name="T19" fmla="*/ 174 h 235"/>
                <a:gd name="T20" fmla="*/ 794 w 1191"/>
                <a:gd name="T21" fmla="*/ 147 h 235"/>
                <a:gd name="T22" fmla="*/ 515 w 1191"/>
                <a:gd name="T23" fmla="*/ 175 h 235"/>
                <a:gd name="T24" fmla="*/ 65 w 1191"/>
                <a:gd name="T25" fmla="*/ 118 h 235"/>
                <a:gd name="T26" fmla="*/ 60 w 1191"/>
                <a:gd name="T27" fmla="*/ 120 h 235"/>
                <a:gd name="T28" fmla="*/ 578 w 1191"/>
                <a:gd name="T29" fmla="*/ 168 h 235"/>
                <a:gd name="T30" fmla="*/ 864 w 1191"/>
                <a:gd name="T31" fmla="*/ 156 h 235"/>
                <a:gd name="T32" fmla="*/ 1035 w 1191"/>
                <a:gd name="T33" fmla="*/ 182 h 235"/>
                <a:gd name="T34" fmla="*/ 1177 w 1191"/>
                <a:gd name="T35" fmla="*/ 142 h 235"/>
                <a:gd name="T36" fmla="*/ 1182 w 1191"/>
                <a:gd name="T37" fmla="*/ 73 h 235"/>
                <a:gd name="T38" fmla="*/ 1125 w 1191"/>
                <a:gd name="T39" fmla="*/ 30 h 235"/>
                <a:gd name="T40" fmla="*/ 934 w 1191"/>
                <a:gd name="T41" fmla="*/ 19 h 235"/>
                <a:gd name="T42" fmla="*/ 635 w 1191"/>
                <a:gd name="T43" fmla="*/ 16 h 235"/>
                <a:gd name="T44" fmla="*/ 391 w 1191"/>
                <a:gd name="T45" fmla="*/ 3 h 235"/>
                <a:gd name="T46" fmla="*/ 271 w 1191"/>
                <a:gd name="T47" fmla="*/ 0 h 235"/>
                <a:gd name="T48" fmla="*/ 166 w 1191"/>
                <a:gd name="T49" fmla="*/ 8 h 235"/>
                <a:gd name="T50" fmla="*/ 60 w 1191"/>
                <a:gd name="T51" fmla="*/ 120 h 235"/>
                <a:gd name="T52" fmla="*/ 65 w 1191"/>
                <a:gd name="T53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1" h="235">
                  <a:moveTo>
                    <a:pt x="65" y="118"/>
                  </a:moveTo>
                  <a:cubicBezTo>
                    <a:pt x="7" y="50"/>
                    <a:pt x="115" y="17"/>
                    <a:pt x="167" y="10"/>
                  </a:cubicBezTo>
                  <a:cubicBezTo>
                    <a:pt x="234" y="2"/>
                    <a:pt x="298" y="3"/>
                    <a:pt x="365" y="5"/>
                  </a:cubicBezTo>
                  <a:cubicBezTo>
                    <a:pt x="431" y="7"/>
                    <a:pt x="496" y="10"/>
                    <a:pt x="561" y="14"/>
                  </a:cubicBezTo>
                  <a:cubicBezTo>
                    <a:pt x="672" y="21"/>
                    <a:pt x="783" y="30"/>
                    <a:pt x="895" y="24"/>
                  </a:cubicBezTo>
                  <a:cubicBezTo>
                    <a:pt x="961" y="20"/>
                    <a:pt x="1029" y="13"/>
                    <a:pt x="1096" y="26"/>
                  </a:cubicBezTo>
                  <a:cubicBezTo>
                    <a:pt x="1123" y="32"/>
                    <a:pt x="1152" y="42"/>
                    <a:pt x="1170" y="65"/>
                  </a:cubicBezTo>
                  <a:cubicBezTo>
                    <a:pt x="1187" y="87"/>
                    <a:pt x="1187" y="122"/>
                    <a:pt x="1170" y="145"/>
                  </a:cubicBezTo>
                  <a:cubicBezTo>
                    <a:pt x="1151" y="171"/>
                    <a:pt x="1112" y="177"/>
                    <a:pt x="1082" y="179"/>
                  </a:cubicBezTo>
                  <a:cubicBezTo>
                    <a:pt x="1048" y="182"/>
                    <a:pt x="1013" y="179"/>
                    <a:pt x="979" y="174"/>
                  </a:cubicBezTo>
                  <a:cubicBezTo>
                    <a:pt x="917" y="166"/>
                    <a:pt x="858" y="148"/>
                    <a:pt x="794" y="147"/>
                  </a:cubicBezTo>
                  <a:cubicBezTo>
                    <a:pt x="700" y="146"/>
                    <a:pt x="607" y="162"/>
                    <a:pt x="515" y="175"/>
                  </a:cubicBezTo>
                  <a:cubicBezTo>
                    <a:pt x="366" y="196"/>
                    <a:pt x="192" y="218"/>
                    <a:pt x="65" y="118"/>
                  </a:cubicBezTo>
                  <a:cubicBezTo>
                    <a:pt x="64" y="117"/>
                    <a:pt x="59" y="119"/>
                    <a:pt x="60" y="120"/>
                  </a:cubicBezTo>
                  <a:cubicBezTo>
                    <a:pt x="206" y="235"/>
                    <a:pt x="410" y="192"/>
                    <a:pt x="578" y="168"/>
                  </a:cubicBezTo>
                  <a:cubicBezTo>
                    <a:pt x="672" y="155"/>
                    <a:pt x="769" y="141"/>
                    <a:pt x="864" y="156"/>
                  </a:cubicBezTo>
                  <a:cubicBezTo>
                    <a:pt x="921" y="165"/>
                    <a:pt x="976" y="180"/>
                    <a:pt x="1035" y="182"/>
                  </a:cubicBezTo>
                  <a:cubicBezTo>
                    <a:pt x="1081" y="185"/>
                    <a:pt x="1147" y="184"/>
                    <a:pt x="1177" y="142"/>
                  </a:cubicBezTo>
                  <a:cubicBezTo>
                    <a:pt x="1191" y="123"/>
                    <a:pt x="1191" y="94"/>
                    <a:pt x="1182" y="73"/>
                  </a:cubicBezTo>
                  <a:cubicBezTo>
                    <a:pt x="1171" y="51"/>
                    <a:pt x="1148" y="38"/>
                    <a:pt x="1125" y="30"/>
                  </a:cubicBezTo>
                  <a:cubicBezTo>
                    <a:pt x="1065" y="10"/>
                    <a:pt x="996" y="15"/>
                    <a:pt x="934" y="19"/>
                  </a:cubicBezTo>
                  <a:cubicBezTo>
                    <a:pt x="834" y="25"/>
                    <a:pt x="735" y="22"/>
                    <a:pt x="635" y="16"/>
                  </a:cubicBezTo>
                  <a:cubicBezTo>
                    <a:pt x="554" y="11"/>
                    <a:pt x="472" y="3"/>
                    <a:pt x="391" y="3"/>
                  </a:cubicBezTo>
                  <a:cubicBezTo>
                    <a:pt x="351" y="3"/>
                    <a:pt x="311" y="0"/>
                    <a:pt x="271" y="0"/>
                  </a:cubicBezTo>
                  <a:cubicBezTo>
                    <a:pt x="235" y="0"/>
                    <a:pt x="201" y="4"/>
                    <a:pt x="166" y="8"/>
                  </a:cubicBezTo>
                  <a:cubicBezTo>
                    <a:pt x="113" y="15"/>
                    <a:pt x="0" y="50"/>
                    <a:pt x="60" y="120"/>
                  </a:cubicBezTo>
                  <a:cubicBezTo>
                    <a:pt x="61" y="121"/>
                    <a:pt x="66" y="119"/>
                    <a:pt x="65" y="118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Freeform 55">
              <a:extLst>
                <a:ext uri="{FF2B5EF4-FFF2-40B4-BE49-F238E27FC236}">
                  <a16:creationId xmlns:a16="http://schemas.microsoft.com/office/drawing/2014/main" id="{6E6D7B6C-D6D0-48E3-A74C-4B7E82099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621"/>
              <a:ext cx="86" cy="260"/>
            </a:xfrm>
            <a:custGeom>
              <a:avLst/>
              <a:gdLst>
                <a:gd name="T0" fmla="*/ 16 w 32"/>
                <a:gd name="T1" fmla="*/ 0 h 97"/>
                <a:gd name="T2" fmla="*/ 0 w 32"/>
                <a:gd name="T3" fmla="*/ 10 h 97"/>
                <a:gd name="T4" fmla="*/ 13 w 32"/>
                <a:gd name="T5" fmla="*/ 74 h 97"/>
                <a:gd name="T6" fmla="*/ 15 w 32"/>
                <a:gd name="T7" fmla="*/ 87 h 97"/>
                <a:gd name="T8" fmla="*/ 32 w 32"/>
                <a:gd name="T9" fmla="*/ 97 h 97"/>
                <a:gd name="T10" fmla="*/ 30 w 32"/>
                <a:gd name="T11" fmla="*/ 72 h 97"/>
                <a:gd name="T12" fmla="*/ 16 w 3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7">
                  <a:moveTo>
                    <a:pt x="16" y="0"/>
                  </a:moveTo>
                  <a:cubicBezTo>
                    <a:pt x="10" y="3"/>
                    <a:pt x="5" y="6"/>
                    <a:pt x="0" y="10"/>
                  </a:cubicBezTo>
                  <a:cubicBezTo>
                    <a:pt x="4" y="31"/>
                    <a:pt x="9" y="53"/>
                    <a:pt x="13" y="74"/>
                  </a:cubicBezTo>
                  <a:cubicBezTo>
                    <a:pt x="13" y="78"/>
                    <a:pt x="14" y="82"/>
                    <a:pt x="15" y="87"/>
                  </a:cubicBezTo>
                  <a:cubicBezTo>
                    <a:pt x="21" y="90"/>
                    <a:pt x="26" y="93"/>
                    <a:pt x="32" y="97"/>
                  </a:cubicBezTo>
                  <a:cubicBezTo>
                    <a:pt x="31" y="88"/>
                    <a:pt x="31" y="79"/>
                    <a:pt x="30" y="72"/>
                  </a:cubicBezTo>
                  <a:cubicBezTo>
                    <a:pt x="26" y="48"/>
                    <a:pt x="21" y="24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Freeform 56">
              <a:extLst>
                <a:ext uri="{FF2B5EF4-FFF2-40B4-BE49-F238E27FC236}">
                  <a16:creationId xmlns:a16="http://schemas.microsoft.com/office/drawing/2014/main" id="{DA57A903-4D74-48CB-8217-40FABB452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892"/>
              <a:ext cx="40" cy="3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 h 11"/>
                <a:gd name="T4" fmla="*/ 15 w 15"/>
                <a:gd name="T5" fmla="*/ 11 h 11"/>
                <a:gd name="T6" fmla="*/ 15 w 15"/>
                <a:gd name="T7" fmla="*/ 9 h 11"/>
                <a:gd name="T8" fmla="*/ 0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5"/>
                    <a:pt x="10" y="8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0" y="6"/>
                    <a:pt x="5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Freeform 57">
              <a:extLst>
                <a:ext uri="{FF2B5EF4-FFF2-40B4-BE49-F238E27FC236}">
                  <a16:creationId xmlns:a16="http://schemas.microsoft.com/office/drawing/2014/main" id="{E28CB0A9-EB60-440A-9224-4E28264A0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871"/>
              <a:ext cx="45" cy="45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7 w 17"/>
                <a:gd name="T5" fmla="*/ 17 h 17"/>
                <a:gd name="T6" fmla="*/ 16 w 17"/>
                <a:gd name="T7" fmla="*/ 9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1" y="3"/>
                    <a:pt x="1" y="5"/>
                    <a:pt x="2" y="8"/>
                  </a:cubicBezTo>
                  <a:cubicBezTo>
                    <a:pt x="7" y="11"/>
                    <a:pt x="12" y="14"/>
                    <a:pt x="17" y="17"/>
                  </a:cubicBezTo>
                  <a:cubicBezTo>
                    <a:pt x="17" y="15"/>
                    <a:pt x="16" y="12"/>
                    <a:pt x="16" y="9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Freeform 58">
              <a:extLst>
                <a:ext uri="{FF2B5EF4-FFF2-40B4-BE49-F238E27FC236}">
                  <a16:creationId xmlns:a16="http://schemas.microsoft.com/office/drawing/2014/main" id="{FDB100AC-77E9-486D-9DA0-7271AA3D9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854"/>
              <a:ext cx="46" cy="41"/>
            </a:xfrm>
            <a:custGeom>
              <a:avLst/>
              <a:gdLst>
                <a:gd name="T0" fmla="*/ 0 w 17"/>
                <a:gd name="T1" fmla="*/ 0 h 15"/>
                <a:gd name="T2" fmla="*/ 1 w 17"/>
                <a:gd name="T3" fmla="*/ 6 h 15"/>
                <a:gd name="T4" fmla="*/ 17 w 17"/>
                <a:gd name="T5" fmla="*/ 15 h 15"/>
                <a:gd name="T6" fmla="*/ 17 w 17"/>
                <a:gd name="T7" fmla="*/ 10 h 15"/>
                <a:gd name="T8" fmla="*/ 0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7" y="9"/>
                    <a:pt x="12" y="12"/>
                    <a:pt x="17" y="15"/>
                  </a:cubicBezTo>
                  <a:cubicBezTo>
                    <a:pt x="17" y="13"/>
                    <a:pt x="17" y="11"/>
                    <a:pt x="17" y="10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Freeform 59">
              <a:extLst>
                <a:ext uri="{FF2B5EF4-FFF2-40B4-BE49-F238E27FC236}">
                  <a16:creationId xmlns:a16="http://schemas.microsoft.com/office/drawing/2014/main" id="{C639B7CE-0FE0-4988-BD3F-48EBEADE7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562"/>
              <a:ext cx="80" cy="395"/>
            </a:xfrm>
            <a:custGeom>
              <a:avLst/>
              <a:gdLst>
                <a:gd name="T0" fmla="*/ 16 w 30"/>
                <a:gd name="T1" fmla="*/ 0 h 147"/>
                <a:gd name="T2" fmla="*/ 0 w 30"/>
                <a:gd name="T3" fmla="*/ 3 h 147"/>
                <a:gd name="T4" fmla="*/ 12 w 30"/>
                <a:gd name="T5" fmla="*/ 141 h 147"/>
                <a:gd name="T6" fmla="*/ 30 w 30"/>
                <a:gd name="T7" fmla="*/ 147 h 147"/>
                <a:gd name="T8" fmla="*/ 16 w 3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7">
                  <a:moveTo>
                    <a:pt x="16" y="0"/>
                  </a:moveTo>
                  <a:cubicBezTo>
                    <a:pt x="11" y="1"/>
                    <a:pt x="6" y="2"/>
                    <a:pt x="0" y="3"/>
                  </a:cubicBezTo>
                  <a:cubicBezTo>
                    <a:pt x="7" y="49"/>
                    <a:pt x="12" y="95"/>
                    <a:pt x="12" y="141"/>
                  </a:cubicBezTo>
                  <a:cubicBezTo>
                    <a:pt x="18" y="143"/>
                    <a:pt x="24" y="145"/>
                    <a:pt x="30" y="147"/>
                  </a:cubicBezTo>
                  <a:cubicBezTo>
                    <a:pt x="26" y="98"/>
                    <a:pt x="24" y="49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60">
              <a:extLst>
                <a:ext uri="{FF2B5EF4-FFF2-40B4-BE49-F238E27FC236}">
                  <a16:creationId xmlns:a16="http://schemas.microsoft.com/office/drawing/2014/main" id="{380F61C1-A7A4-42CD-BB53-E4C3CBFB9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75"/>
              <a:ext cx="57" cy="22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2 h 8"/>
                <a:gd name="T4" fmla="*/ 21 w 21"/>
                <a:gd name="T5" fmla="*/ 8 h 8"/>
                <a:gd name="T6" fmla="*/ 21 w 21"/>
                <a:gd name="T7" fmla="*/ 7 h 8"/>
                <a:gd name="T8" fmla="*/ 0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7" y="4"/>
                    <a:pt x="14" y="6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4" y="5"/>
                    <a:pt x="7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Freeform 61">
              <a:extLst>
                <a:ext uri="{FF2B5EF4-FFF2-40B4-BE49-F238E27FC236}">
                  <a16:creationId xmlns:a16="http://schemas.microsoft.com/office/drawing/2014/main" id="{C630F12C-3C67-4E21-9FC0-3ECF77420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51"/>
              <a:ext cx="57" cy="43"/>
            </a:xfrm>
            <a:custGeom>
              <a:avLst/>
              <a:gdLst>
                <a:gd name="T0" fmla="*/ 1 w 21"/>
                <a:gd name="T1" fmla="*/ 0 h 16"/>
                <a:gd name="T2" fmla="*/ 0 w 21"/>
                <a:gd name="T3" fmla="*/ 9 h 16"/>
                <a:gd name="T4" fmla="*/ 21 w 21"/>
                <a:gd name="T5" fmla="*/ 16 h 16"/>
                <a:gd name="T6" fmla="*/ 20 w 21"/>
                <a:gd name="T7" fmla="*/ 6 h 16"/>
                <a:gd name="T8" fmla="*/ 1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7" y="12"/>
                    <a:pt x="14" y="14"/>
                    <a:pt x="21" y="16"/>
                  </a:cubicBezTo>
                  <a:cubicBezTo>
                    <a:pt x="20" y="13"/>
                    <a:pt x="20" y="10"/>
                    <a:pt x="20" y="6"/>
                  </a:cubicBezTo>
                  <a:cubicBezTo>
                    <a:pt x="13" y="5"/>
                    <a:pt x="7" y="3"/>
                    <a:pt x="1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62">
              <a:extLst>
                <a:ext uri="{FF2B5EF4-FFF2-40B4-BE49-F238E27FC236}">
                  <a16:creationId xmlns:a16="http://schemas.microsoft.com/office/drawing/2014/main" id="{04817FA9-7E45-49E2-888F-43E29F8F4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40"/>
              <a:ext cx="51" cy="27"/>
            </a:xfrm>
            <a:custGeom>
              <a:avLst/>
              <a:gdLst>
                <a:gd name="T0" fmla="*/ 0 w 19"/>
                <a:gd name="T1" fmla="*/ 0 h 10"/>
                <a:gd name="T2" fmla="*/ 0 w 19"/>
                <a:gd name="T3" fmla="*/ 4 h 10"/>
                <a:gd name="T4" fmla="*/ 19 w 19"/>
                <a:gd name="T5" fmla="*/ 10 h 10"/>
                <a:gd name="T6" fmla="*/ 18 w 19"/>
                <a:gd name="T7" fmla="*/ 6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" y="7"/>
                    <a:pt x="12" y="9"/>
                    <a:pt x="19" y="10"/>
                  </a:cubicBezTo>
                  <a:cubicBezTo>
                    <a:pt x="19" y="9"/>
                    <a:pt x="18" y="8"/>
                    <a:pt x="18" y="6"/>
                  </a:cubicBezTo>
                  <a:cubicBezTo>
                    <a:pt x="12" y="4"/>
                    <a:pt x="6" y="2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Freeform 63">
              <a:extLst>
                <a:ext uri="{FF2B5EF4-FFF2-40B4-BE49-F238E27FC236}">
                  <a16:creationId xmlns:a16="http://schemas.microsoft.com/office/drawing/2014/main" id="{C9D81929-DD14-4DD1-B081-F6F0304E19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" y="537"/>
              <a:ext cx="107" cy="479"/>
            </a:xfrm>
            <a:custGeom>
              <a:avLst/>
              <a:gdLst>
                <a:gd name="T0" fmla="*/ 16 w 40"/>
                <a:gd name="T1" fmla="*/ 172 h 178"/>
                <a:gd name="T2" fmla="*/ 17 w 40"/>
                <a:gd name="T3" fmla="*/ 173 h 178"/>
                <a:gd name="T4" fmla="*/ 26 w 40"/>
                <a:gd name="T5" fmla="*/ 178 h 178"/>
                <a:gd name="T6" fmla="*/ 33 w 40"/>
                <a:gd name="T7" fmla="*/ 174 h 178"/>
                <a:gd name="T8" fmla="*/ 16 w 40"/>
                <a:gd name="T9" fmla="*/ 172 h 178"/>
                <a:gd name="T10" fmla="*/ 18 w 40"/>
                <a:gd name="T11" fmla="*/ 0 h 178"/>
                <a:gd name="T12" fmla="*/ 0 w 40"/>
                <a:gd name="T13" fmla="*/ 1 h 178"/>
                <a:gd name="T14" fmla="*/ 6 w 40"/>
                <a:gd name="T15" fmla="*/ 60 h 178"/>
                <a:gd name="T16" fmla="*/ 12 w 40"/>
                <a:gd name="T17" fmla="*/ 124 h 178"/>
                <a:gd name="T18" fmla="*/ 15 w 40"/>
                <a:gd name="T19" fmla="*/ 168 h 178"/>
                <a:gd name="T20" fmla="*/ 34 w 40"/>
                <a:gd name="T21" fmla="*/ 171 h 178"/>
                <a:gd name="T22" fmla="*/ 25 w 40"/>
                <a:gd name="T23" fmla="*/ 77 h 178"/>
                <a:gd name="T24" fmla="*/ 18 w 40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78">
                  <a:moveTo>
                    <a:pt x="16" y="172"/>
                  </a:moveTo>
                  <a:cubicBezTo>
                    <a:pt x="17" y="172"/>
                    <a:pt x="17" y="172"/>
                    <a:pt x="17" y="173"/>
                  </a:cubicBezTo>
                  <a:cubicBezTo>
                    <a:pt x="18" y="176"/>
                    <a:pt x="22" y="178"/>
                    <a:pt x="26" y="178"/>
                  </a:cubicBezTo>
                  <a:cubicBezTo>
                    <a:pt x="29" y="178"/>
                    <a:pt x="31" y="177"/>
                    <a:pt x="33" y="174"/>
                  </a:cubicBezTo>
                  <a:cubicBezTo>
                    <a:pt x="27" y="173"/>
                    <a:pt x="22" y="173"/>
                    <a:pt x="16" y="172"/>
                  </a:cubicBezTo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1" y="21"/>
                    <a:pt x="5" y="41"/>
                    <a:pt x="6" y="60"/>
                  </a:cubicBezTo>
                  <a:cubicBezTo>
                    <a:pt x="8" y="82"/>
                    <a:pt x="10" y="103"/>
                    <a:pt x="12" y="124"/>
                  </a:cubicBezTo>
                  <a:cubicBezTo>
                    <a:pt x="13" y="138"/>
                    <a:pt x="12" y="154"/>
                    <a:pt x="15" y="168"/>
                  </a:cubicBezTo>
                  <a:cubicBezTo>
                    <a:pt x="21" y="169"/>
                    <a:pt x="27" y="170"/>
                    <a:pt x="34" y="171"/>
                  </a:cubicBezTo>
                  <a:cubicBezTo>
                    <a:pt x="40" y="141"/>
                    <a:pt x="29" y="106"/>
                    <a:pt x="25" y="77"/>
                  </a:cubicBezTo>
                  <a:cubicBezTo>
                    <a:pt x="22" y="52"/>
                    <a:pt x="21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64">
              <a:extLst>
                <a:ext uri="{FF2B5EF4-FFF2-40B4-BE49-F238E27FC236}">
                  <a16:creationId xmlns:a16="http://schemas.microsoft.com/office/drawing/2014/main" id="{1ADBD0EA-4A46-48BB-8272-10D374522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89"/>
              <a:ext cx="51" cy="16"/>
            </a:xfrm>
            <a:custGeom>
              <a:avLst/>
              <a:gdLst>
                <a:gd name="T0" fmla="*/ 0 w 19"/>
                <a:gd name="T1" fmla="*/ 0 h 6"/>
                <a:gd name="T2" fmla="*/ 1 w 19"/>
                <a:gd name="T3" fmla="*/ 4 h 6"/>
                <a:gd name="T4" fmla="*/ 18 w 19"/>
                <a:gd name="T5" fmla="*/ 6 h 6"/>
                <a:gd name="T6" fmla="*/ 18 w 19"/>
                <a:gd name="T7" fmla="*/ 5 h 6"/>
                <a:gd name="T8" fmla="*/ 19 w 19"/>
                <a:gd name="T9" fmla="*/ 3 h 6"/>
                <a:gd name="T10" fmla="*/ 0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7" y="5"/>
                    <a:pt x="12" y="5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4"/>
                    <a:pt x="18" y="3"/>
                    <a:pt x="19" y="3"/>
                  </a:cubicBez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65">
              <a:extLst>
                <a:ext uri="{FF2B5EF4-FFF2-40B4-BE49-F238E27FC236}">
                  <a16:creationId xmlns:a16="http://schemas.microsoft.com/office/drawing/2014/main" id="{A4D2EA93-F3E3-4CE0-BD60-59D8AE308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535"/>
              <a:ext cx="96" cy="473"/>
            </a:xfrm>
            <a:custGeom>
              <a:avLst/>
              <a:gdLst>
                <a:gd name="T0" fmla="*/ 2 w 36"/>
                <a:gd name="T1" fmla="*/ 0 h 176"/>
                <a:gd name="T2" fmla="*/ 0 w 36"/>
                <a:gd name="T3" fmla="*/ 0 h 176"/>
                <a:gd name="T4" fmla="*/ 17 w 36"/>
                <a:gd name="T5" fmla="*/ 169 h 176"/>
                <a:gd name="T6" fmla="*/ 19 w 36"/>
                <a:gd name="T7" fmla="*/ 175 h 176"/>
                <a:gd name="T8" fmla="*/ 34 w 36"/>
                <a:gd name="T9" fmla="*/ 176 h 176"/>
                <a:gd name="T10" fmla="*/ 36 w 36"/>
                <a:gd name="T11" fmla="*/ 169 h 176"/>
                <a:gd name="T12" fmla="*/ 16 w 36"/>
                <a:gd name="T13" fmla="*/ 0 h 176"/>
                <a:gd name="T14" fmla="*/ 2 w 36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76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56"/>
                    <a:pt x="16" y="112"/>
                    <a:pt x="17" y="169"/>
                  </a:cubicBezTo>
                  <a:cubicBezTo>
                    <a:pt x="17" y="172"/>
                    <a:pt x="18" y="174"/>
                    <a:pt x="19" y="175"/>
                  </a:cubicBezTo>
                  <a:cubicBezTo>
                    <a:pt x="24" y="175"/>
                    <a:pt x="29" y="176"/>
                    <a:pt x="34" y="176"/>
                  </a:cubicBezTo>
                  <a:cubicBezTo>
                    <a:pt x="35" y="174"/>
                    <a:pt x="36" y="172"/>
                    <a:pt x="36" y="169"/>
                  </a:cubicBezTo>
                  <a:cubicBezTo>
                    <a:pt x="32" y="112"/>
                    <a:pt x="23" y="56"/>
                    <a:pt x="16" y="0"/>
                  </a:cubicBezTo>
                  <a:cubicBezTo>
                    <a:pt x="12" y="0"/>
                    <a:pt x="7" y="0"/>
                    <a:pt x="2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66">
              <a:extLst>
                <a:ext uri="{FF2B5EF4-FFF2-40B4-BE49-F238E27FC236}">
                  <a16:creationId xmlns:a16="http://schemas.microsoft.com/office/drawing/2014/main" id="{A1D85757-D5B3-4CC0-A07B-DE39E4A34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005"/>
              <a:ext cx="40" cy="8"/>
            </a:xfrm>
            <a:custGeom>
              <a:avLst/>
              <a:gdLst>
                <a:gd name="T0" fmla="*/ 0 w 15"/>
                <a:gd name="T1" fmla="*/ 0 h 3"/>
                <a:gd name="T2" fmla="*/ 8 w 15"/>
                <a:gd name="T3" fmla="*/ 3 h 3"/>
                <a:gd name="T4" fmla="*/ 15 w 15"/>
                <a:gd name="T5" fmla="*/ 1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  <a:cubicBezTo>
                    <a:pt x="10" y="3"/>
                    <a:pt x="13" y="2"/>
                    <a:pt x="15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67">
              <a:extLst>
                <a:ext uri="{FF2B5EF4-FFF2-40B4-BE49-F238E27FC236}">
                  <a16:creationId xmlns:a16="http://schemas.microsoft.com/office/drawing/2014/main" id="{31625DB7-306D-4C7C-A2F5-03CF40A70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588"/>
              <a:ext cx="91" cy="65"/>
            </a:xfrm>
            <a:custGeom>
              <a:avLst/>
              <a:gdLst>
                <a:gd name="T0" fmla="*/ 19 w 34"/>
                <a:gd name="T1" fmla="*/ 0 h 24"/>
                <a:gd name="T2" fmla="*/ 4 w 34"/>
                <a:gd name="T3" fmla="*/ 6 h 24"/>
                <a:gd name="T4" fmla="*/ 8 w 34"/>
                <a:gd name="T5" fmla="*/ 22 h 24"/>
                <a:gd name="T6" fmla="*/ 16 w 34"/>
                <a:gd name="T7" fmla="*/ 24 h 24"/>
                <a:gd name="T8" fmla="*/ 29 w 34"/>
                <a:gd name="T9" fmla="*/ 9 h 24"/>
                <a:gd name="T10" fmla="*/ 19 w 3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4">
                  <a:moveTo>
                    <a:pt x="19" y="0"/>
                  </a:moveTo>
                  <a:cubicBezTo>
                    <a:pt x="14" y="2"/>
                    <a:pt x="9" y="4"/>
                    <a:pt x="4" y="6"/>
                  </a:cubicBezTo>
                  <a:cubicBezTo>
                    <a:pt x="2" y="9"/>
                    <a:pt x="0" y="18"/>
                    <a:pt x="8" y="22"/>
                  </a:cubicBezTo>
                  <a:cubicBezTo>
                    <a:pt x="10" y="24"/>
                    <a:pt x="13" y="24"/>
                    <a:pt x="16" y="24"/>
                  </a:cubicBezTo>
                  <a:cubicBezTo>
                    <a:pt x="25" y="24"/>
                    <a:pt x="34" y="17"/>
                    <a:pt x="29" y="9"/>
                  </a:cubicBezTo>
                  <a:cubicBezTo>
                    <a:pt x="27" y="5"/>
                    <a:pt x="23" y="2"/>
                    <a:pt x="19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68">
              <a:extLst>
                <a:ext uri="{FF2B5EF4-FFF2-40B4-BE49-F238E27FC236}">
                  <a16:creationId xmlns:a16="http://schemas.microsoft.com/office/drawing/2014/main" id="{4B64B8B9-FCAF-426F-A50A-60D8A9698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728"/>
              <a:ext cx="91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2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69">
              <a:extLst>
                <a:ext uri="{FF2B5EF4-FFF2-40B4-BE49-F238E27FC236}">
                  <a16:creationId xmlns:a16="http://schemas.microsoft.com/office/drawing/2014/main" id="{6B4C072E-7288-4A62-A2BF-032736313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897"/>
              <a:ext cx="58" cy="30"/>
            </a:xfrm>
            <a:custGeom>
              <a:avLst/>
              <a:gdLst>
                <a:gd name="T0" fmla="*/ 6 w 22"/>
                <a:gd name="T1" fmla="*/ 0 h 11"/>
                <a:gd name="T2" fmla="*/ 0 w 22"/>
                <a:gd name="T3" fmla="*/ 2 h 11"/>
                <a:gd name="T4" fmla="*/ 22 w 22"/>
                <a:gd name="T5" fmla="*/ 11 h 11"/>
                <a:gd name="T6" fmla="*/ 20 w 22"/>
                <a:gd name="T7" fmla="*/ 9 h 11"/>
                <a:gd name="T8" fmla="*/ 6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6" y="0"/>
                  </a:moveTo>
                  <a:cubicBezTo>
                    <a:pt x="4" y="0"/>
                    <a:pt x="2" y="0"/>
                    <a:pt x="0" y="2"/>
                  </a:cubicBezTo>
                  <a:cubicBezTo>
                    <a:pt x="7" y="5"/>
                    <a:pt x="15" y="8"/>
                    <a:pt x="22" y="11"/>
                  </a:cubicBezTo>
                  <a:cubicBezTo>
                    <a:pt x="22" y="10"/>
                    <a:pt x="21" y="10"/>
                    <a:pt x="20" y="9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Freeform 70">
              <a:extLst>
                <a:ext uri="{FF2B5EF4-FFF2-40B4-BE49-F238E27FC236}">
                  <a16:creationId xmlns:a16="http://schemas.microsoft.com/office/drawing/2014/main" id="{636C8B0E-4F36-4C79-B471-EB003916D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2"/>
              <a:ext cx="61" cy="30"/>
            </a:xfrm>
            <a:custGeom>
              <a:avLst/>
              <a:gdLst>
                <a:gd name="T0" fmla="*/ 0 w 23"/>
                <a:gd name="T1" fmla="*/ 0 h 11"/>
                <a:gd name="T2" fmla="*/ 0 w 23"/>
                <a:gd name="T3" fmla="*/ 1 h 11"/>
                <a:gd name="T4" fmla="*/ 22 w 23"/>
                <a:gd name="T5" fmla="*/ 11 h 11"/>
                <a:gd name="T6" fmla="*/ 23 w 23"/>
                <a:gd name="T7" fmla="*/ 10 h 11"/>
                <a:gd name="T8" fmla="*/ 0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7" y="5"/>
                    <a:pt x="14" y="8"/>
                    <a:pt x="22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15" y="7"/>
                    <a:pt x="7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Freeform 71">
              <a:extLst>
                <a:ext uri="{FF2B5EF4-FFF2-40B4-BE49-F238E27FC236}">
                  <a16:creationId xmlns:a16="http://schemas.microsoft.com/office/drawing/2014/main" id="{3C80E33B-9E8E-48A7-BCAD-4C42C0FB0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11"/>
              <a:ext cx="72" cy="48"/>
            </a:xfrm>
            <a:custGeom>
              <a:avLst/>
              <a:gdLst>
                <a:gd name="T0" fmla="*/ 1 w 27"/>
                <a:gd name="T1" fmla="*/ 0 h 18"/>
                <a:gd name="T2" fmla="*/ 0 w 27"/>
                <a:gd name="T3" fmla="*/ 2 h 18"/>
                <a:gd name="T4" fmla="*/ 0 w 27"/>
                <a:gd name="T5" fmla="*/ 8 h 18"/>
                <a:gd name="T6" fmla="*/ 23 w 27"/>
                <a:gd name="T7" fmla="*/ 18 h 18"/>
                <a:gd name="T8" fmla="*/ 27 w 27"/>
                <a:gd name="T9" fmla="*/ 11 h 18"/>
                <a:gd name="T10" fmla="*/ 1 w 2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7" y="12"/>
                    <a:pt x="15" y="15"/>
                    <a:pt x="23" y="18"/>
                  </a:cubicBezTo>
                  <a:cubicBezTo>
                    <a:pt x="25" y="16"/>
                    <a:pt x="26" y="14"/>
                    <a:pt x="27" y="11"/>
                  </a:cubicBezTo>
                  <a:cubicBezTo>
                    <a:pt x="18" y="8"/>
                    <a:pt x="10" y="4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Freeform 72">
              <a:extLst>
                <a:ext uri="{FF2B5EF4-FFF2-40B4-BE49-F238E27FC236}">
                  <a16:creationId xmlns:a16="http://schemas.microsoft.com/office/drawing/2014/main" id="{5CD31871-C4ED-4D79-B5A9-7870CE16F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903"/>
              <a:ext cx="69" cy="37"/>
            </a:xfrm>
            <a:custGeom>
              <a:avLst/>
              <a:gdLst>
                <a:gd name="T0" fmla="*/ 3 w 26"/>
                <a:gd name="T1" fmla="*/ 0 h 14"/>
                <a:gd name="T2" fmla="*/ 0 w 26"/>
                <a:gd name="T3" fmla="*/ 3 h 14"/>
                <a:gd name="T4" fmla="*/ 26 w 26"/>
                <a:gd name="T5" fmla="*/ 14 h 14"/>
                <a:gd name="T6" fmla="*/ 25 w 26"/>
                <a:gd name="T7" fmla="*/ 9 h 14"/>
                <a:gd name="T8" fmla="*/ 3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9" y="7"/>
                    <a:pt x="17" y="11"/>
                    <a:pt x="26" y="14"/>
                  </a:cubicBezTo>
                  <a:cubicBezTo>
                    <a:pt x="26" y="12"/>
                    <a:pt x="26" y="11"/>
                    <a:pt x="25" y="9"/>
                  </a:cubicBezTo>
                  <a:cubicBezTo>
                    <a:pt x="18" y="6"/>
                    <a:pt x="10" y="3"/>
                    <a:pt x="3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Freeform 73">
              <a:extLst>
                <a:ext uri="{FF2B5EF4-FFF2-40B4-BE49-F238E27FC236}">
                  <a16:creationId xmlns:a16="http://schemas.microsoft.com/office/drawing/2014/main" id="{81AA7B08-AEF0-4B10-9844-A11CC0A5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889"/>
              <a:ext cx="94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Freeform 74">
              <a:extLst>
                <a:ext uri="{FF2B5EF4-FFF2-40B4-BE49-F238E27FC236}">
                  <a16:creationId xmlns:a16="http://schemas.microsoft.com/office/drawing/2014/main" id="{7CF517BF-0870-485D-AD46-3CAC172DB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712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Freeform 75">
              <a:extLst>
                <a:ext uri="{FF2B5EF4-FFF2-40B4-BE49-F238E27FC236}">
                  <a16:creationId xmlns:a16="http://schemas.microsoft.com/office/drawing/2014/main" id="{1FB6F88C-3560-4F94-B5A5-BD4059687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Freeform 76">
              <a:extLst>
                <a:ext uri="{FF2B5EF4-FFF2-40B4-BE49-F238E27FC236}">
                  <a16:creationId xmlns:a16="http://schemas.microsoft.com/office/drawing/2014/main" id="{11A47F17-C42B-4E29-8B90-46A34B2AA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537"/>
              <a:ext cx="134" cy="468"/>
            </a:xfrm>
            <a:custGeom>
              <a:avLst/>
              <a:gdLst>
                <a:gd name="T0" fmla="*/ 0 w 50"/>
                <a:gd name="T1" fmla="*/ 0 h 174"/>
                <a:gd name="T2" fmla="*/ 21 w 50"/>
                <a:gd name="T3" fmla="*/ 105 h 174"/>
                <a:gd name="T4" fmla="*/ 29 w 50"/>
                <a:gd name="T5" fmla="*/ 172 h 174"/>
                <a:gd name="T6" fmla="*/ 30 w 50"/>
                <a:gd name="T7" fmla="*/ 174 h 174"/>
                <a:gd name="T8" fmla="*/ 50 w 50"/>
                <a:gd name="T9" fmla="*/ 173 h 174"/>
                <a:gd name="T10" fmla="*/ 49 w 50"/>
                <a:gd name="T11" fmla="*/ 167 h 174"/>
                <a:gd name="T12" fmla="*/ 38 w 50"/>
                <a:gd name="T13" fmla="*/ 103 h 174"/>
                <a:gd name="T14" fmla="*/ 18 w 50"/>
                <a:gd name="T15" fmla="*/ 1 h 174"/>
                <a:gd name="T16" fmla="*/ 0 w 50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4">
                  <a:moveTo>
                    <a:pt x="0" y="0"/>
                  </a:moveTo>
                  <a:cubicBezTo>
                    <a:pt x="7" y="35"/>
                    <a:pt x="14" y="70"/>
                    <a:pt x="21" y="105"/>
                  </a:cubicBezTo>
                  <a:cubicBezTo>
                    <a:pt x="24" y="126"/>
                    <a:pt x="31" y="151"/>
                    <a:pt x="29" y="172"/>
                  </a:cubicBezTo>
                  <a:cubicBezTo>
                    <a:pt x="29" y="172"/>
                    <a:pt x="30" y="173"/>
                    <a:pt x="30" y="174"/>
                  </a:cubicBezTo>
                  <a:cubicBezTo>
                    <a:pt x="37" y="173"/>
                    <a:pt x="43" y="173"/>
                    <a:pt x="50" y="173"/>
                  </a:cubicBezTo>
                  <a:cubicBezTo>
                    <a:pt x="50" y="171"/>
                    <a:pt x="50" y="169"/>
                    <a:pt x="49" y="167"/>
                  </a:cubicBezTo>
                  <a:cubicBezTo>
                    <a:pt x="38" y="152"/>
                    <a:pt x="41" y="121"/>
                    <a:pt x="38" y="103"/>
                  </a:cubicBezTo>
                  <a:cubicBezTo>
                    <a:pt x="32" y="69"/>
                    <a:pt x="25" y="3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Freeform 77">
              <a:extLst>
                <a:ext uri="{FF2B5EF4-FFF2-40B4-BE49-F238E27FC236}">
                  <a16:creationId xmlns:a16="http://schemas.microsoft.com/office/drawing/2014/main" id="{8BEBDF86-A904-41B0-B9AE-684AAE009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021"/>
              <a:ext cx="24" cy="3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3 w 9"/>
                <a:gd name="T5" fmla="*/ 1 h 1"/>
                <a:gd name="T6" fmla="*/ 3 w 9"/>
                <a:gd name="T7" fmla="*/ 1 h 1"/>
                <a:gd name="T8" fmla="*/ 4 w 9"/>
                <a:gd name="T9" fmla="*/ 1 h 1"/>
                <a:gd name="T10" fmla="*/ 9 w 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0"/>
                    <a:pt x="9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Freeform 78">
              <a:extLst>
                <a:ext uri="{FF2B5EF4-FFF2-40B4-BE49-F238E27FC236}">
                  <a16:creationId xmlns:a16="http://schemas.microsoft.com/office/drawing/2014/main" id="{4A8683EE-1DDE-4BE3-93A9-BA5E5C12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010"/>
              <a:ext cx="48" cy="11"/>
            </a:xfrm>
            <a:custGeom>
              <a:avLst/>
              <a:gdLst>
                <a:gd name="T0" fmla="*/ 18 w 18"/>
                <a:gd name="T1" fmla="*/ 0 h 4"/>
                <a:gd name="T2" fmla="*/ 0 w 18"/>
                <a:gd name="T3" fmla="*/ 1 h 4"/>
                <a:gd name="T4" fmla="*/ 6 w 18"/>
                <a:gd name="T5" fmla="*/ 4 h 4"/>
                <a:gd name="T6" fmla="*/ 15 w 18"/>
                <a:gd name="T7" fmla="*/ 4 h 4"/>
                <a:gd name="T8" fmla="*/ 17 w 18"/>
                <a:gd name="T9" fmla="*/ 1 h 4"/>
                <a:gd name="T10" fmla="*/ 18 w 18"/>
                <a:gd name="T11" fmla="*/ 0 h 4"/>
                <a:gd name="T12" fmla="*/ 18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9" y="4"/>
                    <a:pt x="12" y="4"/>
                    <a:pt x="15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Freeform 79">
              <a:extLst>
                <a:ext uri="{FF2B5EF4-FFF2-40B4-BE49-F238E27FC236}">
                  <a16:creationId xmlns:a16="http://schemas.microsoft.com/office/drawing/2014/main" id="{3C13A02B-BD48-4242-813E-BC3359336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002"/>
              <a:ext cx="54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1 w 20"/>
                <a:gd name="T5" fmla="*/ 4 h 4"/>
                <a:gd name="T6" fmla="*/ 19 w 20"/>
                <a:gd name="T7" fmla="*/ 3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7" y="4"/>
                    <a:pt x="13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Freeform 80">
              <a:extLst>
                <a:ext uri="{FF2B5EF4-FFF2-40B4-BE49-F238E27FC236}">
                  <a16:creationId xmlns:a16="http://schemas.microsoft.com/office/drawing/2014/main" id="{05221D8C-EFEE-4063-9241-EA731C13D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543"/>
              <a:ext cx="88" cy="448"/>
            </a:xfrm>
            <a:custGeom>
              <a:avLst/>
              <a:gdLst>
                <a:gd name="T0" fmla="*/ 0 w 33"/>
                <a:gd name="T1" fmla="*/ 0 h 167"/>
                <a:gd name="T2" fmla="*/ 13 w 33"/>
                <a:gd name="T3" fmla="*/ 167 h 167"/>
                <a:gd name="T4" fmla="*/ 33 w 33"/>
                <a:gd name="T5" fmla="*/ 165 h 167"/>
                <a:gd name="T6" fmla="*/ 17 w 33"/>
                <a:gd name="T7" fmla="*/ 1 h 167"/>
                <a:gd name="T8" fmla="*/ 0 w 33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7">
                  <a:moveTo>
                    <a:pt x="0" y="0"/>
                  </a:moveTo>
                  <a:cubicBezTo>
                    <a:pt x="10" y="55"/>
                    <a:pt x="15" y="112"/>
                    <a:pt x="13" y="167"/>
                  </a:cubicBezTo>
                  <a:cubicBezTo>
                    <a:pt x="20" y="167"/>
                    <a:pt x="26" y="166"/>
                    <a:pt x="33" y="165"/>
                  </a:cubicBezTo>
                  <a:cubicBezTo>
                    <a:pt x="28" y="110"/>
                    <a:pt x="26" y="55"/>
                    <a:pt x="17" y="1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Freeform 81">
              <a:extLst>
                <a:ext uri="{FF2B5EF4-FFF2-40B4-BE49-F238E27FC236}">
                  <a16:creationId xmlns:a16="http://schemas.microsoft.com/office/drawing/2014/main" id="{18E0A9C1-B85A-46A6-86DD-8AD4DA506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7"/>
              <a:ext cx="56" cy="11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Freeform 82">
              <a:extLst>
                <a:ext uri="{FF2B5EF4-FFF2-40B4-BE49-F238E27FC236}">
                  <a16:creationId xmlns:a16="http://schemas.microsoft.com/office/drawing/2014/main" id="{E3F2C6C1-74D3-463F-8897-F5E4CEB3B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4"/>
              <a:ext cx="53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2 h 4"/>
                <a:gd name="T4" fmla="*/ 0 w 20"/>
                <a:gd name="T5" fmla="*/ 4 h 4"/>
                <a:gd name="T6" fmla="*/ 20 w 20"/>
                <a:gd name="T7" fmla="*/ 1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4" y="1"/>
                    <a:pt x="7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7" y="3"/>
                    <a:pt x="14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Freeform 83">
              <a:extLst>
                <a:ext uri="{FF2B5EF4-FFF2-40B4-BE49-F238E27FC236}">
                  <a16:creationId xmlns:a16="http://schemas.microsoft.com/office/drawing/2014/main" id="{BC207E86-0FAE-4D92-8CF0-8C0DC1808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86"/>
              <a:ext cx="53" cy="14"/>
            </a:xfrm>
            <a:custGeom>
              <a:avLst/>
              <a:gdLst>
                <a:gd name="T0" fmla="*/ 20 w 20"/>
                <a:gd name="T1" fmla="*/ 0 h 5"/>
                <a:gd name="T2" fmla="*/ 0 w 20"/>
                <a:gd name="T3" fmla="*/ 2 h 5"/>
                <a:gd name="T4" fmla="*/ 0 w 20"/>
                <a:gd name="T5" fmla="*/ 5 h 5"/>
                <a:gd name="T6" fmla="*/ 20 w 20"/>
                <a:gd name="T7" fmla="*/ 3 h 5"/>
                <a:gd name="T8" fmla="*/ 20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20" y="0"/>
                  </a:moveTo>
                  <a:cubicBezTo>
                    <a:pt x="13" y="1"/>
                    <a:pt x="7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7" y="5"/>
                    <a:pt x="14" y="4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Freeform 84">
              <a:extLst>
                <a:ext uri="{FF2B5EF4-FFF2-40B4-BE49-F238E27FC236}">
                  <a16:creationId xmlns:a16="http://schemas.microsoft.com/office/drawing/2014/main" id="{A54604D6-5297-4338-B4BC-97A07B482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551"/>
              <a:ext cx="98" cy="419"/>
            </a:xfrm>
            <a:custGeom>
              <a:avLst/>
              <a:gdLst>
                <a:gd name="T0" fmla="*/ 0 w 37"/>
                <a:gd name="T1" fmla="*/ 0 h 156"/>
                <a:gd name="T2" fmla="*/ 6 w 37"/>
                <a:gd name="T3" fmla="*/ 55 h 156"/>
                <a:gd name="T4" fmla="*/ 12 w 37"/>
                <a:gd name="T5" fmla="*/ 119 h 156"/>
                <a:gd name="T6" fmla="*/ 14 w 37"/>
                <a:gd name="T7" fmla="*/ 156 h 156"/>
                <a:gd name="T8" fmla="*/ 35 w 37"/>
                <a:gd name="T9" fmla="*/ 153 h 156"/>
                <a:gd name="T10" fmla="*/ 25 w 37"/>
                <a:gd name="T11" fmla="*/ 72 h 156"/>
                <a:gd name="T12" fmla="*/ 18 w 37"/>
                <a:gd name="T13" fmla="*/ 1 h 156"/>
                <a:gd name="T14" fmla="*/ 0 w 37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56">
                  <a:moveTo>
                    <a:pt x="0" y="0"/>
                  </a:moveTo>
                  <a:cubicBezTo>
                    <a:pt x="2" y="19"/>
                    <a:pt x="5" y="38"/>
                    <a:pt x="6" y="55"/>
                  </a:cubicBezTo>
                  <a:cubicBezTo>
                    <a:pt x="8" y="77"/>
                    <a:pt x="10" y="98"/>
                    <a:pt x="12" y="119"/>
                  </a:cubicBezTo>
                  <a:cubicBezTo>
                    <a:pt x="13" y="131"/>
                    <a:pt x="12" y="144"/>
                    <a:pt x="14" y="156"/>
                  </a:cubicBezTo>
                  <a:cubicBezTo>
                    <a:pt x="21" y="155"/>
                    <a:pt x="28" y="154"/>
                    <a:pt x="35" y="153"/>
                  </a:cubicBezTo>
                  <a:cubicBezTo>
                    <a:pt x="37" y="127"/>
                    <a:pt x="28" y="97"/>
                    <a:pt x="25" y="72"/>
                  </a:cubicBezTo>
                  <a:cubicBezTo>
                    <a:pt x="22" y="49"/>
                    <a:pt x="21" y="2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85">
              <a:extLst>
                <a:ext uri="{FF2B5EF4-FFF2-40B4-BE49-F238E27FC236}">
                  <a16:creationId xmlns:a16="http://schemas.microsoft.com/office/drawing/2014/main" id="{13312D07-66E3-4933-BB20-B289CF1C3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75"/>
              <a:ext cx="13" cy="3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86">
              <a:extLst>
                <a:ext uri="{FF2B5EF4-FFF2-40B4-BE49-F238E27FC236}">
                  <a16:creationId xmlns:a16="http://schemas.microsoft.com/office/drawing/2014/main" id="{C0010792-B2DF-4B6B-9F61-78F602B4A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62"/>
              <a:ext cx="56" cy="16"/>
            </a:xfrm>
            <a:custGeom>
              <a:avLst/>
              <a:gdLst>
                <a:gd name="T0" fmla="*/ 21 w 21"/>
                <a:gd name="T1" fmla="*/ 0 h 6"/>
                <a:gd name="T2" fmla="*/ 0 w 21"/>
                <a:gd name="T3" fmla="*/ 3 h 6"/>
                <a:gd name="T4" fmla="*/ 0 w 21"/>
                <a:gd name="T5" fmla="*/ 6 h 6"/>
                <a:gd name="T6" fmla="*/ 5 w 21"/>
                <a:gd name="T7" fmla="*/ 5 h 6"/>
                <a:gd name="T8" fmla="*/ 21 w 21"/>
                <a:gd name="T9" fmla="*/ 2 h 6"/>
                <a:gd name="T10" fmla="*/ 21 w 2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10" y="4"/>
                    <a:pt x="16" y="3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87">
              <a:extLst>
                <a:ext uri="{FF2B5EF4-FFF2-40B4-BE49-F238E27FC236}">
                  <a16:creationId xmlns:a16="http://schemas.microsoft.com/office/drawing/2014/main" id="{2BBB9922-F699-4BA5-A506-3CB377E06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35"/>
              <a:ext cx="51" cy="11"/>
            </a:xfrm>
            <a:custGeom>
              <a:avLst/>
              <a:gdLst>
                <a:gd name="T0" fmla="*/ 18 w 19"/>
                <a:gd name="T1" fmla="*/ 0 h 4"/>
                <a:gd name="T2" fmla="*/ 0 w 19"/>
                <a:gd name="T3" fmla="*/ 3 h 4"/>
                <a:gd name="T4" fmla="*/ 0 w 19"/>
                <a:gd name="T5" fmla="*/ 4 h 4"/>
                <a:gd name="T6" fmla="*/ 7 w 19"/>
                <a:gd name="T7" fmla="*/ 3 h 4"/>
                <a:gd name="T8" fmla="*/ 19 w 19"/>
                <a:gd name="T9" fmla="*/ 1 h 4"/>
                <a:gd name="T10" fmla="*/ 18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8" y="0"/>
                  </a:moveTo>
                  <a:cubicBezTo>
                    <a:pt x="12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11" y="3"/>
                    <a:pt x="15" y="2"/>
                    <a:pt x="19" y="1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88">
              <a:extLst>
                <a:ext uri="{FF2B5EF4-FFF2-40B4-BE49-F238E27FC236}">
                  <a16:creationId xmlns:a16="http://schemas.microsoft.com/office/drawing/2014/main" id="{E55F723B-780C-4473-BC3B-A6D9338A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559"/>
              <a:ext cx="88" cy="384"/>
            </a:xfrm>
            <a:custGeom>
              <a:avLst/>
              <a:gdLst>
                <a:gd name="T0" fmla="*/ 0 w 33"/>
                <a:gd name="T1" fmla="*/ 0 h 143"/>
                <a:gd name="T2" fmla="*/ 15 w 33"/>
                <a:gd name="T3" fmla="*/ 143 h 143"/>
                <a:gd name="T4" fmla="*/ 33 w 33"/>
                <a:gd name="T5" fmla="*/ 140 h 143"/>
                <a:gd name="T6" fmla="*/ 17 w 33"/>
                <a:gd name="T7" fmla="*/ 1 h 143"/>
                <a:gd name="T8" fmla="*/ 0 w 33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3">
                  <a:moveTo>
                    <a:pt x="0" y="0"/>
                  </a:moveTo>
                  <a:cubicBezTo>
                    <a:pt x="3" y="48"/>
                    <a:pt x="12" y="96"/>
                    <a:pt x="15" y="143"/>
                  </a:cubicBezTo>
                  <a:cubicBezTo>
                    <a:pt x="21" y="142"/>
                    <a:pt x="27" y="141"/>
                    <a:pt x="33" y="140"/>
                  </a:cubicBezTo>
                  <a:cubicBezTo>
                    <a:pt x="29" y="94"/>
                    <a:pt x="22" y="47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Freeform 89">
              <a:extLst>
                <a:ext uri="{FF2B5EF4-FFF2-40B4-BE49-F238E27FC236}">
                  <a16:creationId xmlns:a16="http://schemas.microsoft.com/office/drawing/2014/main" id="{4699B221-B2C0-4E7B-918D-39B6C5678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43"/>
              <a:ext cx="19" cy="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1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Freeform 90">
              <a:extLst>
                <a:ext uri="{FF2B5EF4-FFF2-40B4-BE49-F238E27FC236}">
                  <a16:creationId xmlns:a16="http://schemas.microsoft.com/office/drawing/2014/main" id="{8019FDB8-6F09-4E4A-9991-94AF5653E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586"/>
              <a:ext cx="96" cy="67"/>
            </a:xfrm>
            <a:custGeom>
              <a:avLst/>
              <a:gdLst>
                <a:gd name="T0" fmla="*/ 16 w 36"/>
                <a:gd name="T1" fmla="*/ 0 h 25"/>
                <a:gd name="T2" fmla="*/ 7 w 36"/>
                <a:gd name="T3" fmla="*/ 5 h 25"/>
                <a:gd name="T4" fmla="*/ 11 w 36"/>
                <a:gd name="T5" fmla="*/ 23 h 25"/>
                <a:gd name="T6" fmla="*/ 18 w 36"/>
                <a:gd name="T7" fmla="*/ 25 h 25"/>
                <a:gd name="T8" fmla="*/ 32 w 36"/>
                <a:gd name="T9" fmla="*/ 10 h 25"/>
                <a:gd name="T10" fmla="*/ 16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16" y="0"/>
                  </a:moveTo>
                  <a:cubicBezTo>
                    <a:pt x="13" y="0"/>
                    <a:pt x="10" y="1"/>
                    <a:pt x="7" y="5"/>
                  </a:cubicBezTo>
                  <a:cubicBezTo>
                    <a:pt x="7" y="5"/>
                    <a:pt x="0" y="17"/>
                    <a:pt x="11" y="23"/>
                  </a:cubicBezTo>
                  <a:cubicBezTo>
                    <a:pt x="13" y="25"/>
                    <a:pt x="16" y="25"/>
                    <a:pt x="18" y="25"/>
                  </a:cubicBezTo>
                  <a:cubicBezTo>
                    <a:pt x="28" y="25"/>
                    <a:pt x="36" y="18"/>
                    <a:pt x="32" y="10"/>
                  </a:cubicBezTo>
                  <a:cubicBezTo>
                    <a:pt x="28" y="4"/>
                    <a:pt x="22" y="0"/>
                    <a:pt x="1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Freeform 91">
              <a:extLst>
                <a:ext uri="{FF2B5EF4-FFF2-40B4-BE49-F238E27FC236}">
                  <a16:creationId xmlns:a16="http://schemas.microsoft.com/office/drawing/2014/main" id="{71E3C6D0-A5AE-475F-A26C-A23BE7774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728"/>
              <a:ext cx="93" cy="70"/>
            </a:xfrm>
            <a:custGeom>
              <a:avLst/>
              <a:gdLst>
                <a:gd name="T0" fmla="*/ 21 w 35"/>
                <a:gd name="T1" fmla="*/ 0 h 26"/>
                <a:gd name="T2" fmla="*/ 15 w 35"/>
                <a:gd name="T3" fmla="*/ 2 h 26"/>
                <a:gd name="T4" fmla="*/ 8 w 35"/>
                <a:gd name="T5" fmla="*/ 18 h 26"/>
                <a:gd name="T6" fmla="*/ 23 w 35"/>
                <a:gd name="T7" fmla="*/ 26 h 26"/>
                <a:gd name="T8" fmla="*/ 34 w 35"/>
                <a:gd name="T9" fmla="*/ 18 h 26"/>
                <a:gd name="T10" fmla="*/ 21 w 3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2" y="24"/>
                    <a:pt x="18" y="26"/>
                    <a:pt x="23" y="26"/>
                  </a:cubicBezTo>
                  <a:cubicBezTo>
                    <a:pt x="28" y="26"/>
                    <a:pt x="33" y="23"/>
                    <a:pt x="34" y="18"/>
                  </a:cubicBezTo>
                  <a:cubicBezTo>
                    <a:pt x="35" y="11"/>
                    <a:pt x="29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Freeform 92">
              <a:extLst>
                <a:ext uri="{FF2B5EF4-FFF2-40B4-BE49-F238E27FC236}">
                  <a16:creationId xmlns:a16="http://schemas.microsoft.com/office/drawing/2014/main" id="{A6D90858-B77D-4443-938B-D4EA338D5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897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4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93">
              <a:extLst>
                <a:ext uri="{FF2B5EF4-FFF2-40B4-BE49-F238E27FC236}">
                  <a16:creationId xmlns:a16="http://schemas.microsoft.com/office/drawing/2014/main" id="{431F9BF2-5503-469A-9D85-88763DF8F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948"/>
              <a:ext cx="27" cy="6"/>
            </a:xfrm>
            <a:custGeom>
              <a:avLst/>
              <a:gdLst>
                <a:gd name="T0" fmla="*/ 10 w 10"/>
                <a:gd name="T1" fmla="*/ 0 h 2"/>
                <a:gd name="T2" fmla="*/ 0 w 10"/>
                <a:gd name="T3" fmla="*/ 2 h 2"/>
                <a:gd name="T4" fmla="*/ 10 w 10"/>
                <a:gd name="T5" fmla="*/ 1 h 2"/>
                <a:gd name="T6" fmla="*/ 1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1"/>
                    <a:pt x="4" y="2"/>
                    <a:pt x="0" y="2"/>
                  </a:cubicBez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94">
              <a:extLst>
                <a:ext uri="{FF2B5EF4-FFF2-40B4-BE49-F238E27FC236}">
                  <a16:creationId xmlns:a16="http://schemas.microsoft.com/office/drawing/2014/main" id="{CC09475B-9745-4AEC-98E7-05DC9BBE1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889"/>
              <a:ext cx="83" cy="70"/>
            </a:xfrm>
            <a:custGeom>
              <a:avLst/>
              <a:gdLst>
                <a:gd name="T0" fmla="*/ 12 w 31"/>
                <a:gd name="T1" fmla="*/ 0 h 26"/>
                <a:gd name="T2" fmla="*/ 3 w 31"/>
                <a:gd name="T3" fmla="*/ 7 h 26"/>
                <a:gd name="T4" fmla="*/ 7 w 31"/>
                <a:gd name="T5" fmla="*/ 26 h 26"/>
                <a:gd name="T6" fmla="*/ 16 w 31"/>
                <a:gd name="T7" fmla="*/ 24 h 26"/>
                <a:gd name="T8" fmla="*/ 26 w 31"/>
                <a:gd name="T9" fmla="*/ 22 h 26"/>
                <a:gd name="T10" fmla="*/ 27 w 31"/>
                <a:gd name="T11" fmla="*/ 9 h 26"/>
                <a:gd name="T12" fmla="*/ 12 w 3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12" y="0"/>
                  </a:moveTo>
                  <a:cubicBezTo>
                    <a:pt x="9" y="0"/>
                    <a:pt x="6" y="2"/>
                    <a:pt x="3" y="7"/>
                  </a:cubicBezTo>
                  <a:cubicBezTo>
                    <a:pt x="3" y="7"/>
                    <a:pt x="0" y="20"/>
                    <a:pt x="7" y="26"/>
                  </a:cubicBezTo>
                  <a:cubicBezTo>
                    <a:pt x="10" y="25"/>
                    <a:pt x="13" y="25"/>
                    <a:pt x="16" y="24"/>
                  </a:cubicBezTo>
                  <a:cubicBezTo>
                    <a:pt x="20" y="24"/>
                    <a:pt x="23" y="23"/>
                    <a:pt x="26" y="22"/>
                  </a:cubicBezTo>
                  <a:cubicBezTo>
                    <a:pt x="30" y="19"/>
                    <a:pt x="31" y="13"/>
                    <a:pt x="27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95">
              <a:extLst>
                <a:ext uri="{FF2B5EF4-FFF2-40B4-BE49-F238E27FC236}">
                  <a16:creationId xmlns:a16="http://schemas.microsoft.com/office/drawing/2014/main" id="{E77E7CBF-8FA8-4E44-92D6-FFA172F3D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951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9 w 19"/>
                <a:gd name="T3" fmla="*/ 1 h 4"/>
                <a:gd name="T4" fmla="*/ 0 w 19"/>
                <a:gd name="T5" fmla="*/ 3 h 4"/>
                <a:gd name="T6" fmla="*/ 2 w 19"/>
                <a:gd name="T7" fmla="*/ 4 h 4"/>
                <a:gd name="T8" fmla="*/ 18 w 19"/>
                <a:gd name="T9" fmla="*/ 1 h 4"/>
                <a:gd name="T10" fmla="*/ 19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1"/>
                    <a:pt x="9" y="1"/>
                  </a:cubicBezTo>
                  <a:cubicBezTo>
                    <a:pt x="6" y="2"/>
                    <a:pt x="3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7" y="3"/>
                    <a:pt x="13" y="2"/>
                    <a:pt x="18" y="1"/>
                  </a:cubicBezTo>
                  <a:cubicBezTo>
                    <a:pt x="18" y="1"/>
                    <a:pt x="19" y="0"/>
                    <a:pt x="19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96">
              <a:extLst>
                <a:ext uri="{FF2B5EF4-FFF2-40B4-BE49-F238E27FC236}">
                  <a16:creationId xmlns:a16="http://schemas.microsoft.com/office/drawing/2014/main" id="{F5190386-F48C-4246-80AC-F2CD4D170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712"/>
              <a:ext cx="94" cy="75"/>
            </a:xfrm>
            <a:custGeom>
              <a:avLst/>
              <a:gdLst>
                <a:gd name="T0" fmla="*/ 13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3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3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3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97">
              <a:extLst>
                <a:ext uri="{FF2B5EF4-FFF2-40B4-BE49-F238E27FC236}">
                  <a16:creationId xmlns:a16="http://schemas.microsoft.com/office/drawing/2014/main" id="{29D7735A-1A6F-41B2-A219-16413A684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98">
              <a:extLst>
                <a:ext uri="{FF2B5EF4-FFF2-40B4-BE49-F238E27FC236}">
                  <a16:creationId xmlns:a16="http://schemas.microsoft.com/office/drawing/2014/main" id="{AE866799-8B00-4164-BE48-0B8002B0F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897"/>
              <a:ext cx="35" cy="11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3 h 4"/>
                <a:gd name="T4" fmla="*/ 0 w 13"/>
                <a:gd name="T5" fmla="*/ 4 h 4"/>
                <a:gd name="T6" fmla="*/ 13 w 13"/>
                <a:gd name="T7" fmla="*/ 2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99">
              <a:extLst>
                <a:ext uri="{FF2B5EF4-FFF2-40B4-BE49-F238E27FC236}">
                  <a16:creationId xmlns:a16="http://schemas.microsoft.com/office/drawing/2014/main" id="{C308D131-5D52-42F3-8514-A2003947B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572"/>
              <a:ext cx="99" cy="333"/>
            </a:xfrm>
            <a:custGeom>
              <a:avLst/>
              <a:gdLst>
                <a:gd name="T0" fmla="*/ 0 w 37"/>
                <a:gd name="T1" fmla="*/ 0 h 124"/>
                <a:gd name="T2" fmla="*/ 17 w 37"/>
                <a:gd name="T3" fmla="*/ 84 h 124"/>
                <a:gd name="T4" fmla="*/ 24 w 37"/>
                <a:gd name="T5" fmla="*/ 124 h 124"/>
                <a:gd name="T6" fmla="*/ 37 w 37"/>
                <a:gd name="T7" fmla="*/ 121 h 124"/>
                <a:gd name="T8" fmla="*/ 34 w 37"/>
                <a:gd name="T9" fmla="*/ 82 h 124"/>
                <a:gd name="T10" fmla="*/ 19 w 37"/>
                <a:gd name="T11" fmla="*/ 1 h 124"/>
                <a:gd name="T12" fmla="*/ 0 w 37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4">
                  <a:moveTo>
                    <a:pt x="0" y="0"/>
                  </a:moveTo>
                  <a:cubicBezTo>
                    <a:pt x="6" y="28"/>
                    <a:pt x="12" y="56"/>
                    <a:pt x="17" y="84"/>
                  </a:cubicBezTo>
                  <a:cubicBezTo>
                    <a:pt x="19" y="96"/>
                    <a:pt x="22" y="110"/>
                    <a:pt x="24" y="124"/>
                  </a:cubicBezTo>
                  <a:cubicBezTo>
                    <a:pt x="29" y="123"/>
                    <a:pt x="33" y="122"/>
                    <a:pt x="37" y="121"/>
                  </a:cubicBezTo>
                  <a:cubicBezTo>
                    <a:pt x="36" y="108"/>
                    <a:pt x="36" y="92"/>
                    <a:pt x="34" y="82"/>
                  </a:cubicBezTo>
                  <a:cubicBezTo>
                    <a:pt x="29" y="55"/>
                    <a:pt x="24" y="28"/>
                    <a:pt x="19" y="1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100">
              <a:extLst>
                <a:ext uri="{FF2B5EF4-FFF2-40B4-BE49-F238E27FC236}">
                  <a16:creationId xmlns:a16="http://schemas.microsoft.com/office/drawing/2014/main" id="{BC0CDD7B-D0A5-4400-B043-58429E29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876"/>
              <a:ext cx="45" cy="8"/>
            </a:xfrm>
            <a:custGeom>
              <a:avLst/>
              <a:gdLst>
                <a:gd name="T0" fmla="*/ 17 w 17"/>
                <a:gd name="T1" fmla="*/ 0 h 3"/>
                <a:gd name="T2" fmla="*/ 0 w 17"/>
                <a:gd name="T3" fmla="*/ 2 h 3"/>
                <a:gd name="T4" fmla="*/ 0 w 17"/>
                <a:gd name="T5" fmla="*/ 3 h 3"/>
                <a:gd name="T6" fmla="*/ 17 w 17"/>
                <a:gd name="T7" fmla="*/ 1 h 3"/>
                <a:gd name="T8" fmla="*/ 17 w 1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1" y="0"/>
                    <a:pt x="5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5" y="2"/>
                    <a:pt x="11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101">
              <a:extLst>
                <a:ext uri="{FF2B5EF4-FFF2-40B4-BE49-F238E27FC236}">
                  <a16:creationId xmlns:a16="http://schemas.microsoft.com/office/drawing/2014/main" id="{E30B9E26-80AC-445C-AA80-4DF08F70A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583"/>
              <a:ext cx="72" cy="298"/>
            </a:xfrm>
            <a:custGeom>
              <a:avLst/>
              <a:gdLst>
                <a:gd name="T0" fmla="*/ 0 w 27"/>
                <a:gd name="T1" fmla="*/ 0 h 111"/>
                <a:gd name="T2" fmla="*/ 10 w 27"/>
                <a:gd name="T3" fmla="*/ 111 h 111"/>
                <a:gd name="T4" fmla="*/ 27 w 27"/>
                <a:gd name="T5" fmla="*/ 109 h 111"/>
                <a:gd name="T6" fmla="*/ 17 w 27"/>
                <a:gd name="T7" fmla="*/ 1 h 111"/>
                <a:gd name="T8" fmla="*/ 0 w 27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1">
                  <a:moveTo>
                    <a:pt x="0" y="0"/>
                  </a:moveTo>
                  <a:cubicBezTo>
                    <a:pt x="6" y="37"/>
                    <a:pt x="9" y="74"/>
                    <a:pt x="10" y="111"/>
                  </a:cubicBezTo>
                  <a:cubicBezTo>
                    <a:pt x="15" y="110"/>
                    <a:pt x="21" y="109"/>
                    <a:pt x="27" y="109"/>
                  </a:cubicBezTo>
                  <a:cubicBezTo>
                    <a:pt x="24" y="73"/>
                    <a:pt x="21" y="37"/>
                    <a:pt x="17" y="1"/>
                  </a:cubicBezTo>
                  <a:cubicBezTo>
                    <a:pt x="11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102">
              <a:extLst>
                <a:ext uri="{FF2B5EF4-FFF2-40B4-BE49-F238E27FC236}">
                  <a16:creationId xmlns:a16="http://schemas.microsoft.com/office/drawing/2014/main" id="{80BF7511-8299-4CC0-A205-63F23893D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863"/>
              <a:ext cx="59" cy="5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1 h 2"/>
                <a:gd name="T4" fmla="*/ 0 w 22"/>
                <a:gd name="T5" fmla="*/ 2 h 2"/>
                <a:gd name="T6" fmla="*/ 22 w 22"/>
                <a:gd name="T7" fmla="*/ 1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8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8" y="2"/>
                    <a:pt x="15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103">
              <a:extLst>
                <a:ext uri="{FF2B5EF4-FFF2-40B4-BE49-F238E27FC236}">
                  <a16:creationId xmlns:a16="http://schemas.microsoft.com/office/drawing/2014/main" id="{2715F3B9-0D9D-418A-A939-CE92335C4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591"/>
              <a:ext cx="83" cy="274"/>
            </a:xfrm>
            <a:custGeom>
              <a:avLst/>
              <a:gdLst>
                <a:gd name="T0" fmla="*/ 0 w 31"/>
                <a:gd name="T1" fmla="*/ 0 h 102"/>
                <a:gd name="T2" fmla="*/ 4 w 31"/>
                <a:gd name="T3" fmla="*/ 32 h 102"/>
                <a:gd name="T4" fmla="*/ 9 w 31"/>
                <a:gd name="T5" fmla="*/ 96 h 102"/>
                <a:gd name="T6" fmla="*/ 9 w 31"/>
                <a:gd name="T7" fmla="*/ 102 h 102"/>
                <a:gd name="T8" fmla="*/ 31 w 31"/>
                <a:gd name="T9" fmla="*/ 101 h 102"/>
                <a:gd name="T10" fmla="*/ 22 w 31"/>
                <a:gd name="T11" fmla="*/ 49 h 102"/>
                <a:gd name="T12" fmla="*/ 18 w 31"/>
                <a:gd name="T13" fmla="*/ 1 h 102"/>
                <a:gd name="T14" fmla="*/ 0 w 3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2">
                  <a:moveTo>
                    <a:pt x="0" y="0"/>
                  </a:moveTo>
                  <a:cubicBezTo>
                    <a:pt x="1" y="11"/>
                    <a:pt x="3" y="22"/>
                    <a:pt x="4" y="32"/>
                  </a:cubicBezTo>
                  <a:cubicBezTo>
                    <a:pt x="5" y="53"/>
                    <a:pt x="7" y="74"/>
                    <a:pt x="9" y="96"/>
                  </a:cubicBezTo>
                  <a:cubicBezTo>
                    <a:pt x="9" y="98"/>
                    <a:pt x="9" y="100"/>
                    <a:pt x="9" y="102"/>
                  </a:cubicBezTo>
                  <a:cubicBezTo>
                    <a:pt x="17" y="101"/>
                    <a:pt x="24" y="101"/>
                    <a:pt x="31" y="101"/>
                  </a:cubicBezTo>
                  <a:cubicBezTo>
                    <a:pt x="29" y="83"/>
                    <a:pt x="24" y="65"/>
                    <a:pt x="22" y="49"/>
                  </a:cubicBezTo>
                  <a:cubicBezTo>
                    <a:pt x="20" y="33"/>
                    <a:pt x="19" y="17"/>
                    <a:pt x="18" y="1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104">
              <a:extLst>
                <a:ext uri="{FF2B5EF4-FFF2-40B4-BE49-F238E27FC236}">
                  <a16:creationId xmlns:a16="http://schemas.microsoft.com/office/drawing/2014/main" id="{C78EFEAC-21DE-481B-8855-3C1814A0E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865"/>
              <a:ext cx="48" cy="8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1 h 3"/>
                <a:gd name="T4" fmla="*/ 18 w 18"/>
                <a:gd name="T5" fmla="*/ 3 h 3"/>
                <a:gd name="T6" fmla="*/ 18 w 18"/>
                <a:gd name="T7" fmla="*/ 2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"/>
                    <a:pt x="12" y="2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105">
              <a:extLst>
                <a:ext uri="{FF2B5EF4-FFF2-40B4-BE49-F238E27FC236}">
                  <a16:creationId xmlns:a16="http://schemas.microsoft.com/office/drawing/2014/main" id="{5F5DE758-5CE6-433D-86CF-0F0EB6EF6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597"/>
              <a:ext cx="80" cy="274"/>
            </a:xfrm>
            <a:custGeom>
              <a:avLst/>
              <a:gdLst>
                <a:gd name="T0" fmla="*/ 0 w 30"/>
                <a:gd name="T1" fmla="*/ 0 h 102"/>
                <a:gd name="T2" fmla="*/ 12 w 30"/>
                <a:gd name="T3" fmla="*/ 100 h 102"/>
                <a:gd name="T4" fmla="*/ 30 w 30"/>
                <a:gd name="T5" fmla="*/ 102 h 102"/>
                <a:gd name="T6" fmla="*/ 18 w 30"/>
                <a:gd name="T7" fmla="*/ 0 h 102"/>
                <a:gd name="T8" fmla="*/ 0 w 3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0" y="0"/>
                  </a:moveTo>
                  <a:cubicBezTo>
                    <a:pt x="4" y="33"/>
                    <a:pt x="9" y="66"/>
                    <a:pt x="12" y="100"/>
                  </a:cubicBezTo>
                  <a:cubicBezTo>
                    <a:pt x="18" y="100"/>
                    <a:pt x="24" y="101"/>
                    <a:pt x="30" y="102"/>
                  </a:cubicBezTo>
                  <a:cubicBezTo>
                    <a:pt x="27" y="68"/>
                    <a:pt x="22" y="34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106">
              <a:extLst>
                <a:ext uri="{FF2B5EF4-FFF2-40B4-BE49-F238E27FC236}">
                  <a16:creationId xmlns:a16="http://schemas.microsoft.com/office/drawing/2014/main" id="{EFDC7344-F17E-4B18-8E53-2E28E73F5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578"/>
              <a:ext cx="94" cy="53"/>
            </a:xfrm>
            <a:custGeom>
              <a:avLst/>
              <a:gdLst>
                <a:gd name="T0" fmla="*/ 5 w 35"/>
                <a:gd name="T1" fmla="*/ 0 h 20"/>
                <a:gd name="T2" fmla="*/ 9 w 35"/>
                <a:gd name="T3" fmla="*/ 18 h 20"/>
                <a:gd name="T4" fmla="*/ 17 w 35"/>
                <a:gd name="T5" fmla="*/ 20 h 20"/>
                <a:gd name="T6" fmla="*/ 30 w 35"/>
                <a:gd name="T7" fmla="*/ 5 h 20"/>
                <a:gd name="T8" fmla="*/ 27 w 35"/>
                <a:gd name="T9" fmla="*/ 1 h 20"/>
                <a:gd name="T10" fmla="*/ 5 w 3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0">
                  <a:moveTo>
                    <a:pt x="5" y="0"/>
                  </a:moveTo>
                  <a:cubicBezTo>
                    <a:pt x="4" y="3"/>
                    <a:pt x="0" y="13"/>
                    <a:pt x="9" y="18"/>
                  </a:cubicBezTo>
                  <a:cubicBezTo>
                    <a:pt x="12" y="19"/>
                    <a:pt x="14" y="20"/>
                    <a:pt x="17" y="20"/>
                  </a:cubicBezTo>
                  <a:cubicBezTo>
                    <a:pt x="26" y="20"/>
                    <a:pt x="35" y="12"/>
                    <a:pt x="30" y="5"/>
                  </a:cubicBezTo>
                  <a:cubicBezTo>
                    <a:pt x="29" y="4"/>
                    <a:pt x="29" y="3"/>
                    <a:pt x="27" y="1"/>
                  </a:cubicBezTo>
                  <a:cubicBezTo>
                    <a:pt x="20" y="1"/>
                    <a:pt x="13" y="1"/>
                    <a:pt x="5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Freeform 107">
              <a:extLst>
                <a:ext uri="{FF2B5EF4-FFF2-40B4-BE49-F238E27FC236}">
                  <a16:creationId xmlns:a16="http://schemas.microsoft.com/office/drawing/2014/main" id="{BF794504-60D8-4A1F-AD20-6E07584BD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707"/>
              <a:ext cx="91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0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3"/>
                    <a:pt x="17" y="26"/>
                    <a:pt x="22" y="26"/>
                  </a:cubicBezTo>
                  <a:cubicBezTo>
                    <a:pt x="28" y="26"/>
                    <a:pt x="33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108">
              <a:extLst>
                <a:ext uri="{FF2B5EF4-FFF2-40B4-BE49-F238E27FC236}">
                  <a16:creationId xmlns:a16="http://schemas.microsoft.com/office/drawing/2014/main" id="{E2050DB8-DCFE-4C90-8A25-CF78D3379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87"/>
              <a:ext cx="56" cy="10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3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109">
              <a:extLst>
                <a:ext uri="{FF2B5EF4-FFF2-40B4-BE49-F238E27FC236}">
                  <a16:creationId xmlns:a16="http://schemas.microsoft.com/office/drawing/2014/main" id="{412C2C79-F226-4790-A679-F2EECA3CB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73"/>
              <a:ext cx="53" cy="22"/>
            </a:xfrm>
            <a:custGeom>
              <a:avLst/>
              <a:gdLst>
                <a:gd name="T0" fmla="*/ 10 w 20"/>
                <a:gd name="T1" fmla="*/ 0 h 8"/>
                <a:gd name="T2" fmla="*/ 0 w 20"/>
                <a:gd name="T3" fmla="*/ 7 h 8"/>
                <a:gd name="T4" fmla="*/ 0 w 20"/>
                <a:gd name="T5" fmla="*/ 8 h 8"/>
                <a:gd name="T6" fmla="*/ 20 w 20"/>
                <a:gd name="T7" fmla="*/ 5 h 8"/>
                <a:gd name="T8" fmla="*/ 1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cubicBezTo>
                    <a:pt x="7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7"/>
                    <a:pt x="13" y="6"/>
                    <a:pt x="20" y="5"/>
                  </a:cubicBezTo>
                  <a:cubicBezTo>
                    <a:pt x="17" y="2"/>
                    <a:pt x="13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Freeform 110">
              <a:extLst>
                <a:ext uri="{FF2B5EF4-FFF2-40B4-BE49-F238E27FC236}">
                  <a16:creationId xmlns:a16="http://schemas.microsoft.com/office/drawing/2014/main" id="{0BCBA14C-C6FF-4775-849D-CDDB47A7E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691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111">
              <a:extLst>
                <a:ext uri="{FF2B5EF4-FFF2-40B4-BE49-F238E27FC236}">
                  <a16:creationId xmlns:a16="http://schemas.microsoft.com/office/drawing/2014/main" id="{D1B9A795-844D-4CBC-ABA1-16923A9C2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594"/>
              <a:ext cx="69" cy="24"/>
            </a:xfrm>
            <a:custGeom>
              <a:avLst/>
              <a:gdLst>
                <a:gd name="T0" fmla="*/ 0 w 26"/>
                <a:gd name="T1" fmla="*/ 0 h 9"/>
                <a:gd name="T2" fmla="*/ 9 w 26"/>
                <a:gd name="T3" fmla="*/ 8 h 9"/>
                <a:gd name="T4" fmla="*/ 12 w 26"/>
                <a:gd name="T5" fmla="*/ 9 h 9"/>
                <a:gd name="T6" fmla="*/ 26 w 26"/>
                <a:gd name="T7" fmla="*/ 1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1" y="4"/>
                    <a:pt x="4" y="7"/>
                    <a:pt x="9" y="8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8" y="9"/>
                    <a:pt x="24" y="5"/>
                    <a:pt x="26" y="1"/>
                  </a:cubicBezTo>
                  <a:cubicBezTo>
                    <a:pt x="17" y="0"/>
                    <a:pt x="9" y="0"/>
                    <a:pt x="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112">
              <a:extLst>
                <a:ext uri="{FF2B5EF4-FFF2-40B4-BE49-F238E27FC236}">
                  <a16:creationId xmlns:a16="http://schemas.microsoft.com/office/drawing/2014/main" id="{09534504-B8F5-4046-9608-69DDA5B0B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887"/>
              <a:ext cx="40" cy="13"/>
            </a:xfrm>
            <a:custGeom>
              <a:avLst/>
              <a:gdLst>
                <a:gd name="T0" fmla="*/ 0 w 15"/>
                <a:gd name="T1" fmla="*/ 0 h 5"/>
                <a:gd name="T2" fmla="*/ 1 w 15"/>
                <a:gd name="T3" fmla="*/ 2 h 5"/>
                <a:gd name="T4" fmla="*/ 15 w 15"/>
                <a:gd name="T5" fmla="*/ 5 h 5"/>
                <a:gd name="T6" fmla="*/ 15 w 15"/>
                <a:gd name="T7" fmla="*/ 4 h 5"/>
                <a:gd name="T8" fmla="*/ 0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5" y="3"/>
                    <a:pt x="9" y="4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9" y="3"/>
                    <a:pt x="4" y="1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Freeform 113">
              <a:extLst>
                <a:ext uri="{FF2B5EF4-FFF2-40B4-BE49-F238E27FC236}">
                  <a16:creationId xmlns:a16="http://schemas.microsoft.com/office/drawing/2014/main" id="{1A8F3BC1-3E69-4BD0-BABC-F62BB971B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594"/>
              <a:ext cx="96" cy="303"/>
            </a:xfrm>
            <a:custGeom>
              <a:avLst/>
              <a:gdLst>
                <a:gd name="T0" fmla="*/ 18 w 36"/>
                <a:gd name="T1" fmla="*/ 0 h 113"/>
                <a:gd name="T2" fmla="*/ 0 w 36"/>
                <a:gd name="T3" fmla="*/ 0 h 113"/>
                <a:gd name="T4" fmla="*/ 16 w 36"/>
                <a:gd name="T5" fmla="*/ 79 h 113"/>
                <a:gd name="T6" fmla="*/ 21 w 36"/>
                <a:gd name="T7" fmla="*/ 109 h 113"/>
                <a:gd name="T8" fmla="*/ 36 w 36"/>
                <a:gd name="T9" fmla="*/ 113 h 113"/>
                <a:gd name="T10" fmla="*/ 33 w 36"/>
                <a:gd name="T11" fmla="*/ 77 h 113"/>
                <a:gd name="T12" fmla="*/ 18 w 3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3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5" y="27"/>
                    <a:pt x="11" y="53"/>
                    <a:pt x="16" y="79"/>
                  </a:cubicBezTo>
                  <a:cubicBezTo>
                    <a:pt x="17" y="89"/>
                    <a:pt x="20" y="99"/>
                    <a:pt x="21" y="109"/>
                  </a:cubicBezTo>
                  <a:cubicBezTo>
                    <a:pt x="25" y="110"/>
                    <a:pt x="30" y="112"/>
                    <a:pt x="36" y="113"/>
                  </a:cubicBezTo>
                  <a:cubicBezTo>
                    <a:pt x="34" y="100"/>
                    <a:pt x="35" y="87"/>
                    <a:pt x="33" y="77"/>
                  </a:cubicBezTo>
                  <a:cubicBezTo>
                    <a:pt x="28" y="51"/>
                    <a:pt x="23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Freeform 114">
              <a:extLst>
                <a:ext uri="{FF2B5EF4-FFF2-40B4-BE49-F238E27FC236}">
                  <a16:creationId xmlns:a16="http://schemas.microsoft.com/office/drawing/2014/main" id="{6E7915F7-5EC1-4238-BF28-34BAFFD4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930"/>
              <a:ext cx="48" cy="16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1 h 6"/>
                <a:gd name="T4" fmla="*/ 18 w 18"/>
                <a:gd name="T5" fmla="*/ 6 h 6"/>
                <a:gd name="T6" fmla="*/ 18 w 18"/>
                <a:gd name="T7" fmla="*/ 4 h 6"/>
                <a:gd name="T8" fmla="*/ 0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3"/>
                    <a:pt x="12" y="4"/>
                    <a:pt x="18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2" y="3"/>
                    <a:pt x="6" y="2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115">
              <a:extLst>
                <a:ext uri="{FF2B5EF4-FFF2-40B4-BE49-F238E27FC236}">
                  <a16:creationId xmlns:a16="http://schemas.microsoft.com/office/drawing/2014/main" id="{4F0D04C7-30B0-4A36-A3A2-151CA1FF6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583"/>
              <a:ext cx="75" cy="357"/>
            </a:xfrm>
            <a:custGeom>
              <a:avLst/>
              <a:gdLst>
                <a:gd name="T0" fmla="*/ 16 w 28"/>
                <a:gd name="T1" fmla="*/ 0 h 133"/>
                <a:gd name="T2" fmla="*/ 0 w 28"/>
                <a:gd name="T3" fmla="*/ 1 h 133"/>
                <a:gd name="T4" fmla="*/ 10 w 28"/>
                <a:gd name="T5" fmla="*/ 129 h 133"/>
                <a:gd name="T6" fmla="*/ 28 w 28"/>
                <a:gd name="T7" fmla="*/ 133 h 133"/>
                <a:gd name="T8" fmla="*/ 16 w 2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3">
                  <a:moveTo>
                    <a:pt x="16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6" y="44"/>
                    <a:pt x="10" y="87"/>
                    <a:pt x="10" y="129"/>
                  </a:cubicBezTo>
                  <a:cubicBezTo>
                    <a:pt x="16" y="131"/>
                    <a:pt x="22" y="132"/>
                    <a:pt x="28" y="133"/>
                  </a:cubicBezTo>
                  <a:cubicBezTo>
                    <a:pt x="25" y="89"/>
                    <a:pt x="22" y="45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116">
              <a:extLst>
                <a:ext uri="{FF2B5EF4-FFF2-40B4-BE49-F238E27FC236}">
                  <a16:creationId xmlns:a16="http://schemas.microsoft.com/office/drawing/2014/main" id="{2D52BF74-EBB6-485C-8E7F-2D9FC9A04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117">
              <a:extLst>
                <a:ext uri="{FF2B5EF4-FFF2-40B4-BE49-F238E27FC236}">
                  <a16:creationId xmlns:a16="http://schemas.microsoft.com/office/drawing/2014/main" id="{CD77B13A-1559-4408-9F08-9863C8DD6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578"/>
              <a:ext cx="99" cy="395"/>
            </a:xfrm>
            <a:custGeom>
              <a:avLst/>
              <a:gdLst>
                <a:gd name="T0" fmla="*/ 16 w 37"/>
                <a:gd name="T1" fmla="*/ 0 h 147"/>
                <a:gd name="T2" fmla="*/ 0 w 37"/>
                <a:gd name="T3" fmla="*/ 0 h 147"/>
                <a:gd name="T4" fmla="*/ 4 w 37"/>
                <a:gd name="T5" fmla="*/ 41 h 147"/>
                <a:gd name="T6" fmla="*/ 10 w 37"/>
                <a:gd name="T7" fmla="*/ 104 h 147"/>
                <a:gd name="T8" fmla="*/ 13 w 37"/>
                <a:gd name="T9" fmla="*/ 145 h 147"/>
                <a:gd name="T10" fmla="*/ 15 w 37"/>
                <a:gd name="T11" fmla="*/ 145 h 147"/>
                <a:gd name="T12" fmla="*/ 32 w 37"/>
                <a:gd name="T13" fmla="*/ 147 h 147"/>
                <a:gd name="T14" fmla="*/ 23 w 37"/>
                <a:gd name="T15" fmla="*/ 57 h 147"/>
                <a:gd name="T16" fmla="*/ 18 w 37"/>
                <a:gd name="T17" fmla="*/ 0 h 147"/>
                <a:gd name="T18" fmla="*/ 16 w 37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47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4"/>
                    <a:pt x="3" y="28"/>
                    <a:pt x="4" y="41"/>
                  </a:cubicBezTo>
                  <a:cubicBezTo>
                    <a:pt x="6" y="62"/>
                    <a:pt x="8" y="83"/>
                    <a:pt x="10" y="104"/>
                  </a:cubicBezTo>
                  <a:cubicBezTo>
                    <a:pt x="11" y="117"/>
                    <a:pt x="10" y="132"/>
                    <a:pt x="13" y="145"/>
                  </a:cubicBezTo>
                  <a:cubicBezTo>
                    <a:pt x="13" y="145"/>
                    <a:pt x="14" y="145"/>
                    <a:pt x="15" y="145"/>
                  </a:cubicBezTo>
                  <a:cubicBezTo>
                    <a:pt x="21" y="146"/>
                    <a:pt x="26" y="146"/>
                    <a:pt x="32" y="147"/>
                  </a:cubicBezTo>
                  <a:cubicBezTo>
                    <a:pt x="37" y="118"/>
                    <a:pt x="27" y="85"/>
                    <a:pt x="23" y="57"/>
                  </a:cubicBezTo>
                  <a:cubicBezTo>
                    <a:pt x="21" y="39"/>
                    <a:pt x="20" y="2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118">
              <a:extLst>
                <a:ext uri="{FF2B5EF4-FFF2-40B4-BE49-F238E27FC236}">
                  <a16:creationId xmlns:a16="http://schemas.microsoft.com/office/drawing/2014/main" id="{91B36F7E-F3AE-4E2B-AB57-CB102085F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1" cy="11"/>
            </a:xfrm>
            <a:custGeom>
              <a:avLst/>
              <a:gdLst>
                <a:gd name="T0" fmla="*/ 0 w 19"/>
                <a:gd name="T1" fmla="*/ 0 h 4"/>
                <a:gd name="T2" fmla="*/ 0 w 19"/>
                <a:gd name="T3" fmla="*/ 1 h 4"/>
                <a:gd name="T4" fmla="*/ 19 w 19"/>
                <a:gd name="T5" fmla="*/ 4 h 4"/>
                <a:gd name="T6" fmla="*/ 19 w 19"/>
                <a:gd name="T7" fmla="*/ 2 h 4"/>
                <a:gd name="T8" fmla="*/ 2 w 19"/>
                <a:gd name="T9" fmla="*/ 0 h 4"/>
                <a:gd name="T10" fmla="*/ 0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13" y="3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3" y="1"/>
                    <a:pt x="8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119">
              <a:extLst>
                <a:ext uri="{FF2B5EF4-FFF2-40B4-BE49-F238E27FC236}">
                  <a16:creationId xmlns:a16="http://schemas.microsoft.com/office/drawing/2014/main" id="{13F92696-BBE1-4C52-9049-52E308826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580"/>
              <a:ext cx="91" cy="393"/>
            </a:xfrm>
            <a:custGeom>
              <a:avLst/>
              <a:gdLst>
                <a:gd name="T0" fmla="*/ 0 w 34"/>
                <a:gd name="T1" fmla="*/ 0 h 146"/>
                <a:gd name="T2" fmla="*/ 15 w 34"/>
                <a:gd name="T3" fmla="*/ 146 h 146"/>
                <a:gd name="T4" fmla="*/ 25 w 34"/>
                <a:gd name="T5" fmla="*/ 145 h 146"/>
                <a:gd name="T6" fmla="*/ 34 w 34"/>
                <a:gd name="T7" fmla="*/ 145 h 146"/>
                <a:gd name="T8" fmla="*/ 17 w 34"/>
                <a:gd name="T9" fmla="*/ 2 h 146"/>
                <a:gd name="T10" fmla="*/ 0 w 34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6">
                  <a:moveTo>
                    <a:pt x="0" y="0"/>
                  </a:moveTo>
                  <a:cubicBezTo>
                    <a:pt x="5" y="49"/>
                    <a:pt x="14" y="97"/>
                    <a:pt x="15" y="146"/>
                  </a:cubicBezTo>
                  <a:cubicBezTo>
                    <a:pt x="18" y="146"/>
                    <a:pt x="21" y="146"/>
                    <a:pt x="25" y="145"/>
                  </a:cubicBezTo>
                  <a:cubicBezTo>
                    <a:pt x="28" y="145"/>
                    <a:pt x="31" y="145"/>
                    <a:pt x="34" y="145"/>
                  </a:cubicBezTo>
                  <a:cubicBezTo>
                    <a:pt x="31" y="97"/>
                    <a:pt x="24" y="49"/>
                    <a:pt x="17" y="2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120">
              <a:extLst>
                <a:ext uri="{FF2B5EF4-FFF2-40B4-BE49-F238E27FC236}">
                  <a16:creationId xmlns:a16="http://schemas.microsoft.com/office/drawing/2014/main" id="{5F55C5D2-7C0A-49E6-8E22-F19D929B6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986"/>
              <a:ext cx="48" cy="3"/>
            </a:xfrm>
            <a:custGeom>
              <a:avLst/>
              <a:gdLst>
                <a:gd name="T0" fmla="*/ 0 w 18"/>
                <a:gd name="T1" fmla="*/ 0 h 1"/>
                <a:gd name="T2" fmla="*/ 0 w 18"/>
                <a:gd name="T3" fmla="*/ 1 h 1"/>
                <a:gd name="T4" fmla="*/ 16 w 18"/>
                <a:gd name="T5" fmla="*/ 1 h 1"/>
                <a:gd name="T6" fmla="*/ 17 w 18"/>
                <a:gd name="T7" fmla="*/ 1 h 1"/>
                <a:gd name="T8" fmla="*/ 18 w 18"/>
                <a:gd name="T9" fmla="*/ 0 h 1"/>
                <a:gd name="T10" fmla="*/ 16 w 18"/>
                <a:gd name="T11" fmla="*/ 0 h 1"/>
                <a:gd name="T12" fmla="*/ 0 w 1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121">
              <a:extLst>
                <a:ext uri="{FF2B5EF4-FFF2-40B4-BE49-F238E27FC236}">
                  <a16:creationId xmlns:a16="http://schemas.microsoft.com/office/drawing/2014/main" id="{ED55F925-29E5-4EF4-B485-CC69C7141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8"/>
              <a:ext cx="51" cy="8"/>
            </a:xfrm>
            <a:custGeom>
              <a:avLst/>
              <a:gdLst>
                <a:gd name="T0" fmla="*/ 19 w 19"/>
                <a:gd name="T1" fmla="*/ 0 h 3"/>
                <a:gd name="T2" fmla="*/ 0 w 19"/>
                <a:gd name="T3" fmla="*/ 1 h 3"/>
                <a:gd name="T4" fmla="*/ 1 w 19"/>
                <a:gd name="T5" fmla="*/ 3 h 3"/>
                <a:gd name="T6" fmla="*/ 17 w 19"/>
                <a:gd name="T7" fmla="*/ 3 h 3"/>
                <a:gd name="T8" fmla="*/ 19 w 19"/>
                <a:gd name="T9" fmla="*/ 3 h 3"/>
                <a:gd name="T10" fmla="*/ 19 w 19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cubicBezTo>
                    <a:pt x="13" y="0"/>
                    <a:pt x="6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6" y="3"/>
                    <a:pt x="12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122">
              <a:extLst>
                <a:ext uri="{FF2B5EF4-FFF2-40B4-BE49-F238E27FC236}">
                  <a16:creationId xmlns:a16="http://schemas.microsoft.com/office/drawing/2014/main" id="{D69C7442-F326-4160-8BFD-DE715B7C0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0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10 w 19"/>
                <a:gd name="T3" fmla="*/ 0 h 4"/>
                <a:gd name="T4" fmla="*/ 0 w 19"/>
                <a:gd name="T5" fmla="*/ 1 h 4"/>
                <a:gd name="T6" fmla="*/ 0 w 19"/>
                <a:gd name="T7" fmla="*/ 2 h 4"/>
                <a:gd name="T8" fmla="*/ 0 w 19"/>
                <a:gd name="T9" fmla="*/ 4 h 4"/>
                <a:gd name="T10" fmla="*/ 19 w 19"/>
                <a:gd name="T11" fmla="*/ 3 h 4"/>
                <a:gd name="T12" fmla="*/ 19 w 19"/>
                <a:gd name="T13" fmla="*/ 2 h 4"/>
                <a:gd name="T14" fmla="*/ 19 w 19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0"/>
                    <a:pt x="10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6" y="4"/>
                    <a:pt x="13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9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123">
              <a:extLst>
                <a:ext uri="{FF2B5EF4-FFF2-40B4-BE49-F238E27FC236}">
                  <a16:creationId xmlns:a16="http://schemas.microsoft.com/office/drawing/2014/main" id="{78645902-4A00-4469-B6A6-3F14ABAE8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588"/>
              <a:ext cx="91" cy="54"/>
            </a:xfrm>
            <a:custGeom>
              <a:avLst/>
              <a:gdLst>
                <a:gd name="T0" fmla="*/ 26 w 34"/>
                <a:gd name="T1" fmla="*/ 0 h 20"/>
                <a:gd name="T2" fmla="*/ 3 w 34"/>
                <a:gd name="T3" fmla="*/ 2 h 20"/>
                <a:gd name="T4" fmla="*/ 8 w 34"/>
                <a:gd name="T5" fmla="*/ 18 h 20"/>
                <a:gd name="T6" fmla="*/ 16 w 34"/>
                <a:gd name="T7" fmla="*/ 20 h 20"/>
                <a:gd name="T8" fmla="*/ 29 w 34"/>
                <a:gd name="T9" fmla="*/ 5 h 20"/>
                <a:gd name="T10" fmla="*/ 26 w 3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0">
                  <a:moveTo>
                    <a:pt x="26" y="0"/>
                  </a:moveTo>
                  <a:cubicBezTo>
                    <a:pt x="18" y="1"/>
                    <a:pt x="10" y="1"/>
                    <a:pt x="3" y="2"/>
                  </a:cubicBezTo>
                  <a:cubicBezTo>
                    <a:pt x="2" y="6"/>
                    <a:pt x="0" y="13"/>
                    <a:pt x="8" y="18"/>
                  </a:cubicBezTo>
                  <a:cubicBezTo>
                    <a:pt x="10" y="19"/>
                    <a:pt x="13" y="20"/>
                    <a:pt x="16" y="20"/>
                  </a:cubicBezTo>
                  <a:cubicBezTo>
                    <a:pt x="25" y="20"/>
                    <a:pt x="34" y="12"/>
                    <a:pt x="29" y="5"/>
                  </a:cubicBezTo>
                  <a:cubicBezTo>
                    <a:pt x="28" y="3"/>
                    <a:pt x="27" y="2"/>
                    <a:pt x="2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124">
              <a:extLst>
                <a:ext uri="{FF2B5EF4-FFF2-40B4-BE49-F238E27FC236}">
                  <a16:creationId xmlns:a16="http://schemas.microsoft.com/office/drawing/2014/main" id="{767856B3-D4B8-4D17-AAF8-5B53B2401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715"/>
              <a:ext cx="90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3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3"/>
                  </a:cubicBezTo>
                  <a:cubicBezTo>
                    <a:pt x="15" y="3"/>
                    <a:pt x="0" y="5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125">
              <a:extLst>
                <a:ext uri="{FF2B5EF4-FFF2-40B4-BE49-F238E27FC236}">
                  <a16:creationId xmlns:a16="http://schemas.microsoft.com/office/drawing/2014/main" id="{1A331852-D87E-422C-A60C-DE30BDCA7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905"/>
              <a:ext cx="72" cy="22"/>
            </a:xfrm>
            <a:custGeom>
              <a:avLst/>
              <a:gdLst>
                <a:gd name="T0" fmla="*/ 0 w 27"/>
                <a:gd name="T1" fmla="*/ 0 h 8"/>
                <a:gd name="T2" fmla="*/ 0 w 27"/>
                <a:gd name="T3" fmla="*/ 1 h 8"/>
                <a:gd name="T4" fmla="*/ 27 w 27"/>
                <a:gd name="T5" fmla="*/ 8 h 8"/>
                <a:gd name="T6" fmla="*/ 27 w 27"/>
                <a:gd name="T7" fmla="*/ 6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8" y="3"/>
                    <a:pt x="17" y="5"/>
                    <a:pt x="27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17" y="4"/>
                    <a:pt x="8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126">
              <a:extLst>
                <a:ext uri="{FF2B5EF4-FFF2-40B4-BE49-F238E27FC236}">
                  <a16:creationId xmlns:a16="http://schemas.microsoft.com/office/drawing/2014/main" id="{B9D4FFC4-587F-4A92-803D-A9E101DC4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884"/>
              <a:ext cx="72" cy="38"/>
            </a:xfrm>
            <a:custGeom>
              <a:avLst/>
              <a:gdLst>
                <a:gd name="T0" fmla="*/ 10 w 27"/>
                <a:gd name="T1" fmla="*/ 0 h 14"/>
                <a:gd name="T2" fmla="*/ 0 w 27"/>
                <a:gd name="T3" fmla="*/ 7 h 14"/>
                <a:gd name="T4" fmla="*/ 0 w 27"/>
                <a:gd name="T5" fmla="*/ 8 h 14"/>
                <a:gd name="T6" fmla="*/ 27 w 27"/>
                <a:gd name="T7" fmla="*/ 14 h 14"/>
                <a:gd name="T8" fmla="*/ 24 w 27"/>
                <a:gd name="T9" fmla="*/ 9 h 14"/>
                <a:gd name="T10" fmla="*/ 10 w 2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10" y="0"/>
                  </a:moveTo>
                  <a:cubicBezTo>
                    <a:pt x="6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0"/>
                    <a:pt x="17" y="12"/>
                    <a:pt x="27" y="14"/>
                  </a:cubicBezTo>
                  <a:cubicBezTo>
                    <a:pt x="27" y="13"/>
                    <a:pt x="26" y="11"/>
                    <a:pt x="24" y="9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127">
              <a:extLst>
                <a:ext uri="{FF2B5EF4-FFF2-40B4-BE49-F238E27FC236}">
                  <a16:creationId xmlns:a16="http://schemas.microsoft.com/office/drawing/2014/main" id="{A51A4D96-8909-4592-BCA7-114F8F301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876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128">
              <a:extLst>
                <a:ext uri="{FF2B5EF4-FFF2-40B4-BE49-F238E27FC236}">
                  <a16:creationId xmlns:a16="http://schemas.microsoft.com/office/drawing/2014/main" id="{E5D74655-9475-4CCD-B630-92FDD6167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701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1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7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129">
              <a:extLst>
                <a:ext uri="{FF2B5EF4-FFF2-40B4-BE49-F238E27FC236}">
                  <a16:creationId xmlns:a16="http://schemas.microsoft.com/office/drawing/2014/main" id="{B824C5FB-EAAC-4B1E-B7B2-F88079862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578"/>
              <a:ext cx="83" cy="48"/>
            </a:xfrm>
            <a:custGeom>
              <a:avLst/>
              <a:gdLst>
                <a:gd name="T0" fmla="*/ 1 w 31"/>
                <a:gd name="T1" fmla="*/ 0 h 18"/>
                <a:gd name="T2" fmla="*/ 9 w 31"/>
                <a:gd name="T3" fmla="*/ 18 h 18"/>
                <a:gd name="T4" fmla="*/ 13 w 31"/>
                <a:gd name="T5" fmla="*/ 18 h 18"/>
                <a:gd name="T6" fmla="*/ 26 w 31"/>
                <a:gd name="T7" fmla="*/ 1 h 18"/>
                <a:gd name="T8" fmla="*/ 1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1" y="0"/>
                  </a:moveTo>
                  <a:cubicBezTo>
                    <a:pt x="0" y="5"/>
                    <a:pt x="0" y="16"/>
                    <a:pt x="9" y="18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23" y="18"/>
                    <a:pt x="31" y="9"/>
                    <a:pt x="26" y="1"/>
                  </a:cubicBezTo>
                  <a:cubicBezTo>
                    <a:pt x="18" y="1"/>
                    <a:pt x="9" y="0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130">
              <a:extLst>
                <a:ext uri="{FF2B5EF4-FFF2-40B4-BE49-F238E27FC236}">
                  <a16:creationId xmlns:a16="http://schemas.microsoft.com/office/drawing/2014/main" id="{11AB190B-34BD-4014-9F04-07B41C7BF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599"/>
              <a:ext cx="102" cy="349"/>
            </a:xfrm>
            <a:custGeom>
              <a:avLst/>
              <a:gdLst>
                <a:gd name="T0" fmla="*/ 0 w 38"/>
                <a:gd name="T1" fmla="*/ 0 h 130"/>
                <a:gd name="T2" fmla="*/ 17 w 38"/>
                <a:gd name="T3" fmla="*/ 88 h 130"/>
                <a:gd name="T4" fmla="*/ 25 w 38"/>
                <a:gd name="T5" fmla="*/ 130 h 130"/>
                <a:gd name="T6" fmla="*/ 38 w 38"/>
                <a:gd name="T7" fmla="*/ 125 h 130"/>
                <a:gd name="T8" fmla="*/ 34 w 38"/>
                <a:gd name="T9" fmla="*/ 86 h 130"/>
                <a:gd name="T10" fmla="*/ 19 w 38"/>
                <a:gd name="T11" fmla="*/ 4 h 130"/>
                <a:gd name="T12" fmla="*/ 0 w 38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30">
                  <a:moveTo>
                    <a:pt x="0" y="0"/>
                  </a:moveTo>
                  <a:cubicBezTo>
                    <a:pt x="6" y="29"/>
                    <a:pt x="12" y="59"/>
                    <a:pt x="17" y="88"/>
                  </a:cubicBezTo>
                  <a:cubicBezTo>
                    <a:pt x="20" y="101"/>
                    <a:pt x="23" y="116"/>
                    <a:pt x="25" y="130"/>
                  </a:cubicBezTo>
                  <a:cubicBezTo>
                    <a:pt x="29" y="129"/>
                    <a:pt x="33" y="127"/>
                    <a:pt x="38" y="125"/>
                  </a:cubicBezTo>
                  <a:cubicBezTo>
                    <a:pt x="36" y="112"/>
                    <a:pt x="36" y="96"/>
                    <a:pt x="34" y="86"/>
                  </a:cubicBezTo>
                  <a:cubicBezTo>
                    <a:pt x="29" y="59"/>
                    <a:pt x="24" y="31"/>
                    <a:pt x="19" y="4"/>
                  </a:cubicBezTo>
                  <a:cubicBezTo>
                    <a:pt x="13" y="2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131">
              <a:extLst>
                <a:ext uri="{FF2B5EF4-FFF2-40B4-BE49-F238E27FC236}">
                  <a16:creationId xmlns:a16="http://schemas.microsoft.com/office/drawing/2014/main" id="{707A6DF8-70CF-4646-AC74-B6BBBCEED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967"/>
              <a:ext cx="37" cy="14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4 w 14"/>
                <a:gd name="T7" fmla="*/ 1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9" y="1"/>
                    <a:pt x="5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5" y="4"/>
                    <a:pt x="10" y="3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132">
              <a:extLst>
                <a:ext uri="{FF2B5EF4-FFF2-40B4-BE49-F238E27FC236}">
                  <a16:creationId xmlns:a16="http://schemas.microsoft.com/office/drawing/2014/main" id="{DEB92534-2B45-4095-BBA6-528059F70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43"/>
              <a:ext cx="40" cy="35"/>
            </a:xfrm>
            <a:custGeom>
              <a:avLst/>
              <a:gdLst>
                <a:gd name="T0" fmla="*/ 13 w 15"/>
                <a:gd name="T1" fmla="*/ 0 h 13"/>
                <a:gd name="T2" fmla="*/ 0 w 15"/>
                <a:gd name="T3" fmla="*/ 5 h 13"/>
                <a:gd name="T4" fmla="*/ 1 w 15"/>
                <a:gd name="T5" fmla="*/ 13 h 13"/>
                <a:gd name="T6" fmla="*/ 15 w 15"/>
                <a:gd name="T7" fmla="*/ 9 h 13"/>
                <a:gd name="T8" fmla="*/ 13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3" y="0"/>
                  </a:moveTo>
                  <a:cubicBezTo>
                    <a:pt x="9" y="2"/>
                    <a:pt x="5" y="4"/>
                    <a:pt x="0" y="5"/>
                  </a:cubicBezTo>
                  <a:cubicBezTo>
                    <a:pt x="0" y="8"/>
                    <a:pt x="1" y="10"/>
                    <a:pt x="1" y="13"/>
                  </a:cubicBezTo>
                  <a:cubicBezTo>
                    <a:pt x="6" y="12"/>
                    <a:pt x="10" y="10"/>
                    <a:pt x="15" y="9"/>
                  </a:cubicBezTo>
                  <a:cubicBezTo>
                    <a:pt x="14" y="6"/>
                    <a:pt x="13" y="3"/>
                    <a:pt x="13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133">
              <a:extLst>
                <a:ext uri="{FF2B5EF4-FFF2-40B4-BE49-F238E27FC236}">
                  <a16:creationId xmlns:a16="http://schemas.microsoft.com/office/drawing/2014/main" id="{A39BBD1E-BDFC-4CD7-B908-E252E60C7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35"/>
              <a:ext cx="35" cy="22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5 h 8"/>
                <a:gd name="T4" fmla="*/ 0 w 13"/>
                <a:gd name="T5" fmla="*/ 8 h 8"/>
                <a:gd name="T6" fmla="*/ 13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2"/>
                    <a:pt x="4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5" y="7"/>
                    <a:pt x="9" y="5"/>
                    <a:pt x="13" y="3"/>
                  </a:cubicBezTo>
                  <a:cubicBezTo>
                    <a:pt x="13" y="2"/>
                    <a:pt x="13" y="1"/>
                    <a:pt x="13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134">
              <a:extLst>
                <a:ext uri="{FF2B5EF4-FFF2-40B4-BE49-F238E27FC236}">
                  <a16:creationId xmlns:a16="http://schemas.microsoft.com/office/drawing/2014/main" id="{E601EA85-E384-4F3F-9705-0A4D255FA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629"/>
              <a:ext cx="64" cy="40"/>
            </a:xfrm>
            <a:custGeom>
              <a:avLst/>
              <a:gdLst>
                <a:gd name="T0" fmla="*/ 1 w 24"/>
                <a:gd name="T1" fmla="*/ 0 h 15"/>
                <a:gd name="T2" fmla="*/ 7 w 24"/>
                <a:gd name="T3" fmla="*/ 13 h 15"/>
                <a:gd name="T4" fmla="*/ 15 w 24"/>
                <a:gd name="T5" fmla="*/ 15 h 15"/>
                <a:gd name="T6" fmla="*/ 24 w 24"/>
                <a:gd name="T7" fmla="*/ 13 h 15"/>
                <a:gd name="T8" fmla="*/ 1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0" y="4"/>
                    <a:pt x="1" y="10"/>
                    <a:pt x="7" y="13"/>
                  </a:cubicBezTo>
                  <a:cubicBezTo>
                    <a:pt x="9" y="15"/>
                    <a:pt x="12" y="15"/>
                    <a:pt x="15" y="15"/>
                  </a:cubicBezTo>
                  <a:cubicBezTo>
                    <a:pt x="18" y="15"/>
                    <a:pt x="21" y="14"/>
                    <a:pt x="24" y="13"/>
                  </a:cubicBezTo>
                  <a:cubicBezTo>
                    <a:pt x="17" y="8"/>
                    <a:pt x="10" y="3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135">
              <a:extLst>
                <a:ext uri="{FF2B5EF4-FFF2-40B4-BE49-F238E27FC236}">
                  <a16:creationId xmlns:a16="http://schemas.microsoft.com/office/drawing/2014/main" id="{7F6BEF63-7131-44C5-83C2-7F6B5C895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744"/>
              <a:ext cx="90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136">
              <a:extLst>
                <a:ext uri="{FF2B5EF4-FFF2-40B4-BE49-F238E27FC236}">
                  <a16:creationId xmlns:a16="http://schemas.microsoft.com/office/drawing/2014/main" id="{4AFC8371-1A5B-4FE3-86BE-D6D1129CE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" y="924"/>
              <a:ext cx="53" cy="35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12 h 13"/>
                <a:gd name="T4" fmla="*/ 0 w 20"/>
                <a:gd name="T5" fmla="*/ 13 h 13"/>
                <a:gd name="T6" fmla="*/ 20 w 20"/>
                <a:gd name="T7" fmla="*/ 0 h 13"/>
                <a:gd name="T8" fmla="*/ 19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4" y="5"/>
                    <a:pt x="7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8" y="10"/>
                    <a:pt x="14" y="6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137">
              <a:extLst>
                <a:ext uri="{FF2B5EF4-FFF2-40B4-BE49-F238E27FC236}">
                  <a16:creationId xmlns:a16="http://schemas.microsoft.com/office/drawing/2014/main" id="{56C944D2-F306-4E11-8BFA-90A1B0531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914"/>
              <a:ext cx="53" cy="43"/>
            </a:xfrm>
            <a:custGeom>
              <a:avLst/>
              <a:gdLst>
                <a:gd name="T0" fmla="*/ 11 w 20"/>
                <a:gd name="T1" fmla="*/ 0 h 16"/>
                <a:gd name="T2" fmla="*/ 1 w 20"/>
                <a:gd name="T3" fmla="*/ 7 h 16"/>
                <a:gd name="T4" fmla="*/ 1 w 20"/>
                <a:gd name="T5" fmla="*/ 16 h 16"/>
                <a:gd name="T6" fmla="*/ 20 w 20"/>
                <a:gd name="T7" fmla="*/ 4 h 16"/>
                <a:gd name="T8" fmla="*/ 11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1" y="0"/>
                  </a:moveTo>
                  <a:cubicBezTo>
                    <a:pt x="7" y="0"/>
                    <a:pt x="4" y="2"/>
                    <a:pt x="1" y="7"/>
                  </a:cubicBezTo>
                  <a:cubicBezTo>
                    <a:pt x="1" y="7"/>
                    <a:pt x="0" y="11"/>
                    <a:pt x="1" y="16"/>
                  </a:cubicBezTo>
                  <a:cubicBezTo>
                    <a:pt x="8" y="13"/>
                    <a:pt x="15" y="9"/>
                    <a:pt x="20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50" name="文本框 449">
            <a:extLst>
              <a:ext uri="{FF2B5EF4-FFF2-40B4-BE49-F238E27FC236}">
                <a16:creationId xmlns:a16="http://schemas.microsoft.com/office/drawing/2014/main" id="{2298DFDD-0BEB-4BC2-A50E-FBF26F1970C1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sp>
        <p:nvSpPr>
          <p:cNvPr id="451" name="文本框 450">
            <a:extLst>
              <a:ext uri="{FF2B5EF4-FFF2-40B4-BE49-F238E27FC236}">
                <a16:creationId xmlns:a16="http://schemas.microsoft.com/office/drawing/2014/main" id="{B23EC252-1BE9-49F9-B5D8-0221AEA9EF10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8086669-9B63-4098-802F-6E55B531FECC}"/>
              </a:ext>
            </a:extLst>
          </p:cNvPr>
          <p:cNvGrpSpPr/>
          <p:nvPr/>
        </p:nvGrpSpPr>
        <p:grpSpPr>
          <a:xfrm>
            <a:off x="1026151" y="1746936"/>
            <a:ext cx="2157259" cy="2537682"/>
            <a:chOff x="1026151" y="1746936"/>
            <a:chExt cx="2157259" cy="2537682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9F37614-D668-4661-A9DA-A24EDFBF1E45}"/>
                </a:ext>
              </a:extLst>
            </p:cNvPr>
            <p:cNvGrpSpPr/>
            <p:nvPr/>
          </p:nvGrpSpPr>
          <p:grpSpPr>
            <a:xfrm>
              <a:off x="1026151" y="1746936"/>
              <a:ext cx="2157259" cy="2537682"/>
              <a:chOff x="1740119" y="1819541"/>
              <a:chExt cx="2879646" cy="3387459"/>
            </a:xfrm>
          </p:grpSpPr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9BCC372D-F866-4854-B011-792C92B75E2A}"/>
                  </a:ext>
                </a:extLst>
              </p:cNvPr>
              <p:cNvGrpSpPr/>
              <p:nvPr/>
            </p:nvGrpSpPr>
            <p:grpSpPr>
              <a:xfrm>
                <a:off x="1856663" y="2298700"/>
                <a:ext cx="2763102" cy="2908300"/>
                <a:chOff x="1856663" y="2298700"/>
                <a:chExt cx="2763102" cy="2908300"/>
              </a:xfrm>
            </p:grpSpPr>
            <p:sp>
              <p:nvSpPr>
                <p:cNvPr id="3" name="矩形 2">
                  <a:extLst>
                    <a:ext uri="{FF2B5EF4-FFF2-40B4-BE49-F238E27FC236}">
                      <a16:creationId xmlns:a16="http://schemas.microsoft.com/office/drawing/2014/main" id="{19035617-E5B0-45A7-B2C5-AB3F652EAAE7}"/>
                    </a:ext>
                  </a:extLst>
                </p:cNvPr>
                <p:cNvSpPr/>
                <p:nvPr/>
              </p:nvSpPr>
              <p:spPr>
                <a:xfrm>
                  <a:off x="1856663" y="2298700"/>
                  <a:ext cx="2763102" cy="29083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651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" name="矩形 144">
                  <a:extLst>
                    <a:ext uri="{FF2B5EF4-FFF2-40B4-BE49-F238E27FC236}">
                      <a16:creationId xmlns:a16="http://schemas.microsoft.com/office/drawing/2014/main" id="{7557E517-3F2A-40E6-8209-C8C564C7397F}"/>
                    </a:ext>
                  </a:extLst>
                </p:cNvPr>
                <p:cNvSpPr/>
                <p:nvPr/>
              </p:nvSpPr>
              <p:spPr>
                <a:xfrm>
                  <a:off x="1968040" y="2408087"/>
                  <a:ext cx="2540348" cy="21656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2" name="图片 1">
                <a:extLst>
                  <a:ext uri="{FF2B5EF4-FFF2-40B4-BE49-F238E27FC236}">
                    <a16:creationId xmlns:a16="http://schemas.microsoft.com/office/drawing/2014/main" id="{A0A24770-44DA-46A7-9094-CE2FC45C1D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2139149">
                <a:off x="1740119" y="1819541"/>
                <a:ext cx="462612" cy="1355459"/>
              </a:xfrm>
              <a:prstGeom prst="rect">
                <a:avLst/>
              </a:prstGeom>
            </p:spPr>
          </p:pic>
        </p:grpSp>
        <p:sp>
          <p:nvSpPr>
            <p:cNvPr id="164" name="文本框 163">
              <a:extLst>
                <a:ext uri="{FF2B5EF4-FFF2-40B4-BE49-F238E27FC236}">
                  <a16:creationId xmlns:a16="http://schemas.microsoft.com/office/drawing/2014/main" id="{B3EDD6C5-CEDC-4DFE-B0D4-661E73EAC1B0}"/>
                </a:ext>
              </a:extLst>
            </p:cNvPr>
            <p:cNvSpPr txBox="1"/>
            <p:nvPr/>
          </p:nvSpPr>
          <p:spPr>
            <a:xfrm>
              <a:off x="1286659" y="3815224"/>
              <a:ext cx="17235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C2F5CF9-2AEF-4C9E-8D68-58E272422EBE}"/>
              </a:ext>
            </a:extLst>
          </p:cNvPr>
          <p:cNvGrpSpPr/>
          <p:nvPr/>
        </p:nvGrpSpPr>
        <p:grpSpPr>
          <a:xfrm>
            <a:off x="3699184" y="1746936"/>
            <a:ext cx="2157259" cy="2537682"/>
            <a:chOff x="3699184" y="1746936"/>
            <a:chExt cx="2157259" cy="2537682"/>
          </a:xfrm>
        </p:grpSpPr>
        <p:grpSp>
          <p:nvGrpSpPr>
            <p:cNvPr id="148" name="组合 147">
              <a:extLst>
                <a:ext uri="{FF2B5EF4-FFF2-40B4-BE49-F238E27FC236}">
                  <a16:creationId xmlns:a16="http://schemas.microsoft.com/office/drawing/2014/main" id="{514B512F-CE44-456D-84A7-D59C27F18C6F}"/>
                </a:ext>
              </a:extLst>
            </p:cNvPr>
            <p:cNvGrpSpPr/>
            <p:nvPr/>
          </p:nvGrpSpPr>
          <p:grpSpPr>
            <a:xfrm>
              <a:off x="3699184" y="1746936"/>
              <a:ext cx="2157259" cy="2537682"/>
              <a:chOff x="1740119" y="1819541"/>
              <a:chExt cx="2879646" cy="3387459"/>
            </a:xfrm>
          </p:grpSpPr>
          <p:grpSp>
            <p:nvGrpSpPr>
              <p:cNvPr id="149" name="组合 148">
                <a:extLst>
                  <a:ext uri="{FF2B5EF4-FFF2-40B4-BE49-F238E27FC236}">
                    <a16:creationId xmlns:a16="http://schemas.microsoft.com/office/drawing/2014/main" id="{1918FE0C-E025-41C3-8143-B292C14E8627}"/>
                  </a:ext>
                </a:extLst>
              </p:cNvPr>
              <p:cNvGrpSpPr/>
              <p:nvPr/>
            </p:nvGrpSpPr>
            <p:grpSpPr>
              <a:xfrm>
                <a:off x="1856663" y="2298700"/>
                <a:ext cx="2763102" cy="2908300"/>
                <a:chOff x="1856663" y="2298700"/>
                <a:chExt cx="2763102" cy="2908300"/>
              </a:xfrm>
            </p:grpSpPr>
            <p:sp>
              <p:nvSpPr>
                <p:cNvPr id="151" name="矩形 150">
                  <a:extLst>
                    <a:ext uri="{FF2B5EF4-FFF2-40B4-BE49-F238E27FC236}">
                      <a16:creationId xmlns:a16="http://schemas.microsoft.com/office/drawing/2014/main" id="{120F3A37-1102-4DEE-A457-7BF0FCDBA211}"/>
                    </a:ext>
                  </a:extLst>
                </p:cNvPr>
                <p:cNvSpPr/>
                <p:nvPr/>
              </p:nvSpPr>
              <p:spPr>
                <a:xfrm>
                  <a:off x="1856663" y="2298700"/>
                  <a:ext cx="2763102" cy="29083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651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2" name="矩形 151">
                  <a:extLst>
                    <a:ext uri="{FF2B5EF4-FFF2-40B4-BE49-F238E27FC236}">
                      <a16:creationId xmlns:a16="http://schemas.microsoft.com/office/drawing/2014/main" id="{3C548CE9-5C9A-4D6B-BAA3-C4F93FBE86DB}"/>
                    </a:ext>
                  </a:extLst>
                </p:cNvPr>
                <p:cNvSpPr/>
                <p:nvPr/>
              </p:nvSpPr>
              <p:spPr>
                <a:xfrm>
                  <a:off x="1968040" y="2408087"/>
                  <a:ext cx="2540348" cy="2165652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150" name="图片 149">
                <a:extLst>
                  <a:ext uri="{FF2B5EF4-FFF2-40B4-BE49-F238E27FC236}">
                    <a16:creationId xmlns:a16="http://schemas.microsoft.com/office/drawing/2014/main" id="{2FDF3FEF-9887-4B5F-B7D7-7F7A2137CF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2139149">
                <a:off x="1740119" y="1819541"/>
                <a:ext cx="462612" cy="1355459"/>
              </a:xfrm>
              <a:prstGeom prst="rect">
                <a:avLst/>
              </a:prstGeom>
            </p:spPr>
          </p:pic>
        </p:grpSp>
        <p:sp>
          <p:nvSpPr>
            <p:cNvPr id="165" name="文本框 164">
              <a:extLst>
                <a:ext uri="{FF2B5EF4-FFF2-40B4-BE49-F238E27FC236}">
                  <a16:creationId xmlns:a16="http://schemas.microsoft.com/office/drawing/2014/main" id="{F0EE2827-AC59-43A8-9E76-0B8F9E706611}"/>
                </a:ext>
              </a:extLst>
            </p:cNvPr>
            <p:cNvSpPr txBox="1"/>
            <p:nvPr/>
          </p:nvSpPr>
          <p:spPr>
            <a:xfrm>
              <a:off x="3936197" y="3815224"/>
              <a:ext cx="17235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D42C65FE-1411-4244-9166-CA09BD105A13}"/>
              </a:ext>
            </a:extLst>
          </p:cNvPr>
          <p:cNvGrpSpPr/>
          <p:nvPr/>
        </p:nvGrpSpPr>
        <p:grpSpPr>
          <a:xfrm>
            <a:off x="6372217" y="1746936"/>
            <a:ext cx="2157259" cy="2537682"/>
            <a:chOff x="6372217" y="1746936"/>
            <a:chExt cx="2157259" cy="2537682"/>
          </a:xfrm>
        </p:grpSpPr>
        <p:grpSp>
          <p:nvGrpSpPr>
            <p:cNvPr id="153" name="组合 152">
              <a:extLst>
                <a:ext uri="{FF2B5EF4-FFF2-40B4-BE49-F238E27FC236}">
                  <a16:creationId xmlns:a16="http://schemas.microsoft.com/office/drawing/2014/main" id="{C5D30DC1-5203-41F4-82A0-763B66DF02F6}"/>
                </a:ext>
              </a:extLst>
            </p:cNvPr>
            <p:cNvGrpSpPr/>
            <p:nvPr/>
          </p:nvGrpSpPr>
          <p:grpSpPr>
            <a:xfrm>
              <a:off x="6372217" y="1746936"/>
              <a:ext cx="2157259" cy="2537682"/>
              <a:chOff x="1740119" y="1819541"/>
              <a:chExt cx="2879646" cy="3387459"/>
            </a:xfrm>
          </p:grpSpPr>
          <p:grpSp>
            <p:nvGrpSpPr>
              <p:cNvPr id="154" name="组合 153">
                <a:extLst>
                  <a:ext uri="{FF2B5EF4-FFF2-40B4-BE49-F238E27FC236}">
                    <a16:creationId xmlns:a16="http://schemas.microsoft.com/office/drawing/2014/main" id="{6AA50C41-9807-42BA-BEAD-E4C8EA3CA0C3}"/>
                  </a:ext>
                </a:extLst>
              </p:cNvPr>
              <p:cNvGrpSpPr/>
              <p:nvPr/>
            </p:nvGrpSpPr>
            <p:grpSpPr>
              <a:xfrm>
                <a:off x="1856663" y="2298700"/>
                <a:ext cx="2763102" cy="2908300"/>
                <a:chOff x="1856663" y="2298700"/>
                <a:chExt cx="2763102" cy="2908300"/>
              </a:xfrm>
            </p:grpSpPr>
            <p:sp>
              <p:nvSpPr>
                <p:cNvPr id="156" name="矩形 155">
                  <a:extLst>
                    <a:ext uri="{FF2B5EF4-FFF2-40B4-BE49-F238E27FC236}">
                      <a16:creationId xmlns:a16="http://schemas.microsoft.com/office/drawing/2014/main" id="{A9371218-144E-41DD-978F-73350852B8E2}"/>
                    </a:ext>
                  </a:extLst>
                </p:cNvPr>
                <p:cNvSpPr/>
                <p:nvPr/>
              </p:nvSpPr>
              <p:spPr>
                <a:xfrm>
                  <a:off x="1856663" y="2298700"/>
                  <a:ext cx="2763102" cy="29083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651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7" name="矩形 156">
                  <a:extLst>
                    <a:ext uri="{FF2B5EF4-FFF2-40B4-BE49-F238E27FC236}">
                      <a16:creationId xmlns:a16="http://schemas.microsoft.com/office/drawing/2014/main" id="{0668C7E3-1D76-49DA-8FD0-81760E90BE34}"/>
                    </a:ext>
                  </a:extLst>
                </p:cNvPr>
                <p:cNvSpPr/>
                <p:nvPr/>
              </p:nvSpPr>
              <p:spPr>
                <a:xfrm>
                  <a:off x="1968040" y="2408087"/>
                  <a:ext cx="2540348" cy="2165652"/>
                </a:xfrm>
                <a:prstGeom prst="rect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155" name="图片 154">
                <a:extLst>
                  <a:ext uri="{FF2B5EF4-FFF2-40B4-BE49-F238E27FC236}">
                    <a16:creationId xmlns:a16="http://schemas.microsoft.com/office/drawing/2014/main" id="{C8836815-0AD0-45C6-8FD1-4E28EFEAA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2139149">
                <a:off x="1740119" y="1819541"/>
                <a:ext cx="462612" cy="1355459"/>
              </a:xfrm>
              <a:prstGeom prst="rect">
                <a:avLst/>
              </a:prstGeom>
            </p:spPr>
          </p:pic>
        </p:grpSp>
        <p:sp>
          <p:nvSpPr>
            <p:cNvPr id="166" name="文本框 165">
              <a:extLst>
                <a:ext uri="{FF2B5EF4-FFF2-40B4-BE49-F238E27FC236}">
                  <a16:creationId xmlns:a16="http://schemas.microsoft.com/office/drawing/2014/main" id="{66B10C79-D0EA-45F0-A8E2-7D59E38DC79E}"/>
                </a:ext>
              </a:extLst>
            </p:cNvPr>
            <p:cNvSpPr txBox="1"/>
            <p:nvPr/>
          </p:nvSpPr>
          <p:spPr>
            <a:xfrm>
              <a:off x="6562118" y="3815224"/>
              <a:ext cx="17235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CCADB29-A608-4358-8704-A6285556C77F}"/>
              </a:ext>
            </a:extLst>
          </p:cNvPr>
          <p:cNvGrpSpPr/>
          <p:nvPr/>
        </p:nvGrpSpPr>
        <p:grpSpPr>
          <a:xfrm>
            <a:off x="9045250" y="1746936"/>
            <a:ext cx="2157259" cy="2537682"/>
            <a:chOff x="9045250" y="1746936"/>
            <a:chExt cx="2157259" cy="2537682"/>
          </a:xfrm>
        </p:grpSpPr>
        <p:grpSp>
          <p:nvGrpSpPr>
            <p:cNvPr id="158" name="组合 157">
              <a:extLst>
                <a:ext uri="{FF2B5EF4-FFF2-40B4-BE49-F238E27FC236}">
                  <a16:creationId xmlns:a16="http://schemas.microsoft.com/office/drawing/2014/main" id="{681182EF-2965-4F15-B428-E1701925A7EF}"/>
                </a:ext>
              </a:extLst>
            </p:cNvPr>
            <p:cNvGrpSpPr/>
            <p:nvPr/>
          </p:nvGrpSpPr>
          <p:grpSpPr>
            <a:xfrm>
              <a:off x="9045250" y="1746936"/>
              <a:ext cx="2157259" cy="2537682"/>
              <a:chOff x="1740119" y="1819541"/>
              <a:chExt cx="2879646" cy="3387459"/>
            </a:xfrm>
          </p:grpSpPr>
          <p:grpSp>
            <p:nvGrpSpPr>
              <p:cNvPr id="159" name="组合 158">
                <a:extLst>
                  <a:ext uri="{FF2B5EF4-FFF2-40B4-BE49-F238E27FC236}">
                    <a16:creationId xmlns:a16="http://schemas.microsoft.com/office/drawing/2014/main" id="{6F13AFDF-0C1B-4600-8CEC-C9B476B4264C}"/>
                  </a:ext>
                </a:extLst>
              </p:cNvPr>
              <p:cNvGrpSpPr/>
              <p:nvPr/>
            </p:nvGrpSpPr>
            <p:grpSpPr>
              <a:xfrm>
                <a:off x="1856663" y="2298700"/>
                <a:ext cx="2763102" cy="2908300"/>
                <a:chOff x="1856663" y="2298700"/>
                <a:chExt cx="2763102" cy="2908300"/>
              </a:xfrm>
            </p:grpSpPr>
            <p:sp>
              <p:nvSpPr>
                <p:cNvPr id="161" name="矩形 160">
                  <a:extLst>
                    <a:ext uri="{FF2B5EF4-FFF2-40B4-BE49-F238E27FC236}">
                      <a16:creationId xmlns:a16="http://schemas.microsoft.com/office/drawing/2014/main" id="{05D0D1D1-1B04-46A2-BC26-F9297DAEE4BD}"/>
                    </a:ext>
                  </a:extLst>
                </p:cNvPr>
                <p:cNvSpPr/>
                <p:nvPr/>
              </p:nvSpPr>
              <p:spPr>
                <a:xfrm>
                  <a:off x="1856663" y="2298700"/>
                  <a:ext cx="2763102" cy="29083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651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2" name="矩形 161">
                  <a:extLst>
                    <a:ext uri="{FF2B5EF4-FFF2-40B4-BE49-F238E27FC236}">
                      <a16:creationId xmlns:a16="http://schemas.microsoft.com/office/drawing/2014/main" id="{8C914827-463A-4690-8E4A-7A56B758622D}"/>
                    </a:ext>
                  </a:extLst>
                </p:cNvPr>
                <p:cNvSpPr/>
                <p:nvPr/>
              </p:nvSpPr>
              <p:spPr>
                <a:xfrm>
                  <a:off x="1968040" y="2408087"/>
                  <a:ext cx="2540348" cy="2165652"/>
                </a:xfrm>
                <a:prstGeom prst="rect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160" name="图片 159">
                <a:extLst>
                  <a:ext uri="{FF2B5EF4-FFF2-40B4-BE49-F238E27FC236}">
                    <a16:creationId xmlns:a16="http://schemas.microsoft.com/office/drawing/2014/main" id="{521E6115-A7A2-4B57-83B2-3B81FE08B8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2139149">
                <a:off x="1740119" y="1819541"/>
                <a:ext cx="462612" cy="1355459"/>
              </a:xfrm>
              <a:prstGeom prst="rect">
                <a:avLst/>
              </a:prstGeom>
            </p:spPr>
          </p:pic>
        </p:grpSp>
        <p:sp>
          <p:nvSpPr>
            <p:cNvPr id="167" name="文本框 166">
              <a:extLst>
                <a:ext uri="{FF2B5EF4-FFF2-40B4-BE49-F238E27FC236}">
                  <a16:creationId xmlns:a16="http://schemas.microsoft.com/office/drawing/2014/main" id="{241538E7-845D-4317-9EC3-1207B2BCE072}"/>
                </a:ext>
              </a:extLst>
            </p:cNvPr>
            <p:cNvSpPr txBox="1"/>
            <p:nvPr/>
          </p:nvSpPr>
          <p:spPr>
            <a:xfrm>
              <a:off x="9215995" y="3815224"/>
              <a:ext cx="17235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</p:grpSp>
      <p:sp>
        <p:nvSpPr>
          <p:cNvPr id="168" name="文本框 167">
            <a:extLst>
              <a:ext uri="{FF2B5EF4-FFF2-40B4-BE49-F238E27FC236}">
                <a16:creationId xmlns:a16="http://schemas.microsoft.com/office/drawing/2014/main" id="{6F9758EC-1D1C-4CDF-AA76-58A15101487C}"/>
              </a:ext>
            </a:extLst>
          </p:cNvPr>
          <p:cNvSpPr txBox="1"/>
          <p:nvPr/>
        </p:nvSpPr>
        <p:spPr>
          <a:xfrm>
            <a:off x="1160263" y="4649413"/>
            <a:ext cx="9918689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感谢您的使用，您的文字内容添加到此处，文字动画效果不变。感谢您的使用，您的文字内容添加到此处，文字动画效果不变。感谢您的使用，您的文字内容添加到此处，文字动画效果不变。</a:t>
            </a:r>
          </a:p>
        </p:txBody>
      </p:sp>
    </p:spTree>
    <p:extLst>
      <p:ext uri="{BB962C8B-B14F-4D97-AF65-F5344CB8AC3E}">
        <p14:creationId xmlns:p14="http://schemas.microsoft.com/office/powerpoint/2010/main" val="101383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</p:bldLst>
  </p:timing>
</p:sld>
</file>

<file path=ppt/slides/slide23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roup 4">
            <a:extLst>
              <a:ext uri="{FF2B5EF4-FFF2-40B4-BE49-F238E27FC236}">
                <a16:creationId xmlns:a16="http://schemas.microsoft.com/office/drawing/2014/main" id="{AC21BBDA-1117-4B8C-9E1D-A8302D97E13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34996" y="184196"/>
            <a:ext cx="5365251" cy="1398459"/>
            <a:chOff x="1541" y="-64"/>
            <a:chExt cx="4577" cy="1193"/>
          </a:xfrm>
        </p:grpSpPr>
        <p:sp>
          <p:nvSpPr>
            <p:cNvPr id="315" name="AutoShape 3">
              <a:extLst>
                <a:ext uri="{FF2B5EF4-FFF2-40B4-BE49-F238E27FC236}">
                  <a16:creationId xmlns:a16="http://schemas.microsoft.com/office/drawing/2014/main" id="{52942863-4FD7-42A1-A066-3733391A61C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73" y="0"/>
              <a:ext cx="453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5">
              <a:extLst>
                <a:ext uri="{FF2B5EF4-FFF2-40B4-BE49-F238E27FC236}">
                  <a16:creationId xmlns:a16="http://schemas.microsoft.com/office/drawing/2014/main" id="{C3435344-9ECC-492A-AB85-15E6C0ED0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489"/>
              <a:ext cx="3177" cy="640"/>
            </a:xfrm>
            <a:custGeom>
              <a:avLst/>
              <a:gdLst>
                <a:gd name="T0" fmla="*/ 67 w 1190"/>
                <a:gd name="T1" fmla="*/ 133 h 238"/>
                <a:gd name="T2" fmla="*/ 172 w 1190"/>
                <a:gd name="T3" fmla="*/ 23 h 238"/>
                <a:gd name="T4" fmla="*/ 401 w 1190"/>
                <a:gd name="T5" fmla="*/ 19 h 238"/>
                <a:gd name="T6" fmla="*/ 874 w 1190"/>
                <a:gd name="T7" fmla="*/ 38 h 238"/>
                <a:gd name="T8" fmla="*/ 1190 w 1190"/>
                <a:gd name="T9" fmla="*/ 119 h 238"/>
                <a:gd name="T10" fmla="*/ 874 w 1190"/>
                <a:gd name="T11" fmla="*/ 148 h 238"/>
                <a:gd name="T12" fmla="*/ 538 w 1190"/>
                <a:gd name="T13" fmla="*/ 171 h 238"/>
                <a:gd name="T14" fmla="*/ 67 w 1190"/>
                <a:gd name="T15" fmla="*/ 13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0" h="238">
                  <a:moveTo>
                    <a:pt x="67" y="133"/>
                  </a:moveTo>
                  <a:cubicBezTo>
                    <a:pt x="0" y="59"/>
                    <a:pt x="134" y="28"/>
                    <a:pt x="172" y="23"/>
                  </a:cubicBezTo>
                  <a:cubicBezTo>
                    <a:pt x="244" y="9"/>
                    <a:pt x="325" y="19"/>
                    <a:pt x="401" y="19"/>
                  </a:cubicBezTo>
                  <a:cubicBezTo>
                    <a:pt x="559" y="23"/>
                    <a:pt x="717" y="43"/>
                    <a:pt x="874" y="38"/>
                  </a:cubicBezTo>
                  <a:cubicBezTo>
                    <a:pt x="946" y="38"/>
                    <a:pt x="1190" y="0"/>
                    <a:pt x="1190" y="119"/>
                  </a:cubicBezTo>
                  <a:cubicBezTo>
                    <a:pt x="1190" y="238"/>
                    <a:pt x="932" y="162"/>
                    <a:pt x="874" y="148"/>
                  </a:cubicBezTo>
                  <a:cubicBezTo>
                    <a:pt x="773" y="126"/>
                    <a:pt x="656" y="149"/>
                    <a:pt x="538" y="171"/>
                  </a:cubicBezTo>
                  <a:cubicBezTo>
                    <a:pt x="367" y="203"/>
                    <a:pt x="194" y="235"/>
                    <a:pt x="67" y="133"/>
                  </a:cubicBezTo>
                </a:path>
              </a:pathLst>
            </a:custGeom>
            <a:solidFill>
              <a:srgbClr val="E6C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Freeform 6">
              <a:extLst>
                <a:ext uri="{FF2B5EF4-FFF2-40B4-BE49-F238E27FC236}">
                  <a16:creationId xmlns:a16="http://schemas.microsoft.com/office/drawing/2014/main" id="{509E82B7-0B14-4C99-BA90-32BBA79D2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-64"/>
              <a:ext cx="881" cy="835"/>
            </a:xfrm>
            <a:custGeom>
              <a:avLst/>
              <a:gdLst>
                <a:gd name="T0" fmla="*/ 179 w 330"/>
                <a:gd name="T1" fmla="*/ 136 h 311"/>
                <a:gd name="T2" fmla="*/ 319 w 330"/>
                <a:gd name="T3" fmla="*/ 115 h 311"/>
                <a:gd name="T4" fmla="*/ 248 w 330"/>
                <a:gd name="T5" fmla="*/ 201 h 311"/>
                <a:gd name="T6" fmla="*/ 253 w 330"/>
                <a:gd name="T7" fmla="*/ 311 h 311"/>
                <a:gd name="T8" fmla="*/ 125 w 330"/>
                <a:gd name="T9" fmla="*/ 261 h 311"/>
                <a:gd name="T10" fmla="*/ 4 w 330"/>
                <a:gd name="T11" fmla="*/ 171 h 311"/>
                <a:gd name="T12" fmla="*/ 85 w 330"/>
                <a:gd name="T13" fmla="*/ 98 h 311"/>
                <a:gd name="T14" fmla="*/ 177 w 330"/>
                <a:gd name="T15" fmla="*/ 167 h 311"/>
                <a:gd name="T16" fmla="*/ 179 w 330"/>
                <a:gd name="T17" fmla="*/ 13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11">
                  <a:moveTo>
                    <a:pt x="179" y="136"/>
                  </a:moveTo>
                  <a:cubicBezTo>
                    <a:pt x="158" y="23"/>
                    <a:pt x="330" y="0"/>
                    <a:pt x="319" y="115"/>
                  </a:cubicBezTo>
                  <a:cubicBezTo>
                    <a:pt x="315" y="165"/>
                    <a:pt x="276" y="165"/>
                    <a:pt x="248" y="201"/>
                  </a:cubicBezTo>
                  <a:cubicBezTo>
                    <a:pt x="221" y="236"/>
                    <a:pt x="234" y="276"/>
                    <a:pt x="253" y="311"/>
                  </a:cubicBezTo>
                  <a:cubicBezTo>
                    <a:pt x="213" y="261"/>
                    <a:pt x="184" y="274"/>
                    <a:pt x="125" y="261"/>
                  </a:cubicBezTo>
                  <a:cubicBezTo>
                    <a:pt x="79" y="251"/>
                    <a:pt x="10" y="228"/>
                    <a:pt x="4" y="171"/>
                  </a:cubicBezTo>
                  <a:cubicBezTo>
                    <a:pt x="0" y="125"/>
                    <a:pt x="44" y="98"/>
                    <a:pt x="85" y="98"/>
                  </a:cubicBezTo>
                  <a:cubicBezTo>
                    <a:pt x="129" y="96"/>
                    <a:pt x="163" y="127"/>
                    <a:pt x="177" y="167"/>
                  </a:cubicBezTo>
                  <a:cubicBezTo>
                    <a:pt x="179" y="136"/>
                    <a:pt x="179" y="136"/>
                    <a:pt x="179" y="136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7">
              <a:extLst>
                <a:ext uri="{FF2B5EF4-FFF2-40B4-BE49-F238E27FC236}">
                  <a16:creationId xmlns:a16="http://schemas.microsoft.com/office/drawing/2014/main" id="{43FC7285-D036-4C9F-9F07-C831B8F6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653"/>
              <a:ext cx="24" cy="5"/>
            </a:xfrm>
            <a:custGeom>
              <a:avLst/>
              <a:gdLst>
                <a:gd name="T0" fmla="*/ 4 w 9"/>
                <a:gd name="T1" fmla="*/ 0 h 2"/>
                <a:gd name="T2" fmla="*/ 0 w 9"/>
                <a:gd name="T3" fmla="*/ 1 h 2"/>
                <a:gd name="T4" fmla="*/ 9 w 9"/>
                <a:gd name="T5" fmla="*/ 2 h 2"/>
                <a:gd name="T6" fmla="*/ 4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4" y="1"/>
                    <a:pt x="7" y="1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8">
              <a:extLst>
                <a:ext uri="{FF2B5EF4-FFF2-40B4-BE49-F238E27FC236}">
                  <a16:creationId xmlns:a16="http://schemas.microsoft.com/office/drawing/2014/main" id="{4D3628B2-4CEE-43F0-AFC5-AA23C1A6F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656"/>
              <a:ext cx="42" cy="37"/>
            </a:xfrm>
            <a:custGeom>
              <a:avLst/>
              <a:gdLst>
                <a:gd name="T0" fmla="*/ 8 w 16"/>
                <a:gd name="T1" fmla="*/ 0 h 14"/>
                <a:gd name="T2" fmla="*/ 0 w 16"/>
                <a:gd name="T3" fmla="*/ 7 h 14"/>
                <a:gd name="T4" fmla="*/ 13 w 16"/>
                <a:gd name="T5" fmla="*/ 14 h 14"/>
                <a:gd name="T6" fmla="*/ 16 w 16"/>
                <a:gd name="T7" fmla="*/ 8 h 14"/>
                <a:gd name="T8" fmla="*/ 8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5" y="9"/>
                    <a:pt x="9" y="11"/>
                    <a:pt x="13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9">
              <a:extLst>
                <a:ext uri="{FF2B5EF4-FFF2-40B4-BE49-F238E27FC236}">
                  <a16:creationId xmlns:a16="http://schemas.microsoft.com/office/drawing/2014/main" id="{EE9A74C8-B8E4-42B2-BF31-9D1E8D4BA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4"/>
              <a:ext cx="46" cy="27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5 h 10"/>
                <a:gd name="T4" fmla="*/ 8 w 17"/>
                <a:gd name="T5" fmla="*/ 10 h 10"/>
                <a:gd name="T6" fmla="*/ 17 w 17"/>
                <a:gd name="T7" fmla="*/ 1 h 10"/>
                <a:gd name="T8" fmla="*/ 17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1" y="1"/>
                    <a:pt x="5" y="3"/>
                    <a:pt x="0" y="5"/>
                  </a:cubicBezTo>
                  <a:cubicBezTo>
                    <a:pt x="1" y="8"/>
                    <a:pt x="4" y="10"/>
                    <a:pt x="8" y="10"/>
                  </a:cubicBezTo>
                  <a:cubicBezTo>
                    <a:pt x="13" y="10"/>
                    <a:pt x="17" y="6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Oval 10">
              <a:extLst>
                <a:ext uri="{FF2B5EF4-FFF2-40B4-BE49-F238E27FC236}">
                  <a16:creationId xmlns:a16="http://schemas.microsoft.com/office/drawing/2014/main" id="{BA9DF3E1-438A-4F9D-A5CC-158042E8B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4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Oval 11">
              <a:extLst>
                <a:ext uri="{FF2B5EF4-FFF2-40B4-BE49-F238E27FC236}">
                  <a16:creationId xmlns:a16="http://schemas.microsoft.com/office/drawing/2014/main" id="{D240A29F-EB6D-4EA6-A978-CFFDCB3D2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365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Oval 12">
              <a:extLst>
                <a:ext uri="{FF2B5EF4-FFF2-40B4-BE49-F238E27FC236}">
                  <a16:creationId xmlns:a16="http://schemas.microsoft.com/office/drawing/2014/main" id="{E4A613CC-1BC3-4F23-833B-A576AFA9B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39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13">
              <a:extLst>
                <a:ext uri="{FF2B5EF4-FFF2-40B4-BE49-F238E27FC236}">
                  <a16:creationId xmlns:a16="http://schemas.microsoft.com/office/drawing/2014/main" id="{CB910EF6-0D2A-4AE1-93F2-B8E3C5D29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0"/>
              <a:ext cx="40" cy="43"/>
            </a:xfrm>
            <a:custGeom>
              <a:avLst/>
              <a:gdLst>
                <a:gd name="T0" fmla="*/ 7 w 15"/>
                <a:gd name="T1" fmla="*/ 0 h 16"/>
                <a:gd name="T2" fmla="*/ 5 w 15"/>
                <a:gd name="T3" fmla="*/ 0 h 16"/>
                <a:gd name="T4" fmla="*/ 0 w 15"/>
                <a:gd name="T5" fmla="*/ 11 h 16"/>
                <a:gd name="T6" fmla="*/ 7 w 15"/>
                <a:gd name="T7" fmla="*/ 16 h 16"/>
                <a:gd name="T8" fmla="*/ 15 w 15"/>
                <a:gd name="T9" fmla="*/ 8 h 16"/>
                <a:gd name="T10" fmla="*/ 7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1" y="14"/>
                    <a:pt x="4" y="16"/>
                    <a:pt x="7" y="16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Oval 14">
              <a:extLst>
                <a:ext uri="{FF2B5EF4-FFF2-40B4-BE49-F238E27FC236}">
                  <a16:creationId xmlns:a16="http://schemas.microsoft.com/office/drawing/2014/main" id="{F1D3B479-EA85-4765-8E29-E13CB88A9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05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15">
              <a:extLst>
                <a:ext uri="{FF2B5EF4-FFF2-40B4-BE49-F238E27FC236}">
                  <a16:creationId xmlns:a16="http://schemas.microsoft.com/office/drawing/2014/main" id="{B5F0343E-0ED7-42D5-87BB-CA5725CDE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9"/>
              <a:ext cx="3" cy="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16">
              <a:extLst>
                <a:ext uri="{FF2B5EF4-FFF2-40B4-BE49-F238E27FC236}">
                  <a16:creationId xmlns:a16="http://schemas.microsoft.com/office/drawing/2014/main" id="{AD45EACD-7066-4CCE-9F52-CA4DB477F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67"/>
              <a:ext cx="37" cy="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5 h 14"/>
                <a:gd name="T4" fmla="*/ 9 w 14"/>
                <a:gd name="T5" fmla="*/ 14 h 14"/>
                <a:gd name="T6" fmla="*/ 14 w 14"/>
                <a:gd name="T7" fmla="*/ 12 h 14"/>
                <a:gd name="T8" fmla="*/ 1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10"/>
                    <a:pt x="4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cubicBezTo>
                    <a:pt x="11" y="8"/>
                    <a:pt x="6" y="4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17">
              <a:extLst>
                <a:ext uri="{FF2B5EF4-FFF2-40B4-BE49-F238E27FC236}">
                  <a16:creationId xmlns:a16="http://schemas.microsoft.com/office/drawing/2014/main" id="{594B1503-1C1C-440C-AB4B-EFE70EF69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59"/>
              <a:ext cx="29" cy="19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3 w 11"/>
                <a:gd name="T5" fmla="*/ 7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10" y="4"/>
                    <a:pt x="1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Oval 18">
              <a:extLst>
                <a:ext uri="{FF2B5EF4-FFF2-40B4-BE49-F238E27FC236}">
                  <a16:creationId xmlns:a16="http://schemas.microsoft.com/office/drawing/2014/main" id="{50F55532-6B4C-4447-B8CE-832225263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134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Oval 19">
              <a:extLst>
                <a:ext uri="{FF2B5EF4-FFF2-40B4-BE49-F238E27FC236}">
                  <a16:creationId xmlns:a16="http://schemas.microsoft.com/office/drawing/2014/main" id="{3A145FB8-BFC9-4087-9051-85465E816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46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20">
              <a:extLst>
                <a:ext uri="{FF2B5EF4-FFF2-40B4-BE49-F238E27FC236}">
                  <a16:creationId xmlns:a16="http://schemas.microsoft.com/office/drawing/2014/main" id="{55B5CB06-7F8F-44D2-8E51-E3B1F3B39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02"/>
              <a:ext cx="43" cy="18"/>
            </a:xfrm>
            <a:custGeom>
              <a:avLst/>
              <a:gdLst>
                <a:gd name="T0" fmla="*/ 0 w 16"/>
                <a:gd name="T1" fmla="*/ 0 h 7"/>
                <a:gd name="T2" fmla="*/ 9 w 16"/>
                <a:gd name="T3" fmla="*/ 7 h 7"/>
                <a:gd name="T4" fmla="*/ 16 w 16"/>
                <a:gd name="T5" fmla="*/ 4 h 7"/>
                <a:gd name="T6" fmla="*/ 0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1" y="4"/>
                    <a:pt x="5" y="7"/>
                    <a:pt x="9" y="7"/>
                  </a:cubicBezTo>
                  <a:cubicBezTo>
                    <a:pt x="12" y="7"/>
                    <a:pt x="14" y="6"/>
                    <a:pt x="16" y="4"/>
                  </a:cubicBezTo>
                  <a:cubicBezTo>
                    <a:pt x="11" y="2"/>
                    <a:pt x="6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Oval 21">
              <a:extLst>
                <a:ext uri="{FF2B5EF4-FFF2-40B4-BE49-F238E27FC236}">
                  <a16:creationId xmlns:a16="http://schemas.microsoft.com/office/drawing/2014/main" id="{A3B3FB6D-8CA6-44A0-952F-266E36EB6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253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Freeform 22">
              <a:extLst>
                <a:ext uri="{FF2B5EF4-FFF2-40B4-BE49-F238E27FC236}">
                  <a16:creationId xmlns:a16="http://schemas.microsoft.com/office/drawing/2014/main" id="{B4AD2178-E479-4158-91E3-7427519A1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18"/>
              <a:ext cx="14" cy="40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12 h 15"/>
                <a:gd name="T4" fmla="*/ 0 w 5"/>
                <a:gd name="T5" fmla="*/ 15 h 15"/>
                <a:gd name="T6" fmla="*/ 5 w 5"/>
                <a:gd name="T7" fmla="*/ 7 h 15"/>
                <a:gd name="T8" fmla="*/ 0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3" y="14"/>
                    <a:pt x="5" y="11"/>
                    <a:pt x="5" y="7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Oval 23">
              <a:extLst>
                <a:ext uri="{FF2B5EF4-FFF2-40B4-BE49-F238E27FC236}">
                  <a16:creationId xmlns:a16="http://schemas.microsoft.com/office/drawing/2014/main" id="{220C65A6-46B8-4006-B7BF-4118AC271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04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24">
              <a:extLst>
                <a:ext uri="{FF2B5EF4-FFF2-40B4-BE49-F238E27FC236}">
                  <a16:creationId xmlns:a16="http://schemas.microsoft.com/office/drawing/2014/main" id="{677DE05E-8157-4608-A19A-AF00F5EED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36"/>
              <a:ext cx="43" cy="41"/>
            </a:xfrm>
            <a:custGeom>
              <a:avLst/>
              <a:gdLst>
                <a:gd name="T0" fmla="*/ 2 w 16"/>
                <a:gd name="T1" fmla="*/ 0 h 15"/>
                <a:gd name="T2" fmla="*/ 0 w 16"/>
                <a:gd name="T3" fmla="*/ 6 h 15"/>
                <a:gd name="T4" fmla="*/ 9 w 16"/>
                <a:gd name="T5" fmla="*/ 15 h 15"/>
                <a:gd name="T6" fmla="*/ 16 w 16"/>
                <a:gd name="T7" fmla="*/ 12 h 15"/>
                <a:gd name="T8" fmla="*/ 2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12" y="15"/>
                    <a:pt x="14" y="13"/>
                    <a:pt x="16" y="12"/>
                  </a:cubicBezTo>
                  <a:cubicBezTo>
                    <a:pt x="11" y="7"/>
                    <a:pt x="7" y="4"/>
                    <a:pt x="2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Oval 25">
              <a:extLst>
                <a:ext uri="{FF2B5EF4-FFF2-40B4-BE49-F238E27FC236}">
                  <a16:creationId xmlns:a16="http://schemas.microsoft.com/office/drawing/2014/main" id="{A7D75504-0317-46BC-81FA-9DD66F63A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10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Oval 26">
              <a:extLst>
                <a:ext uri="{FF2B5EF4-FFF2-40B4-BE49-F238E27FC236}">
                  <a16:creationId xmlns:a16="http://schemas.microsoft.com/office/drawing/2014/main" id="{5CD9A70D-7D32-4676-8D4F-D88D0AB03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172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Oval 27">
              <a:extLst>
                <a:ext uri="{FF2B5EF4-FFF2-40B4-BE49-F238E27FC236}">
                  <a16:creationId xmlns:a16="http://schemas.microsoft.com/office/drawing/2014/main" id="{D53405C3-C8F0-40E3-813E-974EA3362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5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Oval 28">
              <a:extLst>
                <a:ext uri="{FF2B5EF4-FFF2-40B4-BE49-F238E27FC236}">
                  <a16:creationId xmlns:a16="http://schemas.microsoft.com/office/drawing/2014/main" id="{41EA6144-22B4-45FE-8E9F-7A02C13E8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96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Oval 29">
              <a:extLst>
                <a:ext uri="{FF2B5EF4-FFF2-40B4-BE49-F238E27FC236}">
                  <a16:creationId xmlns:a16="http://schemas.microsoft.com/office/drawing/2014/main" id="{84E5652C-6A90-474E-AAD3-38C1C425B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66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Oval 30">
              <a:extLst>
                <a:ext uri="{FF2B5EF4-FFF2-40B4-BE49-F238E27FC236}">
                  <a16:creationId xmlns:a16="http://schemas.microsoft.com/office/drawing/2014/main" id="{8EC0A653-C5C2-425E-AF2A-ACF1921D2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312"/>
              <a:ext cx="38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Oval 31">
              <a:extLst>
                <a:ext uri="{FF2B5EF4-FFF2-40B4-BE49-F238E27FC236}">
                  <a16:creationId xmlns:a16="http://schemas.microsoft.com/office/drawing/2014/main" id="{F4BE9E4D-208E-4121-ABC5-28BF9E057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87"/>
              <a:ext cx="38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Freeform 32">
              <a:extLst>
                <a:ext uri="{FF2B5EF4-FFF2-40B4-BE49-F238E27FC236}">
                  <a16:creationId xmlns:a16="http://schemas.microsoft.com/office/drawing/2014/main" id="{0C42E611-FC83-456C-942D-6B2589429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17"/>
              <a:ext cx="40" cy="46"/>
            </a:xfrm>
            <a:custGeom>
              <a:avLst/>
              <a:gdLst>
                <a:gd name="T0" fmla="*/ 7 w 15"/>
                <a:gd name="T1" fmla="*/ 0 h 17"/>
                <a:gd name="T2" fmla="*/ 0 w 15"/>
                <a:gd name="T3" fmla="*/ 8 h 17"/>
                <a:gd name="T4" fmla="*/ 9 w 15"/>
                <a:gd name="T5" fmla="*/ 17 h 17"/>
                <a:gd name="T6" fmla="*/ 15 w 15"/>
                <a:gd name="T7" fmla="*/ 15 h 17"/>
                <a:gd name="T8" fmla="*/ 7 w 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1" y="17"/>
                    <a:pt x="13" y="16"/>
                    <a:pt x="15" y="15"/>
                  </a:cubicBezTo>
                  <a:cubicBezTo>
                    <a:pt x="13" y="10"/>
                    <a:pt x="10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Oval 33">
              <a:extLst>
                <a:ext uri="{FF2B5EF4-FFF2-40B4-BE49-F238E27FC236}">
                  <a16:creationId xmlns:a16="http://schemas.microsoft.com/office/drawing/2014/main" id="{BB4925A9-11B4-4816-AD3B-AB1A2AD2D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Oval 34">
              <a:extLst>
                <a:ext uri="{FF2B5EF4-FFF2-40B4-BE49-F238E27FC236}">
                  <a16:creationId xmlns:a16="http://schemas.microsoft.com/office/drawing/2014/main" id="{408DC0BF-AA31-43D8-909C-023A871AD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35">
              <a:extLst>
                <a:ext uri="{FF2B5EF4-FFF2-40B4-BE49-F238E27FC236}">
                  <a16:creationId xmlns:a16="http://schemas.microsoft.com/office/drawing/2014/main" id="{DE1DB504-3476-4C70-BAE2-D07704AC6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28"/>
              <a:ext cx="48" cy="48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6 w 18"/>
                <a:gd name="T5" fmla="*/ 18 h 18"/>
                <a:gd name="T6" fmla="*/ 18 w 18"/>
                <a:gd name="T7" fmla="*/ 8 h 18"/>
                <a:gd name="T8" fmla="*/ 9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3" y="17"/>
                    <a:pt x="6" y="18"/>
                  </a:cubicBezTo>
                  <a:cubicBezTo>
                    <a:pt x="11" y="15"/>
                    <a:pt x="14" y="12"/>
                    <a:pt x="18" y="8"/>
                  </a:cubicBezTo>
                  <a:cubicBezTo>
                    <a:pt x="17" y="4"/>
                    <a:pt x="14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Oval 36">
              <a:extLst>
                <a:ext uri="{FF2B5EF4-FFF2-40B4-BE49-F238E27FC236}">
                  <a16:creationId xmlns:a16="http://schemas.microsoft.com/office/drawing/2014/main" id="{B52AEF4A-5C11-4C13-B56D-337655082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31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Freeform 37">
              <a:extLst>
                <a:ext uri="{FF2B5EF4-FFF2-40B4-BE49-F238E27FC236}">
                  <a16:creationId xmlns:a16="http://schemas.microsoft.com/office/drawing/2014/main" id="{8F637DD8-E168-4A7E-B5BE-32FA9679C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90"/>
              <a:ext cx="40" cy="35"/>
            </a:xfrm>
            <a:custGeom>
              <a:avLst/>
              <a:gdLst>
                <a:gd name="T0" fmla="*/ 8 w 15"/>
                <a:gd name="T1" fmla="*/ 0 h 13"/>
                <a:gd name="T2" fmla="*/ 0 w 15"/>
                <a:gd name="T3" fmla="*/ 8 h 13"/>
                <a:gd name="T4" fmla="*/ 2 w 15"/>
                <a:gd name="T5" fmla="*/ 13 h 13"/>
                <a:gd name="T6" fmla="*/ 15 w 15"/>
                <a:gd name="T7" fmla="*/ 4 h 13"/>
                <a:gd name="T8" fmla="*/ 8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6" y="10"/>
                    <a:pt x="11" y="7"/>
                    <a:pt x="15" y="4"/>
                  </a:cubicBezTo>
                  <a:cubicBezTo>
                    <a:pt x="13" y="1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Oval 38">
              <a:extLst>
                <a:ext uri="{FF2B5EF4-FFF2-40B4-BE49-F238E27FC236}">
                  <a16:creationId xmlns:a16="http://schemas.microsoft.com/office/drawing/2014/main" id="{5C8D48FA-FBC6-49CD-A75C-C887EA1A3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93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Freeform 39">
              <a:extLst>
                <a:ext uri="{FF2B5EF4-FFF2-40B4-BE49-F238E27FC236}">
                  <a16:creationId xmlns:a16="http://schemas.microsoft.com/office/drawing/2014/main" id="{70603BF9-35E8-46D1-9547-A47A6D68A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34"/>
              <a:ext cx="32" cy="46"/>
            </a:xfrm>
            <a:custGeom>
              <a:avLst/>
              <a:gdLst>
                <a:gd name="T0" fmla="*/ 7 w 12"/>
                <a:gd name="T1" fmla="*/ 0 h 17"/>
                <a:gd name="T2" fmla="*/ 0 w 12"/>
                <a:gd name="T3" fmla="*/ 8 h 17"/>
                <a:gd name="T4" fmla="*/ 9 w 12"/>
                <a:gd name="T5" fmla="*/ 17 h 17"/>
                <a:gd name="T6" fmla="*/ 12 w 12"/>
                <a:gd name="T7" fmla="*/ 17 h 17"/>
                <a:gd name="T8" fmla="*/ 7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1" y="11"/>
                    <a:pt x="9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40">
              <a:extLst>
                <a:ext uri="{FF2B5EF4-FFF2-40B4-BE49-F238E27FC236}">
                  <a16:creationId xmlns:a16="http://schemas.microsoft.com/office/drawing/2014/main" id="{90241F5A-E675-4BA7-A7F2-0FAE2581A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-16"/>
              <a:ext cx="918" cy="755"/>
            </a:xfrm>
            <a:custGeom>
              <a:avLst/>
              <a:gdLst>
                <a:gd name="T0" fmla="*/ 193 w 344"/>
                <a:gd name="T1" fmla="*/ 103 h 281"/>
                <a:gd name="T2" fmla="*/ 237 w 344"/>
                <a:gd name="T3" fmla="*/ 14 h 281"/>
                <a:gd name="T4" fmla="*/ 321 w 344"/>
                <a:gd name="T5" fmla="*/ 40 h 281"/>
                <a:gd name="T6" fmla="*/ 326 w 344"/>
                <a:gd name="T7" fmla="*/ 94 h 281"/>
                <a:gd name="T8" fmla="*/ 279 w 344"/>
                <a:gd name="T9" fmla="*/ 146 h 281"/>
                <a:gd name="T10" fmla="*/ 260 w 344"/>
                <a:gd name="T11" fmla="*/ 280 h 281"/>
                <a:gd name="T12" fmla="*/ 266 w 344"/>
                <a:gd name="T13" fmla="*/ 278 h 281"/>
                <a:gd name="T14" fmla="*/ 175 w 344"/>
                <a:gd name="T15" fmla="*/ 233 h 281"/>
                <a:gd name="T16" fmla="*/ 59 w 344"/>
                <a:gd name="T17" fmla="*/ 197 h 281"/>
                <a:gd name="T18" fmla="*/ 48 w 344"/>
                <a:gd name="T19" fmla="*/ 80 h 281"/>
                <a:gd name="T20" fmla="*/ 185 w 344"/>
                <a:gd name="T21" fmla="*/ 136 h 281"/>
                <a:gd name="T22" fmla="*/ 191 w 344"/>
                <a:gd name="T23" fmla="*/ 134 h 281"/>
                <a:gd name="T24" fmla="*/ 86 w 344"/>
                <a:gd name="T25" fmla="*/ 65 h 281"/>
                <a:gd name="T26" fmla="*/ 13 w 344"/>
                <a:gd name="T27" fmla="*/ 149 h 281"/>
                <a:gd name="T28" fmla="*/ 117 w 344"/>
                <a:gd name="T29" fmla="*/ 226 h 281"/>
                <a:gd name="T30" fmla="*/ 190 w 344"/>
                <a:gd name="T31" fmla="*/ 239 h 281"/>
                <a:gd name="T32" fmla="*/ 261 w 344"/>
                <a:gd name="T33" fmla="*/ 280 h 281"/>
                <a:gd name="T34" fmla="*/ 266 w 344"/>
                <a:gd name="T35" fmla="*/ 278 h 281"/>
                <a:gd name="T36" fmla="*/ 258 w 344"/>
                <a:gd name="T37" fmla="*/ 174 h 281"/>
                <a:gd name="T38" fmla="*/ 319 w 344"/>
                <a:gd name="T39" fmla="*/ 119 h 281"/>
                <a:gd name="T40" fmla="*/ 307 w 344"/>
                <a:gd name="T41" fmla="*/ 16 h 281"/>
                <a:gd name="T42" fmla="*/ 228 w 344"/>
                <a:gd name="T43" fmla="*/ 15 h 281"/>
                <a:gd name="T44" fmla="*/ 187 w 344"/>
                <a:gd name="T45" fmla="*/ 104 h 281"/>
                <a:gd name="T46" fmla="*/ 193 w 344"/>
                <a:gd name="T47" fmla="*/ 10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281">
                  <a:moveTo>
                    <a:pt x="193" y="103"/>
                  </a:moveTo>
                  <a:cubicBezTo>
                    <a:pt x="187" y="65"/>
                    <a:pt x="201" y="30"/>
                    <a:pt x="237" y="14"/>
                  </a:cubicBezTo>
                  <a:cubicBezTo>
                    <a:pt x="267" y="1"/>
                    <a:pt x="305" y="10"/>
                    <a:pt x="321" y="40"/>
                  </a:cubicBezTo>
                  <a:cubicBezTo>
                    <a:pt x="329" y="56"/>
                    <a:pt x="329" y="77"/>
                    <a:pt x="326" y="94"/>
                  </a:cubicBezTo>
                  <a:cubicBezTo>
                    <a:pt x="321" y="120"/>
                    <a:pt x="298" y="132"/>
                    <a:pt x="279" y="146"/>
                  </a:cubicBezTo>
                  <a:cubicBezTo>
                    <a:pt x="232" y="182"/>
                    <a:pt x="236" y="232"/>
                    <a:pt x="260" y="280"/>
                  </a:cubicBezTo>
                  <a:cubicBezTo>
                    <a:pt x="262" y="279"/>
                    <a:pt x="264" y="278"/>
                    <a:pt x="266" y="278"/>
                  </a:cubicBezTo>
                  <a:cubicBezTo>
                    <a:pt x="241" y="247"/>
                    <a:pt x="214" y="238"/>
                    <a:pt x="175" y="233"/>
                  </a:cubicBezTo>
                  <a:cubicBezTo>
                    <a:pt x="135" y="228"/>
                    <a:pt x="94" y="219"/>
                    <a:pt x="59" y="197"/>
                  </a:cubicBezTo>
                  <a:cubicBezTo>
                    <a:pt x="15" y="170"/>
                    <a:pt x="0" y="111"/>
                    <a:pt x="48" y="80"/>
                  </a:cubicBezTo>
                  <a:cubicBezTo>
                    <a:pt x="103" y="44"/>
                    <a:pt x="164" y="82"/>
                    <a:pt x="185" y="136"/>
                  </a:cubicBezTo>
                  <a:cubicBezTo>
                    <a:pt x="186" y="137"/>
                    <a:pt x="192" y="136"/>
                    <a:pt x="191" y="134"/>
                  </a:cubicBezTo>
                  <a:cubicBezTo>
                    <a:pt x="173" y="88"/>
                    <a:pt x="136" y="61"/>
                    <a:pt x="86" y="65"/>
                  </a:cubicBezTo>
                  <a:cubicBezTo>
                    <a:pt x="42" y="68"/>
                    <a:pt x="3" y="103"/>
                    <a:pt x="13" y="149"/>
                  </a:cubicBezTo>
                  <a:cubicBezTo>
                    <a:pt x="23" y="195"/>
                    <a:pt x="78" y="215"/>
                    <a:pt x="117" y="226"/>
                  </a:cubicBezTo>
                  <a:cubicBezTo>
                    <a:pt x="141" y="233"/>
                    <a:pt x="166" y="235"/>
                    <a:pt x="190" y="239"/>
                  </a:cubicBezTo>
                  <a:cubicBezTo>
                    <a:pt x="220" y="243"/>
                    <a:pt x="242" y="257"/>
                    <a:pt x="261" y="280"/>
                  </a:cubicBezTo>
                  <a:cubicBezTo>
                    <a:pt x="262" y="281"/>
                    <a:pt x="267" y="280"/>
                    <a:pt x="266" y="278"/>
                  </a:cubicBezTo>
                  <a:cubicBezTo>
                    <a:pt x="249" y="245"/>
                    <a:pt x="238" y="209"/>
                    <a:pt x="258" y="174"/>
                  </a:cubicBezTo>
                  <a:cubicBezTo>
                    <a:pt x="272" y="150"/>
                    <a:pt x="300" y="139"/>
                    <a:pt x="319" y="119"/>
                  </a:cubicBezTo>
                  <a:cubicBezTo>
                    <a:pt x="344" y="91"/>
                    <a:pt x="337" y="37"/>
                    <a:pt x="307" y="16"/>
                  </a:cubicBezTo>
                  <a:cubicBezTo>
                    <a:pt x="284" y="0"/>
                    <a:pt x="252" y="3"/>
                    <a:pt x="228" y="15"/>
                  </a:cubicBezTo>
                  <a:cubicBezTo>
                    <a:pt x="195" y="33"/>
                    <a:pt x="181" y="67"/>
                    <a:pt x="187" y="104"/>
                  </a:cubicBezTo>
                  <a:cubicBezTo>
                    <a:pt x="188" y="106"/>
                    <a:pt x="193" y="105"/>
                    <a:pt x="193" y="10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41">
              <a:extLst>
                <a:ext uri="{FF2B5EF4-FFF2-40B4-BE49-F238E27FC236}">
                  <a16:creationId xmlns:a16="http://schemas.microsoft.com/office/drawing/2014/main" id="{8077A73A-8908-4797-AC15-25644D8AA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314"/>
              <a:ext cx="564" cy="600"/>
            </a:xfrm>
            <a:custGeom>
              <a:avLst/>
              <a:gdLst>
                <a:gd name="T0" fmla="*/ 113 w 211"/>
                <a:gd name="T1" fmla="*/ 81 h 223"/>
                <a:gd name="T2" fmla="*/ 195 w 211"/>
                <a:gd name="T3" fmla="*/ 35 h 223"/>
                <a:gd name="T4" fmla="*/ 211 w 211"/>
                <a:gd name="T5" fmla="*/ 79 h 223"/>
                <a:gd name="T6" fmla="*/ 176 w 211"/>
                <a:gd name="T7" fmla="*/ 119 h 223"/>
                <a:gd name="T8" fmla="*/ 131 w 211"/>
                <a:gd name="T9" fmla="*/ 167 h 223"/>
                <a:gd name="T10" fmla="*/ 86 w 211"/>
                <a:gd name="T11" fmla="*/ 200 h 223"/>
                <a:gd name="T12" fmla="*/ 19 w 211"/>
                <a:gd name="T13" fmla="*/ 35 h 223"/>
                <a:gd name="T14" fmla="*/ 82 w 211"/>
                <a:gd name="T15" fmla="*/ 25 h 223"/>
                <a:gd name="T16" fmla="*/ 109 w 211"/>
                <a:gd name="T17" fmla="*/ 90 h 223"/>
                <a:gd name="T18" fmla="*/ 113 w 211"/>
                <a:gd name="T19" fmla="*/ 8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23">
                  <a:moveTo>
                    <a:pt x="113" y="81"/>
                  </a:moveTo>
                  <a:cubicBezTo>
                    <a:pt x="126" y="48"/>
                    <a:pt x="161" y="0"/>
                    <a:pt x="195" y="35"/>
                  </a:cubicBezTo>
                  <a:cubicBezTo>
                    <a:pt x="203" y="44"/>
                    <a:pt x="211" y="69"/>
                    <a:pt x="211" y="79"/>
                  </a:cubicBezTo>
                  <a:cubicBezTo>
                    <a:pt x="209" y="106"/>
                    <a:pt x="195" y="104"/>
                    <a:pt x="176" y="119"/>
                  </a:cubicBezTo>
                  <a:cubicBezTo>
                    <a:pt x="151" y="137"/>
                    <a:pt x="147" y="142"/>
                    <a:pt x="131" y="167"/>
                  </a:cubicBezTo>
                  <a:cubicBezTo>
                    <a:pt x="116" y="190"/>
                    <a:pt x="115" y="223"/>
                    <a:pt x="86" y="200"/>
                  </a:cubicBezTo>
                  <a:cubicBezTo>
                    <a:pt x="55" y="177"/>
                    <a:pt x="0" y="73"/>
                    <a:pt x="19" y="35"/>
                  </a:cubicBezTo>
                  <a:cubicBezTo>
                    <a:pt x="30" y="10"/>
                    <a:pt x="59" y="8"/>
                    <a:pt x="82" y="25"/>
                  </a:cubicBezTo>
                  <a:cubicBezTo>
                    <a:pt x="105" y="42"/>
                    <a:pt x="94" y="69"/>
                    <a:pt x="109" y="90"/>
                  </a:cubicBezTo>
                  <a:cubicBezTo>
                    <a:pt x="113" y="81"/>
                    <a:pt x="113" y="81"/>
                    <a:pt x="113" y="81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Oval 42">
              <a:extLst>
                <a:ext uri="{FF2B5EF4-FFF2-40B4-BE49-F238E27FC236}">
                  <a16:creationId xmlns:a16="http://schemas.microsoft.com/office/drawing/2014/main" id="{E18F021B-08FD-4AC8-ADAC-11AC09A40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739"/>
              <a:ext cx="37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43">
              <a:extLst>
                <a:ext uri="{FF2B5EF4-FFF2-40B4-BE49-F238E27FC236}">
                  <a16:creationId xmlns:a16="http://schemas.microsoft.com/office/drawing/2014/main" id="{857F6D8E-CA77-4325-9619-AA7331C09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" y="691"/>
              <a:ext cx="26" cy="32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9 h 12"/>
                <a:gd name="T4" fmla="*/ 0 w 10"/>
                <a:gd name="T5" fmla="*/ 12 h 12"/>
                <a:gd name="T6" fmla="*/ 10 w 10"/>
                <a:gd name="T7" fmla="*/ 0 h 12"/>
                <a:gd name="T8" fmla="*/ 9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3" y="7"/>
                    <a:pt x="6" y="4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Oval 44">
              <a:extLst>
                <a:ext uri="{FF2B5EF4-FFF2-40B4-BE49-F238E27FC236}">
                  <a16:creationId xmlns:a16="http://schemas.microsoft.com/office/drawing/2014/main" id="{DA7EF867-4CBE-4D58-9232-100563C2C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" y="669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45">
              <a:extLst>
                <a:ext uri="{FF2B5EF4-FFF2-40B4-BE49-F238E27FC236}">
                  <a16:creationId xmlns:a16="http://schemas.microsoft.com/office/drawing/2014/main" id="{898F6DE8-365D-4433-8219-5E554E6E8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" y="768"/>
              <a:ext cx="40" cy="4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8 w 15"/>
                <a:gd name="T5" fmla="*/ 16 h 16"/>
                <a:gd name="T6" fmla="*/ 9 w 15"/>
                <a:gd name="T7" fmla="*/ 16 h 16"/>
                <a:gd name="T8" fmla="*/ 15 w 15"/>
                <a:gd name="T9" fmla="*/ 4 h 16"/>
                <a:gd name="T10" fmla="*/ 8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1" y="12"/>
                    <a:pt x="13" y="8"/>
                    <a:pt x="15" y="4"/>
                  </a:cubicBezTo>
                  <a:cubicBezTo>
                    <a:pt x="13" y="2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Oval 46">
              <a:extLst>
                <a:ext uri="{FF2B5EF4-FFF2-40B4-BE49-F238E27FC236}">
                  <a16:creationId xmlns:a16="http://schemas.microsoft.com/office/drawing/2014/main" id="{B3405D02-43C8-4C64-AB79-48CA714CA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" y="68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47">
              <a:extLst>
                <a:ext uri="{FF2B5EF4-FFF2-40B4-BE49-F238E27FC236}">
                  <a16:creationId xmlns:a16="http://schemas.microsoft.com/office/drawing/2014/main" id="{6C9ED1FA-B373-48CA-96FD-740EE43F9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836"/>
              <a:ext cx="40" cy="35"/>
            </a:xfrm>
            <a:custGeom>
              <a:avLst/>
              <a:gdLst>
                <a:gd name="T0" fmla="*/ 7 w 15"/>
                <a:gd name="T1" fmla="*/ 0 h 13"/>
                <a:gd name="T2" fmla="*/ 0 w 15"/>
                <a:gd name="T3" fmla="*/ 5 h 13"/>
                <a:gd name="T4" fmla="*/ 1 w 15"/>
                <a:gd name="T5" fmla="*/ 6 h 13"/>
                <a:gd name="T6" fmla="*/ 13 w 15"/>
                <a:gd name="T7" fmla="*/ 13 h 13"/>
                <a:gd name="T8" fmla="*/ 15 w 15"/>
                <a:gd name="T9" fmla="*/ 8 h 13"/>
                <a:gd name="T10" fmla="*/ 7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7" y="0"/>
                  </a:move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6" y="10"/>
                    <a:pt x="10" y="12"/>
                    <a:pt x="13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48">
              <a:extLst>
                <a:ext uri="{FF2B5EF4-FFF2-40B4-BE49-F238E27FC236}">
                  <a16:creationId xmlns:a16="http://schemas.microsoft.com/office/drawing/2014/main" id="{834DA30B-524E-44A6-8A8F-62B21950C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382"/>
              <a:ext cx="35" cy="34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6 h 13"/>
                <a:gd name="T4" fmla="*/ 7 w 13"/>
                <a:gd name="T5" fmla="*/ 13 h 13"/>
                <a:gd name="T6" fmla="*/ 13 w 13"/>
                <a:gd name="T7" fmla="*/ 10 h 13"/>
                <a:gd name="T8" fmla="*/ 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" y="13"/>
                    <a:pt x="11" y="12"/>
                    <a:pt x="13" y="10"/>
                  </a:cubicBezTo>
                  <a:cubicBezTo>
                    <a:pt x="10" y="7"/>
                    <a:pt x="7" y="3"/>
                    <a:pt x="3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49">
              <a:extLst>
                <a:ext uri="{FF2B5EF4-FFF2-40B4-BE49-F238E27FC236}">
                  <a16:creationId xmlns:a16="http://schemas.microsoft.com/office/drawing/2014/main" id="{C01AED20-6A4A-424B-9FB6-B41BEBB33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382"/>
              <a:ext cx="43" cy="48"/>
            </a:xfrm>
            <a:custGeom>
              <a:avLst/>
              <a:gdLst>
                <a:gd name="T0" fmla="*/ 8 w 16"/>
                <a:gd name="T1" fmla="*/ 0 h 18"/>
                <a:gd name="T2" fmla="*/ 1 w 16"/>
                <a:gd name="T3" fmla="*/ 10 h 18"/>
                <a:gd name="T4" fmla="*/ 0 w 16"/>
                <a:gd name="T5" fmla="*/ 14 h 18"/>
                <a:gd name="T6" fmla="*/ 7 w 16"/>
                <a:gd name="T7" fmla="*/ 18 h 18"/>
                <a:gd name="T8" fmla="*/ 16 w 16"/>
                <a:gd name="T9" fmla="*/ 9 h 18"/>
                <a:gd name="T10" fmla="*/ 8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3"/>
                    <a:pt x="3" y="6"/>
                    <a:pt x="1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4" y="18"/>
                    <a:pt x="7" y="18"/>
                  </a:cubicBezTo>
                  <a:cubicBezTo>
                    <a:pt x="12" y="18"/>
                    <a:pt x="16" y="14"/>
                    <a:pt x="16" y="9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Freeform 50">
              <a:extLst>
                <a:ext uri="{FF2B5EF4-FFF2-40B4-BE49-F238E27FC236}">
                  <a16:creationId xmlns:a16="http://schemas.microsoft.com/office/drawing/2014/main" id="{B771EB00-8E6C-4E9C-ACE2-841C8B6E3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79"/>
              <a:ext cx="24" cy="11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2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1"/>
                    <a:pt x="3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5" y="4"/>
                    <a:pt x="7" y="2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51">
              <a:extLst>
                <a:ext uri="{FF2B5EF4-FFF2-40B4-BE49-F238E27FC236}">
                  <a16:creationId xmlns:a16="http://schemas.microsoft.com/office/drawing/2014/main" id="{A2B27727-1B73-42F3-8BAE-6B6A0D9AA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" y="352"/>
              <a:ext cx="43" cy="38"/>
            </a:xfrm>
            <a:custGeom>
              <a:avLst/>
              <a:gdLst>
                <a:gd name="T0" fmla="*/ 5 w 16"/>
                <a:gd name="T1" fmla="*/ 0 h 14"/>
                <a:gd name="T2" fmla="*/ 2 w 16"/>
                <a:gd name="T3" fmla="*/ 0 h 14"/>
                <a:gd name="T4" fmla="*/ 0 w 16"/>
                <a:gd name="T5" fmla="*/ 6 h 14"/>
                <a:gd name="T6" fmla="*/ 8 w 16"/>
                <a:gd name="T7" fmla="*/ 14 h 14"/>
                <a:gd name="T8" fmla="*/ 16 w 16"/>
                <a:gd name="T9" fmla="*/ 6 h 14"/>
                <a:gd name="T10" fmla="*/ 14 w 16"/>
                <a:gd name="T11" fmla="*/ 1 h 14"/>
                <a:gd name="T12" fmla="*/ 5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4"/>
                    <a:pt x="8" y="14"/>
                  </a:cubicBezTo>
                  <a:cubicBezTo>
                    <a:pt x="12" y="14"/>
                    <a:pt x="16" y="10"/>
                    <a:pt x="16" y="6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1" y="0"/>
                    <a:pt x="8" y="0"/>
                    <a:pt x="5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52">
              <a:extLst>
                <a:ext uri="{FF2B5EF4-FFF2-40B4-BE49-F238E27FC236}">
                  <a16:creationId xmlns:a16="http://schemas.microsoft.com/office/drawing/2014/main" id="{2773BE94-4EE3-413D-A2C6-648F69DFF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" y="392"/>
              <a:ext cx="30" cy="2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9 w 11"/>
                <a:gd name="T5" fmla="*/ 10 h 10"/>
                <a:gd name="T6" fmla="*/ 11 w 11"/>
                <a:gd name="T7" fmla="*/ 10 h 10"/>
                <a:gd name="T8" fmla="*/ 8 w 11"/>
                <a:gd name="T9" fmla="*/ 6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0" y="9"/>
                    <a:pt x="9" y="7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53">
              <a:extLst>
                <a:ext uri="{FF2B5EF4-FFF2-40B4-BE49-F238E27FC236}">
                  <a16:creationId xmlns:a16="http://schemas.microsoft.com/office/drawing/2014/main" id="{16514DEF-4BFC-482D-A57D-C3FA1058A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77"/>
              <a:ext cx="567" cy="569"/>
            </a:xfrm>
            <a:custGeom>
              <a:avLst/>
              <a:gdLst>
                <a:gd name="T0" fmla="*/ 107 w 212"/>
                <a:gd name="T1" fmla="*/ 80 h 212"/>
                <a:gd name="T2" fmla="*/ 185 w 212"/>
                <a:gd name="T3" fmla="*/ 39 h 212"/>
                <a:gd name="T4" fmla="*/ 199 w 212"/>
                <a:gd name="T5" fmla="*/ 76 h 212"/>
                <a:gd name="T6" fmla="*/ 177 w 212"/>
                <a:gd name="T7" fmla="*/ 111 h 212"/>
                <a:gd name="T8" fmla="*/ 131 w 212"/>
                <a:gd name="T9" fmla="*/ 150 h 212"/>
                <a:gd name="T10" fmla="*/ 110 w 212"/>
                <a:gd name="T11" fmla="*/ 185 h 212"/>
                <a:gd name="T12" fmla="*/ 80 w 212"/>
                <a:gd name="T13" fmla="*/ 199 h 212"/>
                <a:gd name="T14" fmla="*/ 42 w 212"/>
                <a:gd name="T15" fmla="*/ 151 h 212"/>
                <a:gd name="T16" fmla="*/ 13 w 212"/>
                <a:gd name="T17" fmla="*/ 80 h 212"/>
                <a:gd name="T18" fmla="*/ 51 w 212"/>
                <a:gd name="T19" fmla="*/ 16 h 212"/>
                <a:gd name="T20" fmla="*/ 97 w 212"/>
                <a:gd name="T21" fmla="*/ 90 h 212"/>
                <a:gd name="T22" fmla="*/ 103 w 212"/>
                <a:gd name="T23" fmla="*/ 89 h 212"/>
                <a:gd name="T24" fmla="*/ 86 w 212"/>
                <a:gd name="T25" fmla="*/ 36 h 212"/>
                <a:gd name="T26" fmla="*/ 46 w 212"/>
                <a:gd name="T27" fmla="*/ 13 h 212"/>
                <a:gd name="T28" fmla="*/ 3 w 212"/>
                <a:gd name="T29" fmla="*/ 51 h 212"/>
                <a:gd name="T30" fmla="*/ 34 w 212"/>
                <a:gd name="T31" fmla="*/ 148 h 212"/>
                <a:gd name="T32" fmla="*/ 91 w 212"/>
                <a:gd name="T33" fmla="*/ 209 h 212"/>
                <a:gd name="T34" fmla="*/ 106 w 212"/>
                <a:gd name="T35" fmla="*/ 202 h 212"/>
                <a:gd name="T36" fmla="*/ 131 w 212"/>
                <a:gd name="T37" fmla="*/ 157 h 212"/>
                <a:gd name="T38" fmla="*/ 169 w 212"/>
                <a:gd name="T39" fmla="*/ 118 h 212"/>
                <a:gd name="T40" fmla="*/ 203 w 212"/>
                <a:gd name="T41" fmla="*/ 89 h 212"/>
                <a:gd name="T42" fmla="*/ 161 w 212"/>
                <a:gd name="T43" fmla="*/ 21 h 212"/>
                <a:gd name="T44" fmla="*/ 101 w 212"/>
                <a:gd name="T45" fmla="*/ 82 h 212"/>
                <a:gd name="T46" fmla="*/ 107 w 212"/>
                <a:gd name="T47" fmla="*/ 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212">
                  <a:moveTo>
                    <a:pt x="107" y="80"/>
                  </a:moveTo>
                  <a:cubicBezTo>
                    <a:pt x="118" y="51"/>
                    <a:pt x="153" y="0"/>
                    <a:pt x="185" y="39"/>
                  </a:cubicBezTo>
                  <a:cubicBezTo>
                    <a:pt x="193" y="48"/>
                    <a:pt x="197" y="64"/>
                    <a:pt x="199" y="76"/>
                  </a:cubicBezTo>
                  <a:cubicBezTo>
                    <a:pt x="202" y="93"/>
                    <a:pt x="190" y="103"/>
                    <a:pt x="177" y="111"/>
                  </a:cubicBezTo>
                  <a:cubicBezTo>
                    <a:pt x="159" y="120"/>
                    <a:pt x="143" y="134"/>
                    <a:pt x="131" y="150"/>
                  </a:cubicBezTo>
                  <a:cubicBezTo>
                    <a:pt x="123" y="161"/>
                    <a:pt x="116" y="172"/>
                    <a:pt x="110" y="185"/>
                  </a:cubicBezTo>
                  <a:cubicBezTo>
                    <a:pt x="103" y="200"/>
                    <a:pt x="97" y="212"/>
                    <a:pt x="80" y="199"/>
                  </a:cubicBezTo>
                  <a:cubicBezTo>
                    <a:pt x="63" y="187"/>
                    <a:pt x="52" y="168"/>
                    <a:pt x="42" y="151"/>
                  </a:cubicBezTo>
                  <a:cubicBezTo>
                    <a:pt x="29" y="129"/>
                    <a:pt x="19" y="105"/>
                    <a:pt x="13" y="80"/>
                  </a:cubicBezTo>
                  <a:cubicBezTo>
                    <a:pt x="6" y="53"/>
                    <a:pt x="7" y="7"/>
                    <a:pt x="51" y="16"/>
                  </a:cubicBezTo>
                  <a:cubicBezTo>
                    <a:pt x="90" y="24"/>
                    <a:pt x="81" y="64"/>
                    <a:pt x="97" y="90"/>
                  </a:cubicBezTo>
                  <a:cubicBezTo>
                    <a:pt x="98" y="91"/>
                    <a:pt x="103" y="89"/>
                    <a:pt x="103" y="89"/>
                  </a:cubicBezTo>
                  <a:cubicBezTo>
                    <a:pt x="93" y="72"/>
                    <a:pt x="94" y="53"/>
                    <a:pt x="86" y="36"/>
                  </a:cubicBezTo>
                  <a:cubicBezTo>
                    <a:pt x="80" y="22"/>
                    <a:pt x="60" y="12"/>
                    <a:pt x="46" y="13"/>
                  </a:cubicBezTo>
                  <a:cubicBezTo>
                    <a:pt x="22" y="13"/>
                    <a:pt x="6" y="27"/>
                    <a:pt x="3" y="51"/>
                  </a:cubicBezTo>
                  <a:cubicBezTo>
                    <a:pt x="0" y="83"/>
                    <a:pt x="19" y="120"/>
                    <a:pt x="34" y="148"/>
                  </a:cubicBezTo>
                  <a:cubicBezTo>
                    <a:pt x="44" y="166"/>
                    <a:pt x="66" y="209"/>
                    <a:pt x="91" y="209"/>
                  </a:cubicBezTo>
                  <a:cubicBezTo>
                    <a:pt x="98" y="209"/>
                    <a:pt x="102" y="206"/>
                    <a:pt x="106" y="202"/>
                  </a:cubicBezTo>
                  <a:cubicBezTo>
                    <a:pt x="117" y="190"/>
                    <a:pt x="122" y="170"/>
                    <a:pt x="131" y="157"/>
                  </a:cubicBezTo>
                  <a:cubicBezTo>
                    <a:pt x="141" y="141"/>
                    <a:pt x="154" y="130"/>
                    <a:pt x="169" y="118"/>
                  </a:cubicBezTo>
                  <a:cubicBezTo>
                    <a:pt x="182" y="109"/>
                    <a:pt x="197" y="105"/>
                    <a:pt x="203" y="89"/>
                  </a:cubicBezTo>
                  <a:cubicBezTo>
                    <a:pt x="212" y="65"/>
                    <a:pt x="190" y="18"/>
                    <a:pt x="161" y="21"/>
                  </a:cubicBezTo>
                  <a:cubicBezTo>
                    <a:pt x="130" y="25"/>
                    <a:pt x="112" y="55"/>
                    <a:pt x="101" y="82"/>
                  </a:cubicBezTo>
                  <a:cubicBezTo>
                    <a:pt x="101" y="82"/>
                    <a:pt x="106" y="82"/>
                    <a:pt x="107" y="8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54">
              <a:extLst>
                <a:ext uri="{FF2B5EF4-FFF2-40B4-BE49-F238E27FC236}">
                  <a16:creationId xmlns:a16="http://schemas.microsoft.com/office/drawing/2014/main" id="{23D5EBE4-887F-49C8-82EE-A504E3E65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489"/>
              <a:ext cx="3180" cy="631"/>
            </a:xfrm>
            <a:custGeom>
              <a:avLst/>
              <a:gdLst>
                <a:gd name="T0" fmla="*/ 65 w 1191"/>
                <a:gd name="T1" fmla="*/ 118 h 235"/>
                <a:gd name="T2" fmla="*/ 167 w 1191"/>
                <a:gd name="T3" fmla="*/ 10 h 235"/>
                <a:gd name="T4" fmla="*/ 365 w 1191"/>
                <a:gd name="T5" fmla="*/ 5 h 235"/>
                <a:gd name="T6" fmla="*/ 561 w 1191"/>
                <a:gd name="T7" fmla="*/ 14 h 235"/>
                <a:gd name="T8" fmla="*/ 895 w 1191"/>
                <a:gd name="T9" fmla="*/ 24 h 235"/>
                <a:gd name="T10" fmla="*/ 1096 w 1191"/>
                <a:gd name="T11" fmla="*/ 26 h 235"/>
                <a:gd name="T12" fmla="*/ 1170 w 1191"/>
                <a:gd name="T13" fmla="*/ 65 h 235"/>
                <a:gd name="T14" fmla="*/ 1170 w 1191"/>
                <a:gd name="T15" fmla="*/ 145 h 235"/>
                <a:gd name="T16" fmla="*/ 1082 w 1191"/>
                <a:gd name="T17" fmla="*/ 179 h 235"/>
                <a:gd name="T18" fmla="*/ 979 w 1191"/>
                <a:gd name="T19" fmla="*/ 174 h 235"/>
                <a:gd name="T20" fmla="*/ 794 w 1191"/>
                <a:gd name="T21" fmla="*/ 147 h 235"/>
                <a:gd name="T22" fmla="*/ 515 w 1191"/>
                <a:gd name="T23" fmla="*/ 175 h 235"/>
                <a:gd name="T24" fmla="*/ 65 w 1191"/>
                <a:gd name="T25" fmla="*/ 118 h 235"/>
                <a:gd name="T26" fmla="*/ 60 w 1191"/>
                <a:gd name="T27" fmla="*/ 120 h 235"/>
                <a:gd name="T28" fmla="*/ 578 w 1191"/>
                <a:gd name="T29" fmla="*/ 168 h 235"/>
                <a:gd name="T30" fmla="*/ 864 w 1191"/>
                <a:gd name="T31" fmla="*/ 156 h 235"/>
                <a:gd name="T32" fmla="*/ 1035 w 1191"/>
                <a:gd name="T33" fmla="*/ 182 h 235"/>
                <a:gd name="T34" fmla="*/ 1177 w 1191"/>
                <a:gd name="T35" fmla="*/ 142 h 235"/>
                <a:gd name="T36" fmla="*/ 1182 w 1191"/>
                <a:gd name="T37" fmla="*/ 73 h 235"/>
                <a:gd name="T38" fmla="*/ 1125 w 1191"/>
                <a:gd name="T39" fmla="*/ 30 h 235"/>
                <a:gd name="T40" fmla="*/ 934 w 1191"/>
                <a:gd name="T41" fmla="*/ 19 h 235"/>
                <a:gd name="T42" fmla="*/ 635 w 1191"/>
                <a:gd name="T43" fmla="*/ 16 h 235"/>
                <a:gd name="T44" fmla="*/ 391 w 1191"/>
                <a:gd name="T45" fmla="*/ 3 h 235"/>
                <a:gd name="T46" fmla="*/ 271 w 1191"/>
                <a:gd name="T47" fmla="*/ 0 h 235"/>
                <a:gd name="T48" fmla="*/ 166 w 1191"/>
                <a:gd name="T49" fmla="*/ 8 h 235"/>
                <a:gd name="T50" fmla="*/ 60 w 1191"/>
                <a:gd name="T51" fmla="*/ 120 h 235"/>
                <a:gd name="T52" fmla="*/ 65 w 1191"/>
                <a:gd name="T53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1" h="235">
                  <a:moveTo>
                    <a:pt x="65" y="118"/>
                  </a:moveTo>
                  <a:cubicBezTo>
                    <a:pt x="7" y="50"/>
                    <a:pt x="115" y="17"/>
                    <a:pt x="167" y="10"/>
                  </a:cubicBezTo>
                  <a:cubicBezTo>
                    <a:pt x="234" y="2"/>
                    <a:pt x="298" y="3"/>
                    <a:pt x="365" y="5"/>
                  </a:cubicBezTo>
                  <a:cubicBezTo>
                    <a:pt x="431" y="7"/>
                    <a:pt x="496" y="10"/>
                    <a:pt x="561" y="14"/>
                  </a:cubicBezTo>
                  <a:cubicBezTo>
                    <a:pt x="672" y="21"/>
                    <a:pt x="783" y="30"/>
                    <a:pt x="895" y="24"/>
                  </a:cubicBezTo>
                  <a:cubicBezTo>
                    <a:pt x="961" y="20"/>
                    <a:pt x="1029" y="13"/>
                    <a:pt x="1096" y="26"/>
                  </a:cubicBezTo>
                  <a:cubicBezTo>
                    <a:pt x="1123" y="32"/>
                    <a:pt x="1152" y="42"/>
                    <a:pt x="1170" y="65"/>
                  </a:cubicBezTo>
                  <a:cubicBezTo>
                    <a:pt x="1187" y="87"/>
                    <a:pt x="1187" y="122"/>
                    <a:pt x="1170" y="145"/>
                  </a:cubicBezTo>
                  <a:cubicBezTo>
                    <a:pt x="1151" y="171"/>
                    <a:pt x="1112" y="177"/>
                    <a:pt x="1082" y="179"/>
                  </a:cubicBezTo>
                  <a:cubicBezTo>
                    <a:pt x="1048" y="182"/>
                    <a:pt x="1013" y="179"/>
                    <a:pt x="979" y="174"/>
                  </a:cubicBezTo>
                  <a:cubicBezTo>
                    <a:pt x="917" y="166"/>
                    <a:pt x="858" y="148"/>
                    <a:pt x="794" y="147"/>
                  </a:cubicBezTo>
                  <a:cubicBezTo>
                    <a:pt x="700" y="146"/>
                    <a:pt x="607" y="162"/>
                    <a:pt x="515" y="175"/>
                  </a:cubicBezTo>
                  <a:cubicBezTo>
                    <a:pt x="366" y="196"/>
                    <a:pt x="192" y="218"/>
                    <a:pt x="65" y="118"/>
                  </a:cubicBezTo>
                  <a:cubicBezTo>
                    <a:pt x="64" y="117"/>
                    <a:pt x="59" y="119"/>
                    <a:pt x="60" y="120"/>
                  </a:cubicBezTo>
                  <a:cubicBezTo>
                    <a:pt x="206" y="235"/>
                    <a:pt x="410" y="192"/>
                    <a:pt x="578" y="168"/>
                  </a:cubicBezTo>
                  <a:cubicBezTo>
                    <a:pt x="672" y="155"/>
                    <a:pt x="769" y="141"/>
                    <a:pt x="864" y="156"/>
                  </a:cubicBezTo>
                  <a:cubicBezTo>
                    <a:pt x="921" y="165"/>
                    <a:pt x="976" y="180"/>
                    <a:pt x="1035" y="182"/>
                  </a:cubicBezTo>
                  <a:cubicBezTo>
                    <a:pt x="1081" y="185"/>
                    <a:pt x="1147" y="184"/>
                    <a:pt x="1177" y="142"/>
                  </a:cubicBezTo>
                  <a:cubicBezTo>
                    <a:pt x="1191" y="123"/>
                    <a:pt x="1191" y="94"/>
                    <a:pt x="1182" y="73"/>
                  </a:cubicBezTo>
                  <a:cubicBezTo>
                    <a:pt x="1171" y="51"/>
                    <a:pt x="1148" y="38"/>
                    <a:pt x="1125" y="30"/>
                  </a:cubicBezTo>
                  <a:cubicBezTo>
                    <a:pt x="1065" y="10"/>
                    <a:pt x="996" y="15"/>
                    <a:pt x="934" y="19"/>
                  </a:cubicBezTo>
                  <a:cubicBezTo>
                    <a:pt x="834" y="25"/>
                    <a:pt x="735" y="22"/>
                    <a:pt x="635" y="16"/>
                  </a:cubicBezTo>
                  <a:cubicBezTo>
                    <a:pt x="554" y="11"/>
                    <a:pt x="472" y="3"/>
                    <a:pt x="391" y="3"/>
                  </a:cubicBezTo>
                  <a:cubicBezTo>
                    <a:pt x="351" y="3"/>
                    <a:pt x="311" y="0"/>
                    <a:pt x="271" y="0"/>
                  </a:cubicBezTo>
                  <a:cubicBezTo>
                    <a:pt x="235" y="0"/>
                    <a:pt x="201" y="4"/>
                    <a:pt x="166" y="8"/>
                  </a:cubicBezTo>
                  <a:cubicBezTo>
                    <a:pt x="113" y="15"/>
                    <a:pt x="0" y="50"/>
                    <a:pt x="60" y="120"/>
                  </a:cubicBezTo>
                  <a:cubicBezTo>
                    <a:pt x="61" y="121"/>
                    <a:pt x="66" y="119"/>
                    <a:pt x="65" y="118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Freeform 55">
              <a:extLst>
                <a:ext uri="{FF2B5EF4-FFF2-40B4-BE49-F238E27FC236}">
                  <a16:creationId xmlns:a16="http://schemas.microsoft.com/office/drawing/2014/main" id="{6E6D7B6C-D6D0-48E3-A74C-4B7E82099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621"/>
              <a:ext cx="86" cy="260"/>
            </a:xfrm>
            <a:custGeom>
              <a:avLst/>
              <a:gdLst>
                <a:gd name="T0" fmla="*/ 16 w 32"/>
                <a:gd name="T1" fmla="*/ 0 h 97"/>
                <a:gd name="T2" fmla="*/ 0 w 32"/>
                <a:gd name="T3" fmla="*/ 10 h 97"/>
                <a:gd name="T4" fmla="*/ 13 w 32"/>
                <a:gd name="T5" fmla="*/ 74 h 97"/>
                <a:gd name="T6" fmla="*/ 15 w 32"/>
                <a:gd name="T7" fmla="*/ 87 h 97"/>
                <a:gd name="T8" fmla="*/ 32 w 32"/>
                <a:gd name="T9" fmla="*/ 97 h 97"/>
                <a:gd name="T10" fmla="*/ 30 w 32"/>
                <a:gd name="T11" fmla="*/ 72 h 97"/>
                <a:gd name="T12" fmla="*/ 16 w 3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7">
                  <a:moveTo>
                    <a:pt x="16" y="0"/>
                  </a:moveTo>
                  <a:cubicBezTo>
                    <a:pt x="10" y="3"/>
                    <a:pt x="5" y="6"/>
                    <a:pt x="0" y="10"/>
                  </a:cubicBezTo>
                  <a:cubicBezTo>
                    <a:pt x="4" y="31"/>
                    <a:pt x="9" y="53"/>
                    <a:pt x="13" y="74"/>
                  </a:cubicBezTo>
                  <a:cubicBezTo>
                    <a:pt x="13" y="78"/>
                    <a:pt x="14" y="82"/>
                    <a:pt x="15" y="87"/>
                  </a:cubicBezTo>
                  <a:cubicBezTo>
                    <a:pt x="21" y="90"/>
                    <a:pt x="26" y="93"/>
                    <a:pt x="32" y="97"/>
                  </a:cubicBezTo>
                  <a:cubicBezTo>
                    <a:pt x="31" y="88"/>
                    <a:pt x="31" y="79"/>
                    <a:pt x="30" y="72"/>
                  </a:cubicBezTo>
                  <a:cubicBezTo>
                    <a:pt x="26" y="48"/>
                    <a:pt x="21" y="24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Freeform 56">
              <a:extLst>
                <a:ext uri="{FF2B5EF4-FFF2-40B4-BE49-F238E27FC236}">
                  <a16:creationId xmlns:a16="http://schemas.microsoft.com/office/drawing/2014/main" id="{DA57A903-4D74-48CB-8217-40FABB452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892"/>
              <a:ext cx="40" cy="3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 h 11"/>
                <a:gd name="T4" fmla="*/ 15 w 15"/>
                <a:gd name="T5" fmla="*/ 11 h 11"/>
                <a:gd name="T6" fmla="*/ 15 w 15"/>
                <a:gd name="T7" fmla="*/ 9 h 11"/>
                <a:gd name="T8" fmla="*/ 0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5"/>
                    <a:pt x="10" y="8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0" y="6"/>
                    <a:pt x="5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Freeform 57">
              <a:extLst>
                <a:ext uri="{FF2B5EF4-FFF2-40B4-BE49-F238E27FC236}">
                  <a16:creationId xmlns:a16="http://schemas.microsoft.com/office/drawing/2014/main" id="{E28CB0A9-EB60-440A-9224-4E28264A0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871"/>
              <a:ext cx="45" cy="45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7 w 17"/>
                <a:gd name="T5" fmla="*/ 17 h 17"/>
                <a:gd name="T6" fmla="*/ 16 w 17"/>
                <a:gd name="T7" fmla="*/ 9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1" y="3"/>
                    <a:pt x="1" y="5"/>
                    <a:pt x="2" y="8"/>
                  </a:cubicBezTo>
                  <a:cubicBezTo>
                    <a:pt x="7" y="11"/>
                    <a:pt x="12" y="14"/>
                    <a:pt x="17" y="17"/>
                  </a:cubicBezTo>
                  <a:cubicBezTo>
                    <a:pt x="17" y="15"/>
                    <a:pt x="16" y="12"/>
                    <a:pt x="16" y="9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Freeform 58">
              <a:extLst>
                <a:ext uri="{FF2B5EF4-FFF2-40B4-BE49-F238E27FC236}">
                  <a16:creationId xmlns:a16="http://schemas.microsoft.com/office/drawing/2014/main" id="{FDB100AC-77E9-486D-9DA0-7271AA3D9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854"/>
              <a:ext cx="46" cy="41"/>
            </a:xfrm>
            <a:custGeom>
              <a:avLst/>
              <a:gdLst>
                <a:gd name="T0" fmla="*/ 0 w 17"/>
                <a:gd name="T1" fmla="*/ 0 h 15"/>
                <a:gd name="T2" fmla="*/ 1 w 17"/>
                <a:gd name="T3" fmla="*/ 6 h 15"/>
                <a:gd name="T4" fmla="*/ 17 w 17"/>
                <a:gd name="T5" fmla="*/ 15 h 15"/>
                <a:gd name="T6" fmla="*/ 17 w 17"/>
                <a:gd name="T7" fmla="*/ 10 h 15"/>
                <a:gd name="T8" fmla="*/ 0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7" y="9"/>
                    <a:pt x="12" y="12"/>
                    <a:pt x="17" y="15"/>
                  </a:cubicBezTo>
                  <a:cubicBezTo>
                    <a:pt x="17" y="13"/>
                    <a:pt x="17" y="11"/>
                    <a:pt x="17" y="10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Freeform 59">
              <a:extLst>
                <a:ext uri="{FF2B5EF4-FFF2-40B4-BE49-F238E27FC236}">
                  <a16:creationId xmlns:a16="http://schemas.microsoft.com/office/drawing/2014/main" id="{C639B7CE-0FE0-4988-BD3F-48EBEADE7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562"/>
              <a:ext cx="80" cy="395"/>
            </a:xfrm>
            <a:custGeom>
              <a:avLst/>
              <a:gdLst>
                <a:gd name="T0" fmla="*/ 16 w 30"/>
                <a:gd name="T1" fmla="*/ 0 h 147"/>
                <a:gd name="T2" fmla="*/ 0 w 30"/>
                <a:gd name="T3" fmla="*/ 3 h 147"/>
                <a:gd name="T4" fmla="*/ 12 w 30"/>
                <a:gd name="T5" fmla="*/ 141 h 147"/>
                <a:gd name="T6" fmla="*/ 30 w 30"/>
                <a:gd name="T7" fmla="*/ 147 h 147"/>
                <a:gd name="T8" fmla="*/ 16 w 3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7">
                  <a:moveTo>
                    <a:pt x="16" y="0"/>
                  </a:moveTo>
                  <a:cubicBezTo>
                    <a:pt x="11" y="1"/>
                    <a:pt x="6" y="2"/>
                    <a:pt x="0" y="3"/>
                  </a:cubicBezTo>
                  <a:cubicBezTo>
                    <a:pt x="7" y="49"/>
                    <a:pt x="12" y="95"/>
                    <a:pt x="12" y="141"/>
                  </a:cubicBezTo>
                  <a:cubicBezTo>
                    <a:pt x="18" y="143"/>
                    <a:pt x="24" y="145"/>
                    <a:pt x="30" y="147"/>
                  </a:cubicBezTo>
                  <a:cubicBezTo>
                    <a:pt x="26" y="98"/>
                    <a:pt x="24" y="49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60">
              <a:extLst>
                <a:ext uri="{FF2B5EF4-FFF2-40B4-BE49-F238E27FC236}">
                  <a16:creationId xmlns:a16="http://schemas.microsoft.com/office/drawing/2014/main" id="{380F61C1-A7A4-42CD-BB53-E4C3CBFB9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75"/>
              <a:ext cx="57" cy="22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2 h 8"/>
                <a:gd name="T4" fmla="*/ 21 w 21"/>
                <a:gd name="T5" fmla="*/ 8 h 8"/>
                <a:gd name="T6" fmla="*/ 21 w 21"/>
                <a:gd name="T7" fmla="*/ 7 h 8"/>
                <a:gd name="T8" fmla="*/ 0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7" y="4"/>
                    <a:pt x="14" y="6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4" y="5"/>
                    <a:pt x="7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Freeform 61">
              <a:extLst>
                <a:ext uri="{FF2B5EF4-FFF2-40B4-BE49-F238E27FC236}">
                  <a16:creationId xmlns:a16="http://schemas.microsoft.com/office/drawing/2014/main" id="{C630F12C-3C67-4E21-9FC0-3ECF77420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51"/>
              <a:ext cx="57" cy="43"/>
            </a:xfrm>
            <a:custGeom>
              <a:avLst/>
              <a:gdLst>
                <a:gd name="T0" fmla="*/ 1 w 21"/>
                <a:gd name="T1" fmla="*/ 0 h 16"/>
                <a:gd name="T2" fmla="*/ 0 w 21"/>
                <a:gd name="T3" fmla="*/ 9 h 16"/>
                <a:gd name="T4" fmla="*/ 21 w 21"/>
                <a:gd name="T5" fmla="*/ 16 h 16"/>
                <a:gd name="T6" fmla="*/ 20 w 21"/>
                <a:gd name="T7" fmla="*/ 6 h 16"/>
                <a:gd name="T8" fmla="*/ 1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7" y="12"/>
                    <a:pt x="14" y="14"/>
                    <a:pt x="21" y="16"/>
                  </a:cubicBezTo>
                  <a:cubicBezTo>
                    <a:pt x="20" y="13"/>
                    <a:pt x="20" y="10"/>
                    <a:pt x="20" y="6"/>
                  </a:cubicBezTo>
                  <a:cubicBezTo>
                    <a:pt x="13" y="5"/>
                    <a:pt x="7" y="3"/>
                    <a:pt x="1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62">
              <a:extLst>
                <a:ext uri="{FF2B5EF4-FFF2-40B4-BE49-F238E27FC236}">
                  <a16:creationId xmlns:a16="http://schemas.microsoft.com/office/drawing/2014/main" id="{04817FA9-7E45-49E2-888F-43E29F8F4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40"/>
              <a:ext cx="51" cy="27"/>
            </a:xfrm>
            <a:custGeom>
              <a:avLst/>
              <a:gdLst>
                <a:gd name="T0" fmla="*/ 0 w 19"/>
                <a:gd name="T1" fmla="*/ 0 h 10"/>
                <a:gd name="T2" fmla="*/ 0 w 19"/>
                <a:gd name="T3" fmla="*/ 4 h 10"/>
                <a:gd name="T4" fmla="*/ 19 w 19"/>
                <a:gd name="T5" fmla="*/ 10 h 10"/>
                <a:gd name="T6" fmla="*/ 18 w 19"/>
                <a:gd name="T7" fmla="*/ 6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" y="7"/>
                    <a:pt x="12" y="9"/>
                    <a:pt x="19" y="10"/>
                  </a:cubicBezTo>
                  <a:cubicBezTo>
                    <a:pt x="19" y="9"/>
                    <a:pt x="18" y="8"/>
                    <a:pt x="18" y="6"/>
                  </a:cubicBezTo>
                  <a:cubicBezTo>
                    <a:pt x="12" y="4"/>
                    <a:pt x="6" y="2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Freeform 63">
              <a:extLst>
                <a:ext uri="{FF2B5EF4-FFF2-40B4-BE49-F238E27FC236}">
                  <a16:creationId xmlns:a16="http://schemas.microsoft.com/office/drawing/2014/main" id="{C9D81929-DD14-4DD1-B081-F6F0304E19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" y="537"/>
              <a:ext cx="107" cy="479"/>
            </a:xfrm>
            <a:custGeom>
              <a:avLst/>
              <a:gdLst>
                <a:gd name="T0" fmla="*/ 16 w 40"/>
                <a:gd name="T1" fmla="*/ 172 h 178"/>
                <a:gd name="T2" fmla="*/ 17 w 40"/>
                <a:gd name="T3" fmla="*/ 173 h 178"/>
                <a:gd name="T4" fmla="*/ 26 w 40"/>
                <a:gd name="T5" fmla="*/ 178 h 178"/>
                <a:gd name="T6" fmla="*/ 33 w 40"/>
                <a:gd name="T7" fmla="*/ 174 h 178"/>
                <a:gd name="T8" fmla="*/ 16 w 40"/>
                <a:gd name="T9" fmla="*/ 172 h 178"/>
                <a:gd name="T10" fmla="*/ 18 w 40"/>
                <a:gd name="T11" fmla="*/ 0 h 178"/>
                <a:gd name="T12" fmla="*/ 0 w 40"/>
                <a:gd name="T13" fmla="*/ 1 h 178"/>
                <a:gd name="T14" fmla="*/ 6 w 40"/>
                <a:gd name="T15" fmla="*/ 60 h 178"/>
                <a:gd name="T16" fmla="*/ 12 w 40"/>
                <a:gd name="T17" fmla="*/ 124 h 178"/>
                <a:gd name="T18" fmla="*/ 15 w 40"/>
                <a:gd name="T19" fmla="*/ 168 h 178"/>
                <a:gd name="T20" fmla="*/ 34 w 40"/>
                <a:gd name="T21" fmla="*/ 171 h 178"/>
                <a:gd name="T22" fmla="*/ 25 w 40"/>
                <a:gd name="T23" fmla="*/ 77 h 178"/>
                <a:gd name="T24" fmla="*/ 18 w 40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78">
                  <a:moveTo>
                    <a:pt x="16" y="172"/>
                  </a:moveTo>
                  <a:cubicBezTo>
                    <a:pt x="17" y="172"/>
                    <a:pt x="17" y="172"/>
                    <a:pt x="17" y="173"/>
                  </a:cubicBezTo>
                  <a:cubicBezTo>
                    <a:pt x="18" y="176"/>
                    <a:pt x="22" y="178"/>
                    <a:pt x="26" y="178"/>
                  </a:cubicBezTo>
                  <a:cubicBezTo>
                    <a:pt x="29" y="178"/>
                    <a:pt x="31" y="177"/>
                    <a:pt x="33" y="174"/>
                  </a:cubicBezTo>
                  <a:cubicBezTo>
                    <a:pt x="27" y="173"/>
                    <a:pt x="22" y="173"/>
                    <a:pt x="16" y="172"/>
                  </a:cubicBezTo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1" y="21"/>
                    <a:pt x="5" y="41"/>
                    <a:pt x="6" y="60"/>
                  </a:cubicBezTo>
                  <a:cubicBezTo>
                    <a:pt x="8" y="82"/>
                    <a:pt x="10" y="103"/>
                    <a:pt x="12" y="124"/>
                  </a:cubicBezTo>
                  <a:cubicBezTo>
                    <a:pt x="13" y="138"/>
                    <a:pt x="12" y="154"/>
                    <a:pt x="15" y="168"/>
                  </a:cubicBezTo>
                  <a:cubicBezTo>
                    <a:pt x="21" y="169"/>
                    <a:pt x="27" y="170"/>
                    <a:pt x="34" y="171"/>
                  </a:cubicBezTo>
                  <a:cubicBezTo>
                    <a:pt x="40" y="141"/>
                    <a:pt x="29" y="106"/>
                    <a:pt x="25" y="77"/>
                  </a:cubicBezTo>
                  <a:cubicBezTo>
                    <a:pt x="22" y="52"/>
                    <a:pt x="21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64">
              <a:extLst>
                <a:ext uri="{FF2B5EF4-FFF2-40B4-BE49-F238E27FC236}">
                  <a16:creationId xmlns:a16="http://schemas.microsoft.com/office/drawing/2014/main" id="{1ADBD0EA-4A46-48BB-8272-10D374522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89"/>
              <a:ext cx="51" cy="16"/>
            </a:xfrm>
            <a:custGeom>
              <a:avLst/>
              <a:gdLst>
                <a:gd name="T0" fmla="*/ 0 w 19"/>
                <a:gd name="T1" fmla="*/ 0 h 6"/>
                <a:gd name="T2" fmla="*/ 1 w 19"/>
                <a:gd name="T3" fmla="*/ 4 h 6"/>
                <a:gd name="T4" fmla="*/ 18 w 19"/>
                <a:gd name="T5" fmla="*/ 6 h 6"/>
                <a:gd name="T6" fmla="*/ 18 w 19"/>
                <a:gd name="T7" fmla="*/ 5 h 6"/>
                <a:gd name="T8" fmla="*/ 19 w 19"/>
                <a:gd name="T9" fmla="*/ 3 h 6"/>
                <a:gd name="T10" fmla="*/ 0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7" y="5"/>
                    <a:pt x="12" y="5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4"/>
                    <a:pt x="18" y="3"/>
                    <a:pt x="19" y="3"/>
                  </a:cubicBez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65">
              <a:extLst>
                <a:ext uri="{FF2B5EF4-FFF2-40B4-BE49-F238E27FC236}">
                  <a16:creationId xmlns:a16="http://schemas.microsoft.com/office/drawing/2014/main" id="{A4D2EA93-F3E3-4CE0-BD60-59D8AE308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535"/>
              <a:ext cx="96" cy="473"/>
            </a:xfrm>
            <a:custGeom>
              <a:avLst/>
              <a:gdLst>
                <a:gd name="T0" fmla="*/ 2 w 36"/>
                <a:gd name="T1" fmla="*/ 0 h 176"/>
                <a:gd name="T2" fmla="*/ 0 w 36"/>
                <a:gd name="T3" fmla="*/ 0 h 176"/>
                <a:gd name="T4" fmla="*/ 17 w 36"/>
                <a:gd name="T5" fmla="*/ 169 h 176"/>
                <a:gd name="T6" fmla="*/ 19 w 36"/>
                <a:gd name="T7" fmla="*/ 175 h 176"/>
                <a:gd name="T8" fmla="*/ 34 w 36"/>
                <a:gd name="T9" fmla="*/ 176 h 176"/>
                <a:gd name="T10" fmla="*/ 36 w 36"/>
                <a:gd name="T11" fmla="*/ 169 h 176"/>
                <a:gd name="T12" fmla="*/ 16 w 36"/>
                <a:gd name="T13" fmla="*/ 0 h 176"/>
                <a:gd name="T14" fmla="*/ 2 w 36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76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56"/>
                    <a:pt x="16" y="112"/>
                    <a:pt x="17" y="169"/>
                  </a:cubicBezTo>
                  <a:cubicBezTo>
                    <a:pt x="17" y="172"/>
                    <a:pt x="18" y="174"/>
                    <a:pt x="19" y="175"/>
                  </a:cubicBezTo>
                  <a:cubicBezTo>
                    <a:pt x="24" y="175"/>
                    <a:pt x="29" y="176"/>
                    <a:pt x="34" y="176"/>
                  </a:cubicBezTo>
                  <a:cubicBezTo>
                    <a:pt x="35" y="174"/>
                    <a:pt x="36" y="172"/>
                    <a:pt x="36" y="169"/>
                  </a:cubicBezTo>
                  <a:cubicBezTo>
                    <a:pt x="32" y="112"/>
                    <a:pt x="23" y="56"/>
                    <a:pt x="16" y="0"/>
                  </a:cubicBezTo>
                  <a:cubicBezTo>
                    <a:pt x="12" y="0"/>
                    <a:pt x="7" y="0"/>
                    <a:pt x="2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66">
              <a:extLst>
                <a:ext uri="{FF2B5EF4-FFF2-40B4-BE49-F238E27FC236}">
                  <a16:creationId xmlns:a16="http://schemas.microsoft.com/office/drawing/2014/main" id="{A1D85757-D5B3-4CC0-A07B-DE39E4A34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005"/>
              <a:ext cx="40" cy="8"/>
            </a:xfrm>
            <a:custGeom>
              <a:avLst/>
              <a:gdLst>
                <a:gd name="T0" fmla="*/ 0 w 15"/>
                <a:gd name="T1" fmla="*/ 0 h 3"/>
                <a:gd name="T2" fmla="*/ 8 w 15"/>
                <a:gd name="T3" fmla="*/ 3 h 3"/>
                <a:gd name="T4" fmla="*/ 15 w 15"/>
                <a:gd name="T5" fmla="*/ 1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  <a:cubicBezTo>
                    <a:pt x="10" y="3"/>
                    <a:pt x="13" y="2"/>
                    <a:pt x="15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67">
              <a:extLst>
                <a:ext uri="{FF2B5EF4-FFF2-40B4-BE49-F238E27FC236}">
                  <a16:creationId xmlns:a16="http://schemas.microsoft.com/office/drawing/2014/main" id="{31625DB7-306D-4C7C-A2F5-03CF40A70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588"/>
              <a:ext cx="91" cy="65"/>
            </a:xfrm>
            <a:custGeom>
              <a:avLst/>
              <a:gdLst>
                <a:gd name="T0" fmla="*/ 19 w 34"/>
                <a:gd name="T1" fmla="*/ 0 h 24"/>
                <a:gd name="T2" fmla="*/ 4 w 34"/>
                <a:gd name="T3" fmla="*/ 6 h 24"/>
                <a:gd name="T4" fmla="*/ 8 w 34"/>
                <a:gd name="T5" fmla="*/ 22 h 24"/>
                <a:gd name="T6" fmla="*/ 16 w 34"/>
                <a:gd name="T7" fmla="*/ 24 h 24"/>
                <a:gd name="T8" fmla="*/ 29 w 34"/>
                <a:gd name="T9" fmla="*/ 9 h 24"/>
                <a:gd name="T10" fmla="*/ 19 w 3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4">
                  <a:moveTo>
                    <a:pt x="19" y="0"/>
                  </a:moveTo>
                  <a:cubicBezTo>
                    <a:pt x="14" y="2"/>
                    <a:pt x="9" y="4"/>
                    <a:pt x="4" y="6"/>
                  </a:cubicBezTo>
                  <a:cubicBezTo>
                    <a:pt x="2" y="9"/>
                    <a:pt x="0" y="18"/>
                    <a:pt x="8" y="22"/>
                  </a:cubicBezTo>
                  <a:cubicBezTo>
                    <a:pt x="10" y="24"/>
                    <a:pt x="13" y="24"/>
                    <a:pt x="16" y="24"/>
                  </a:cubicBezTo>
                  <a:cubicBezTo>
                    <a:pt x="25" y="24"/>
                    <a:pt x="34" y="17"/>
                    <a:pt x="29" y="9"/>
                  </a:cubicBezTo>
                  <a:cubicBezTo>
                    <a:pt x="27" y="5"/>
                    <a:pt x="23" y="2"/>
                    <a:pt x="19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68">
              <a:extLst>
                <a:ext uri="{FF2B5EF4-FFF2-40B4-BE49-F238E27FC236}">
                  <a16:creationId xmlns:a16="http://schemas.microsoft.com/office/drawing/2014/main" id="{4B64B8B9-FCAF-426F-A50A-60D8A9698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728"/>
              <a:ext cx="91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2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69">
              <a:extLst>
                <a:ext uri="{FF2B5EF4-FFF2-40B4-BE49-F238E27FC236}">
                  <a16:creationId xmlns:a16="http://schemas.microsoft.com/office/drawing/2014/main" id="{6B4C072E-7288-4A62-A2BF-032736313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897"/>
              <a:ext cx="58" cy="30"/>
            </a:xfrm>
            <a:custGeom>
              <a:avLst/>
              <a:gdLst>
                <a:gd name="T0" fmla="*/ 6 w 22"/>
                <a:gd name="T1" fmla="*/ 0 h 11"/>
                <a:gd name="T2" fmla="*/ 0 w 22"/>
                <a:gd name="T3" fmla="*/ 2 h 11"/>
                <a:gd name="T4" fmla="*/ 22 w 22"/>
                <a:gd name="T5" fmla="*/ 11 h 11"/>
                <a:gd name="T6" fmla="*/ 20 w 22"/>
                <a:gd name="T7" fmla="*/ 9 h 11"/>
                <a:gd name="T8" fmla="*/ 6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6" y="0"/>
                  </a:moveTo>
                  <a:cubicBezTo>
                    <a:pt x="4" y="0"/>
                    <a:pt x="2" y="0"/>
                    <a:pt x="0" y="2"/>
                  </a:cubicBezTo>
                  <a:cubicBezTo>
                    <a:pt x="7" y="5"/>
                    <a:pt x="15" y="8"/>
                    <a:pt x="22" y="11"/>
                  </a:cubicBezTo>
                  <a:cubicBezTo>
                    <a:pt x="22" y="10"/>
                    <a:pt x="21" y="10"/>
                    <a:pt x="20" y="9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Freeform 70">
              <a:extLst>
                <a:ext uri="{FF2B5EF4-FFF2-40B4-BE49-F238E27FC236}">
                  <a16:creationId xmlns:a16="http://schemas.microsoft.com/office/drawing/2014/main" id="{636C8B0E-4F36-4C79-B471-EB003916D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2"/>
              <a:ext cx="61" cy="30"/>
            </a:xfrm>
            <a:custGeom>
              <a:avLst/>
              <a:gdLst>
                <a:gd name="T0" fmla="*/ 0 w 23"/>
                <a:gd name="T1" fmla="*/ 0 h 11"/>
                <a:gd name="T2" fmla="*/ 0 w 23"/>
                <a:gd name="T3" fmla="*/ 1 h 11"/>
                <a:gd name="T4" fmla="*/ 22 w 23"/>
                <a:gd name="T5" fmla="*/ 11 h 11"/>
                <a:gd name="T6" fmla="*/ 23 w 23"/>
                <a:gd name="T7" fmla="*/ 10 h 11"/>
                <a:gd name="T8" fmla="*/ 0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7" y="5"/>
                    <a:pt x="14" y="8"/>
                    <a:pt x="22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15" y="7"/>
                    <a:pt x="7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Freeform 71">
              <a:extLst>
                <a:ext uri="{FF2B5EF4-FFF2-40B4-BE49-F238E27FC236}">
                  <a16:creationId xmlns:a16="http://schemas.microsoft.com/office/drawing/2014/main" id="{3C80E33B-9E8E-48A7-BCAD-4C42C0FB0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11"/>
              <a:ext cx="72" cy="48"/>
            </a:xfrm>
            <a:custGeom>
              <a:avLst/>
              <a:gdLst>
                <a:gd name="T0" fmla="*/ 1 w 27"/>
                <a:gd name="T1" fmla="*/ 0 h 18"/>
                <a:gd name="T2" fmla="*/ 0 w 27"/>
                <a:gd name="T3" fmla="*/ 2 h 18"/>
                <a:gd name="T4" fmla="*/ 0 w 27"/>
                <a:gd name="T5" fmla="*/ 8 h 18"/>
                <a:gd name="T6" fmla="*/ 23 w 27"/>
                <a:gd name="T7" fmla="*/ 18 h 18"/>
                <a:gd name="T8" fmla="*/ 27 w 27"/>
                <a:gd name="T9" fmla="*/ 11 h 18"/>
                <a:gd name="T10" fmla="*/ 1 w 2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7" y="12"/>
                    <a:pt x="15" y="15"/>
                    <a:pt x="23" y="18"/>
                  </a:cubicBezTo>
                  <a:cubicBezTo>
                    <a:pt x="25" y="16"/>
                    <a:pt x="26" y="14"/>
                    <a:pt x="27" y="11"/>
                  </a:cubicBezTo>
                  <a:cubicBezTo>
                    <a:pt x="18" y="8"/>
                    <a:pt x="10" y="4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Freeform 72">
              <a:extLst>
                <a:ext uri="{FF2B5EF4-FFF2-40B4-BE49-F238E27FC236}">
                  <a16:creationId xmlns:a16="http://schemas.microsoft.com/office/drawing/2014/main" id="{5CD31871-C4ED-4D79-B5A9-7870CE16F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903"/>
              <a:ext cx="69" cy="37"/>
            </a:xfrm>
            <a:custGeom>
              <a:avLst/>
              <a:gdLst>
                <a:gd name="T0" fmla="*/ 3 w 26"/>
                <a:gd name="T1" fmla="*/ 0 h 14"/>
                <a:gd name="T2" fmla="*/ 0 w 26"/>
                <a:gd name="T3" fmla="*/ 3 h 14"/>
                <a:gd name="T4" fmla="*/ 26 w 26"/>
                <a:gd name="T5" fmla="*/ 14 h 14"/>
                <a:gd name="T6" fmla="*/ 25 w 26"/>
                <a:gd name="T7" fmla="*/ 9 h 14"/>
                <a:gd name="T8" fmla="*/ 3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9" y="7"/>
                    <a:pt x="17" y="11"/>
                    <a:pt x="26" y="14"/>
                  </a:cubicBezTo>
                  <a:cubicBezTo>
                    <a:pt x="26" y="12"/>
                    <a:pt x="26" y="11"/>
                    <a:pt x="25" y="9"/>
                  </a:cubicBezTo>
                  <a:cubicBezTo>
                    <a:pt x="18" y="6"/>
                    <a:pt x="10" y="3"/>
                    <a:pt x="3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Freeform 73">
              <a:extLst>
                <a:ext uri="{FF2B5EF4-FFF2-40B4-BE49-F238E27FC236}">
                  <a16:creationId xmlns:a16="http://schemas.microsoft.com/office/drawing/2014/main" id="{81AA7B08-AEF0-4B10-9844-A11CC0A5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889"/>
              <a:ext cx="94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Freeform 74">
              <a:extLst>
                <a:ext uri="{FF2B5EF4-FFF2-40B4-BE49-F238E27FC236}">
                  <a16:creationId xmlns:a16="http://schemas.microsoft.com/office/drawing/2014/main" id="{7CF517BF-0870-485D-AD46-3CAC172DB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712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Freeform 75">
              <a:extLst>
                <a:ext uri="{FF2B5EF4-FFF2-40B4-BE49-F238E27FC236}">
                  <a16:creationId xmlns:a16="http://schemas.microsoft.com/office/drawing/2014/main" id="{1FB6F88C-3560-4F94-B5A5-BD4059687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Freeform 76">
              <a:extLst>
                <a:ext uri="{FF2B5EF4-FFF2-40B4-BE49-F238E27FC236}">
                  <a16:creationId xmlns:a16="http://schemas.microsoft.com/office/drawing/2014/main" id="{11A47F17-C42B-4E29-8B90-46A34B2AA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537"/>
              <a:ext cx="134" cy="468"/>
            </a:xfrm>
            <a:custGeom>
              <a:avLst/>
              <a:gdLst>
                <a:gd name="T0" fmla="*/ 0 w 50"/>
                <a:gd name="T1" fmla="*/ 0 h 174"/>
                <a:gd name="T2" fmla="*/ 21 w 50"/>
                <a:gd name="T3" fmla="*/ 105 h 174"/>
                <a:gd name="T4" fmla="*/ 29 w 50"/>
                <a:gd name="T5" fmla="*/ 172 h 174"/>
                <a:gd name="T6" fmla="*/ 30 w 50"/>
                <a:gd name="T7" fmla="*/ 174 h 174"/>
                <a:gd name="T8" fmla="*/ 50 w 50"/>
                <a:gd name="T9" fmla="*/ 173 h 174"/>
                <a:gd name="T10" fmla="*/ 49 w 50"/>
                <a:gd name="T11" fmla="*/ 167 h 174"/>
                <a:gd name="T12" fmla="*/ 38 w 50"/>
                <a:gd name="T13" fmla="*/ 103 h 174"/>
                <a:gd name="T14" fmla="*/ 18 w 50"/>
                <a:gd name="T15" fmla="*/ 1 h 174"/>
                <a:gd name="T16" fmla="*/ 0 w 50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4">
                  <a:moveTo>
                    <a:pt x="0" y="0"/>
                  </a:moveTo>
                  <a:cubicBezTo>
                    <a:pt x="7" y="35"/>
                    <a:pt x="14" y="70"/>
                    <a:pt x="21" y="105"/>
                  </a:cubicBezTo>
                  <a:cubicBezTo>
                    <a:pt x="24" y="126"/>
                    <a:pt x="31" y="151"/>
                    <a:pt x="29" y="172"/>
                  </a:cubicBezTo>
                  <a:cubicBezTo>
                    <a:pt x="29" y="172"/>
                    <a:pt x="30" y="173"/>
                    <a:pt x="30" y="174"/>
                  </a:cubicBezTo>
                  <a:cubicBezTo>
                    <a:pt x="37" y="173"/>
                    <a:pt x="43" y="173"/>
                    <a:pt x="50" y="173"/>
                  </a:cubicBezTo>
                  <a:cubicBezTo>
                    <a:pt x="50" y="171"/>
                    <a:pt x="50" y="169"/>
                    <a:pt x="49" y="167"/>
                  </a:cubicBezTo>
                  <a:cubicBezTo>
                    <a:pt x="38" y="152"/>
                    <a:pt x="41" y="121"/>
                    <a:pt x="38" y="103"/>
                  </a:cubicBezTo>
                  <a:cubicBezTo>
                    <a:pt x="32" y="69"/>
                    <a:pt x="25" y="3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Freeform 77">
              <a:extLst>
                <a:ext uri="{FF2B5EF4-FFF2-40B4-BE49-F238E27FC236}">
                  <a16:creationId xmlns:a16="http://schemas.microsoft.com/office/drawing/2014/main" id="{8BEBDF86-A904-41B0-B9AE-684AAE009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021"/>
              <a:ext cx="24" cy="3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3 w 9"/>
                <a:gd name="T5" fmla="*/ 1 h 1"/>
                <a:gd name="T6" fmla="*/ 3 w 9"/>
                <a:gd name="T7" fmla="*/ 1 h 1"/>
                <a:gd name="T8" fmla="*/ 4 w 9"/>
                <a:gd name="T9" fmla="*/ 1 h 1"/>
                <a:gd name="T10" fmla="*/ 9 w 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0"/>
                    <a:pt x="9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Freeform 78">
              <a:extLst>
                <a:ext uri="{FF2B5EF4-FFF2-40B4-BE49-F238E27FC236}">
                  <a16:creationId xmlns:a16="http://schemas.microsoft.com/office/drawing/2014/main" id="{4A8683EE-1DDE-4BE3-93A9-BA5E5C12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010"/>
              <a:ext cx="48" cy="11"/>
            </a:xfrm>
            <a:custGeom>
              <a:avLst/>
              <a:gdLst>
                <a:gd name="T0" fmla="*/ 18 w 18"/>
                <a:gd name="T1" fmla="*/ 0 h 4"/>
                <a:gd name="T2" fmla="*/ 0 w 18"/>
                <a:gd name="T3" fmla="*/ 1 h 4"/>
                <a:gd name="T4" fmla="*/ 6 w 18"/>
                <a:gd name="T5" fmla="*/ 4 h 4"/>
                <a:gd name="T6" fmla="*/ 15 w 18"/>
                <a:gd name="T7" fmla="*/ 4 h 4"/>
                <a:gd name="T8" fmla="*/ 17 w 18"/>
                <a:gd name="T9" fmla="*/ 1 h 4"/>
                <a:gd name="T10" fmla="*/ 18 w 18"/>
                <a:gd name="T11" fmla="*/ 0 h 4"/>
                <a:gd name="T12" fmla="*/ 18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9" y="4"/>
                    <a:pt x="12" y="4"/>
                    <a:pt x="15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Freeform 79">
              <a:extLst>
                <a:ext uri="{FF2B5EF4-FFF2-40B4-BE49-F238E27FC236}">
                  <a16:creationId xmlns:a16="http://schemas.microsoft.com/office/drawing/2014/main" id="{3C13A02B-BD48-4242-813E-BC3359336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002"/>
              <a:ext cx="54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1 w 20"/>
                <a:gd name="T5" fmla="*/ 4 h 4"/>
                <a:gd name="T6" fmla="*/ 19 w 20"/>
                <a:gd name="T7" fmla="*/ 3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7" y="4"/>
                    <a:pt x="13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Freeform 80">
              <a:extLst>
                <a:ext uri="{FF2B5EF4-FFF2-40B4-BE49-F238E27FC236}">
                  <a16:creationId xmlns:a16="http://schemas.microsoft.com/office/drawing/2014/main" id="{05221D8C-EFEE-4063-9241-EA731C13D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543"/>
              <a:ext cx="88" cy="448"/>
            </a:xfrm>
            <a:custGeom>
              <a:avLst/>
              <a:gdLst>
                <a:gd name="T0" fmla="*/ 0 w 33"/>
                <a:gd name="T1" fmla="*/ 0 h 167"/>
                <a:gd name="T2" fmla="*/ 13 w 33"/>
                <a:gd name="T3" fmla="*/ 167 h 167"/>
                <a:gd name="T4" fmla="*/ 33 w 33"/>
                <a:gd name="T5" fmla="*/ 165 h 167"/>
                <a:gd name="T6" fmla="*/ 17 w 33"/>
                <a:gd name="T7" fmla="*/ 1 h 167"/>
                <a:gd name="T8" fmla="*/ 0 w 33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7">
                  <a:moveTo>
                    <a:pt x="0" y="0"/>
                  </a:moveTo>
                  <a:cubicBezTo>
                    <a:pt x="10" y="55"/>
                    <a:pt x="15" y="112"/>
                    <a:pt x="13" y="167"/>
                  </a:cubicBezTo>
                  <a:cubicBezTo>
                    <a:pt x="20" y="167"/>
                    <a:pt x="26" y="166"/>
                    <a:pt x="33" y="165"/>
                  </a:cubicBezTo>
                  <a:cubicBezTo>
                    <a:pt x="28" y="110"/>
                    <a:pt x="26" y="55"/>
                    <a:pt x="17" y="1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Freeform 81">
              <a:extLst>
                <a:ext uri="{FF2B5EF4-FFF2-40B4-BE49-F238E27FC236}">
                  <a16:creationId xmlns:a16="http://schemas.microsoft.com/office/drawing/2014/main" id="{18E0A9C1-B85A-46A6-86DD-8AD4DA506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7"/>
              <a:ext cx="56" cy="11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Freeform 82">
              <a:extLst>
                <a:ext uri="{FF2B5EF4-FFF2-40B4-BE49-F238E27FC236}">
                  <a16:creationId xmlns:a16="http://schemas.microsoft.com/office/drawing/2014/main" id="{E3F2C6C1-74D3-463F-8897-F5E4CEB3B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4"/>
              <a:ext cx="53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2 h 4"/>
                <a:gd name="T4" fmla="*/ 0 w 20"/>
                <a:gd name="T5" fmla="*/ 4 h 4"/>
                <a:gd name="T6" fmla="*/ 20 w 20"/>
                <a:gd name="T7" fmla="*/ 1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4" y="1"/>
                    <a:pt x="7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7" y="3"/>
                    <a:pt x="14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Freeform 83">
              <a:extLst>
                <a:ext uri="{FF2B5EF4-FFF2-40B4-BE49-F238E27FC236}">
                  <a16:creationId xmlns:a16="http://schemas.microsoft.com/office/drawing/2014/main" id="{BC207E86-0FAE-4D92-8CF0-8C0DC1808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86"/>
              <a:ext cx="53" cy="14"/>
            </a:xfrm>
            <a:custGeom>
              <a:avLst/>
              <a:gdLst>
                <a:gd name="T0" fmla="*/ 20 w 20"/>
                <a:gd name="T1" fmla="*/ 0 h 5"/>
                <a:gd name="T2" fmla="*/ 0 w 20"/>
                <a:gd name="T3" fmla="*/ 2 h 5"/>
                <a:gd name="T4" fmla="*/ 0 w 20"/>
                <a:gd name="T5" fmla="*/ 5 h 5"/>
                <a:gd name="T6" fmla="*/ 20 w 20"/>
                <a:gd name="T7" fmla="*/ 3 h 5"/>
                <a:gd name="T8" fmla="*/ 20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20" y="0"/>
                  </a:moveTo>
                  <a:cubicBezTo>
                    <a:pt x="13" y="1"/>
                    <a:pt x="7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7" y="5"/>
                    <a:pt x="14" y="4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Freeform 84">
              <a:extLst>
                <a:ext uri="{FF2B5EF4-FFF2-40B4-BE49-F238E27FC236}">
                  <a16:creationId xmlns:a16="http://schemas.microsoft.com/office/drawing/2014/main" id="{A54604D6-5297-4338-B4BC-97A07B482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551"/>
              <a:ext cx="98" cy="419"/>
            </a:xfrm>
            <a:custGeom>
              <a:avLst/>
              <a:gdLst>
                <a:gd name="T0" fmla="*/ 0 w 37"/>
                <a:gd name="T1" fmla="*/ 0 h 156"/>
                <a:gd name="T2" fmla="*/ 6 w 37"/>
                <a:gd name="T3" fmla="*/ 55 h 156"/>
                <a:gd name="T4" fmla="*/ 12 w 37"/>
                <a:gd name="T5" fmla="*/ 119 h 156"/>
                <a:gd name="T6" fmla="*/ 14 w 37"/>
                <a:gd name="T7" fmla="*/ 156 h 156"/>
                <a:gd name="T8" fmla="*/ 35 w 37"/>
                <a:gd name="T9" fmla="*/ 153 h 156"/>
                <a:gd name="T10" fmla="*/ 25 w 37"/>
                <a:gd name="T11" fmla="*/ 72 h 156"/>
                <a:gd name="T12" fmla="*/ 18 w 37"/>
                <a:gd name="T13" fmla="*/ 1 h 156"/>
                <a:gd name="T14" fmla="*/ 0 w 37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56">
                  <a:moveTo>
                    <a:pt x="0" y="0"/>
                  </a:moveTo>
                  <a:cubicBezTo>
                    <a:pt x="2" y="19"/>
                    <a:pt x="5" y="38"/>
                    <a:pt x="6" y="55"/>
                  </a:cubicBezTo>
                  <a:cubicBezTo>
                    <a:pt x="8" y="77"/>
                    <a:pt x="10" y="98"/>
                    <a:pt x="12" y="119"/>
                  </a:cubicBezTo>
                  <a:cubicBezTo>
                    <a:pt x="13" y="131"/>
                    <a:pt x="12" y="144"/>
                    <a:pt x="14" y="156"/>
                  </a:cubicBezTo>
                  <a:cubicBezTo>
                    <a:pt x="21" y="155"/>
                    <a:pt x="28" y="154"/>
                    <a:pt x="35" y="153"/>
                  </a:cubicBezTo>
                  <a:cubicBezTo>
                    <a:pt x="37" y="127"/>
                    <a:pt x="28" y="97"/>
                    <a:pt x="25" y="72"/>
                  </a:cubicBezTo>
                  <a:cubicBezTo>
                    <a:pt x="22" y="49"/>
                    <a:pt x="21" y="2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85">
              <a:extLst>
                <a:ext uri="{FF2B5EF4-FFF2-40B4-BE49-F238E27FC236}">
                  <a16:creationId xmlns:a16="http://schemas.microsoft.com/office/drawing/2014/main" id="{13312D07-66E3-4933-BB20-B289CF1C3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75"/>
              <a:ext cx="13" cy="3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86">
              <a:extLst>
                <a:ext uri="{FF2B5EF4-FFF2-40B4-BE49-F238E27FC236}">
                  <a16:creationId xmlns:a16="http://schemas.microsoft.com/office/drawing/2014/main" id="{C0010792-B2DF-4B6B-9F61-78F602B4A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62"/>
              <a:ext cx="56" cy="16"/>
            </a:xfrm>
            <a:custGeom>
              <a:avLst/>
              <a:gdLst>
                <a:gd name="T0" fmla="*/ 21 w 21"/>
                <a:gd name="T1" fmla="*/ 0 h 6"/>
                <a:gd name="T2" fmla="*/ 0 w 21"/>
                <a:gd name="T3" fmla="*/ 3 h 6"/>
                <a:gd name="T4" fmla="*/ 0 w 21"/>
                <a:gd name="T5" fmla="*/ 6 h 6"/>
                <a:gd name="T6" fmla="*/ 5 w 21"/>
                <a:gd name="T7" fmla="*/ 5 h 6"/>
                <a:gd name="T8" fmla="*/ 21 w 21"/>
                <a:gd name="T9" fmla="*/ 2 h 6"/>
                <a:gd name="T10" fmla="*/ 21 w 2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10" y="4"/>
                    <a:pt x="16" y="3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87">
              <a:extLst>
                <a:ext uri="{FF2B5EF4-FFF2-40B4-BE49-F238E27FC236}">
                  <a16:creationId xmlns:a16="http://schemas.microsoft.com/office/drawing/2014/main" id="{2BBB9922-F699-4BA5-A506-3CB377E06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35"/>
              <a:ext cx="51" cy="11"/>
            </a:xfrm>
            <a:custGeom>
              <a:avLst/>
              <a:gdLst>
                <a:gd name="T0" fmla="*/ 18 w 19"/>
                <a:gd name="T1" fmla="*/ 0 h 4"/>
                <a:gd name="T2" fmla="*/ 0 w 19"/>
                <a:gd name="T3" fmla="*/ 3 h 4"/>
                <a:gd name="T4" fmla="*/ 0 w 19"/>
                <a:gd name="T5" fmla="*/ 4 h 4"/>
                <a:gd name="T6" fmla="*/ 7 w 19"/>
                <a:gd name="T7" fmla="*/ 3 h 4"/>
                <a:gd name="T8" fmla="*/ 19 w 19"/>
                <a:gd name="T9" fmla="*/ 1 h 4"/>
                <a:gd name="T10" fmla="*/ 18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8" y="0"/>
                  </a:moveTo>
                  <a:cubicBezTo>
                    <a:pt x="12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11" y="3"/>
                    <a:pt x="15" y="2"/>
                    <a:pt x="19" y="1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88">
              <a:extLst>
                <a:ext uri="{FF2B5EF4-FFF2-40B4-BE49-F238E27FC236}">
                  <a16:creationId xmlns:a16="http://schemas.microsoft.com/office/drawing/2014/main" id="{E55F723B-780C-4473-BC3B-A6D9338A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559"/>
              <a:ext cx="88" cy="384"/>
            </a:xfrm>
            <a:custGeom>
              <a:avLst/>
              <a:gdLst>
                <a:gd name="T0" fmla="*/ 0 w 33"/>
                <a:gd name="T1" fmla="*/ 0 h 143"/>
                <a:gd name="T2" fmla="*/ 15 w 33"/>
                <a:gd name="T3" fmla="*/ 143 h 143"/>
                <a:gd name="T4" fmla="*/ 33 w 33"/>
                <a:gd name="T5" fmla="*/ 140 h 143"/>
                <a:gd name="T6" fmla="*/ 17 w 33"/>
                <a:gd name="T7" fmla="*/ 1 h 143"/>
                <a:gd name="T8" fmla="*/ 0 w 33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3">
                  <a:moveTo>
                    <a:pt x="0" y="0"/>
                  </a:moveTo>
                  <a:cubicBezTo>
                    <a:pt x="3" y="48"/>
                    <a:pt x="12" y="96"/>
                    <a:pt x="15" y="143"/>
                  </a:cubicBezTo>
                  <a:cubicBezTo>
                    <a:pt x="21" y="142"/>
                    <a:pt x="27" y="141"/>
                    <a:pt x="33" y="140"/>
                  </a:cubicBezTo>
                  <a:cubicBezTo>
                    <a:pt x="29" y="94"/>
                    <a:pt x="22" y="47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Freeform 89">
              <a:extLst>
                <a:ext uri="{FF2B5EF4-FFF2-40B4-BE49-F238E27FC236}">
                  <a16:creationId xmlns:a16="http://schemas.microsoft.com/office/drawing/2014/main" id="{4699B221-B2C0-4E7B-918D-39B6C5678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43"/>
              <a:ext cx="19" cy="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1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Freeform 90">
              <a:extLst>
                <a:ext uri="{FF2B5EF4-FFF2-40B4-BE49-F238E27FC236}">
                  <a16:creationId xmlns:a16="http://schemas.microsoft.com/office/drawing/2014/main" id="{8019FDB8-6F09-4E4A-9991-94AF5653E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586"/>
              <a:ext cx="96" cy="67"/>
            </a:xfrm>
            <a:custGeom>
              <a:avLst/>
              <a:gdLst>
                <a:gd name="T0" fmla="*/ 16 w 36"/>
                <a:gd name="T1" fmla="*/ 0 h 25"/>
                <a:gd name="T2" fmla="*/ 7 w 36"/>
                <a:gd name="T3" fmla="*/ 5 h 25"/>
                <a:gd name="T4" fmla="*/ 11 w 36"/>
                <a:gd name="T5" fmla="*/ 23 h 25"/>
                <a:gd name="T6" fmla="*/ 18 w 36"/>
                <a:gd name="T7" fmla="*/ 25 h 25"/>
                <a:gd name="T8" fmla="*/ 32 w 36"/>
                <a:gd name="T9" fmla="*/ 10 h 25"/>
                <a:gd name="T10" fmla="*/ 16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16" y="0"/>
                  </a:moveTo>
                  <a:cubicBezTo>
                    <a:pt x="13" y="0"/>
                    <a:pt x="10" y="1"/>
                    <a:pt x="7" y="5"/>
                  </a:cubicBezTo>
                  <a:cubicBezTo>
                    <a:pt x="7" y="5"/>
                    <a:pt x="0" y="17"/>
                    <a:pt x="11" y="23"/>
                  </a:cubicBezTo>
                  <a:cubicBezTo>
                    <a:pt x="13" y="25"/>
                    <a:pt x="16" y="25"/>
                    <a:pt x="18" y="25"/>
                  </a:cubicBezTo>
                  <a:cubicBezTo>
                    <a:pt x="28" y="25"/>
                    <a:pt x="36" y="18"/>
                    <a:pt x="32" y="10"/>
                  </a:cubicBezTo>
                  <a:cubicBezTo>
                    <a:pt x="28" y="4"/>
                    <a:pt x="22" y="0"/>
                    <a:pt x="1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Freeform 91">
              <a:extLst>
                <a:ext uri="{FF2B5EF4-FFF2-40B4-BE49-F238E27FC236}">
                  <a16:creationId xmlns:a16="http://schemas.microsoft.com/office/drawing/2014/main" id="{71E3C6D0-A5AE-475F-A26C-A23BE7774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728"/>
              <a:ext cx="93" cy="70"/>
            </a:xfrm>
            <a:custGeom>
              <a:avLst/>
              <a:gdLst>
                <a:gd name="T0" fmla="*/ 21 w 35"/>
                <a:gd name="T1" fmla="*/ 0 h 26"/>
                <a:gd name="T2" fmla="*/ 15 w 35"/>
                <a:gd name="T3" fmla="*/ 2 h 26"/>
                <a:gd name="T4" fmla="*/ 8 w 35"/>
                <a:gd name="T5" fmla="*/ 18 h 26"/>
                <a:gd name="T6" fmla="*/ 23 w 35"/>
                <a:gd name="T7" fmla="*/ 26 h 26"/>
                <a:gd name="T8" fmla="*/ 34 w 35"/>
                <a:gd name="T9" fmla="*/ 18 h 26"/>
                <a:gd name="T10" fmla="*/ 21 w 3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2" y="24"/>
                    <a:pt x="18" y="26"/>
                    <a:pt x="23" y="26"/>
                  </a:cubicBezTo>
                  <a:cubicBezTo>
                    <a:pt x="28" y="26"/>
                    <a:pt x="33" y="23"/>
                    <a:pt x="34" y="18"/>
                  </a:cubicBezTo>
                  <a:cubicBezTo>
                    <a:pt x="35" y="11"/>
                    <a:pt x="29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Freeform 92">
              <a:extLst>
                <a:ext uri="{FF2B5EF4-FFF2-40B4-BE49-F238E27FC236}">
                  <a16:creationId xmlns:a16="http://schemas.microsoft.com/office/drawing/2014/main" id="{A6D90858-B77D-4443-938B-D4EA338D5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897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4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93">
              <a:extLst>
                <a:ext uri="{FF2B5EF4-FFF2-40B4-BE49-F238E27FC236}">
                  <a16:creationId xmlns:a16="http://schemas.microsoft.com/office/drawing/2014/main" id="{431F9BF2-5503-469A-9D85-88763DF8F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948"/>
              <a:ext cx="27" cy="6"/>
            </a:xfrm>
            <a:custGeom>
              <a:avLst/>
              <a:gdLst>
                <a:gd name="T0" fmla="*/ 10 w 10"/>
                <a:gd name="T1" fmla="*/ 0 h 2"/>
                <a:gd name="T2" fmla="*/ 0 w 10"/>
                <a:gd name="T3" fmla="*/ 2 h 2"/>
                <a:gd name="T4" fmla="*/ 10 w 10"/>
                <a:gd name="T5" fmla="*/ 1 h 2"/>
                <a:gd name="T6" fmla="*/ 1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1"/>
                    <a:pt x="4" y="2"/>
                    <a:pt x="0" y="2"/>
                  </a:cubicBez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94">
              <a:extLst>
                <a:ext uri="{FF2B5EF4-FFF2-40B4-BE49-F238E27FC236}">
                  <a16:creationId xmlns:a16="http://schemas.microsoft.com/office/drawing/2014/main" id="{CC09475B-9745-4AEC-98E7-05DC9BBE1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889"/>
              <a:ext cx="83" cy="70"/>
            </a:xfrm>
            <a:custGeom>
              <a:avLst/>
              <a:gdLst>
                <a:gd name="T0" fmla="*/ 12 w 31"/>
                <a:gd name="T1" fmla="*/ 0 h 26"/>
                <a:gd name="T2" fmla="*/ 3 w 31"/>
                <a:gd name="T3" fmla="*/ 7 h 26"/>
                <a:gd name="T4" fmla="*/ 7 w 31"/>
                <a:gd name="T5" fmla="*/ 26 h 26"/>
                <a:gd name="T6" fmla="*/ 16 w 31"/>
                <a:gd name="T7" fmla="*/ 24 h 26"/>
                <a:gd name="T8" fmla="*/ 26 w 31"/>
                <a:gd name="T9" fmla="*/ 22 h 26"/>
                <a:gd name="T10" fmla="*/ 27 w 31"/>
                <a:gd name="T11" fmla="*/ 9 h 26"/>
                <a:gd name="T12" fmla="*/ 12 w 3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12" y="0"/>
                  </a:moveTo>
                  <a:cubicBezTo>
                    <a:pt x="9" y="0"/>
                    <a:pt x="6" y="2"/>
                    <a:pt x="3" y="7"/>
                  </a:cubicBezTo>
                  <a:cubicBezTo>
                    <a:pt x="3" y="7"/>
                    <a:pt x="0" y="20"/>
                    <a:pt x="7" y="26"/>
                  </a:cubicBezTo>
                  <a:cubicBezTo>
                    <a:pt x="10" y="25"/>
                    <a:pt x="13" y="25"/>
                    <a:pt x="16" y="24"/>
                  </a:cubicBezTo>
                  <a:cubicBezTo>
                    <a:pt x="20" y="24"/>
                    <a:pt x="23" y="23"/>
                    <a:pt x="26" y="22"/>
                  </a:cubicBezTo>
                  <a:cubicBezTo>
                    <a:pt x="30" y="19"/>
                    <a:pt x="31" y="13"/>
                    <a:pt x="27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95">
              <a:extLst>
                <a:ext uri="{FF2B5EF4-FFF2-40B4-BE49-F238E27FC236}">
                  <a16:creationId xmlns:a16="http://schemas.microsoft.com/office/drawing/2014/main" id="{E77E7CBF-8FA8-4E44-92D6-FFA172F3D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951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9 w 19"/>
                <a:gd name="T3" fmla="*/ 1 h 4"/>
                <a:gd name="T4" fmla="*/ 0 w 19"/>
                <a:gd name="T5" fmla="*/ 3 h 4"/>
                <a:gd name="T6" fmla="*/ 2 w 19"/>
                <a:gd name="T7" fmla="*/ 4 h 4"/>
                <a:gd name="T8" fmla="*/ 18 w 19"/>
                <a:gd name="T9" fmla="*/ 1 h 4"/>
                <a:gd name="T10" fmla="*/ 19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1"/>
                    <a:pt x="9" y="1"/>
                  </a:cubicBezTo>
                  <a:cubicBezTo>
                    <a:pt x="6" y="2"/>
                    <a:pt x="3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7" y="3"/>
                    <a:pt x="13" y="2"/>
                    <a:pt x="18" y="1"/>
                  </a:cubicBezTo>
                  <a:cubicBezTo>
                    <a:pt x="18" y="1"/>
                    <a:pt x="19" y="0"/>
                    <a:pt x="19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96">
              <a:extLst>
                <a:ext uri="{FF2B5EF4-FFF2-40B4-BE49-F238E27FC236}">
                  <a16:creationId xmlns:a16="http://schemas.microsoft.com/office/drawing/2014/main" id="{F5190386-F48C-4246-80AC-F2CD4D170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712"/>
              <a:ext cx="94" cy="75"/>
            </a:xfrm>
            <a:custGeom>
              <a:avLst/>
              <a:gdLst>
                <a:gd name="T0" fmla="*/ 13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3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3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3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97">
              <a:extLst>
                <a:ext uri="{FF2B5EF4-FFF2-40B4-BE49-F238E27FC236}">
                  <a16:creationId xmlns:a16="http://schemas.microsoft.com/office/drawing/2014/main" id="{29D7735A-1A6F-41B2-A219-16413A684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98">
              <a:extLst>
                <a:ext uri="{FF2B5EF4-FFF2-40B4-BE49-F238E27FC236}">
                  <a16:creationId xmlns:a16="http://schemas.microsoft.com/office/drawing/2014/main" id="{AE866799-8B00-4164-BE48-0B8002B0F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897"/>
              <a:ext cx="35" cy="11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3 h 4"/>
                <a:gd name="T4" fmla="*/ 0 w 13"/>
                <a:gd name="T5" fmla="*/ 4 h 4"/>
                <a:gd name="T6" fmla="*/ 13 w 13"/>
                <a:gd name="T7" fmla="*/ 2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99">
              <a:extLst>
                <a:ext uri="{FF2B5EF4-FFF2-40B4-BE49-F238E27FC236}">
                  <a16:creationId xmlns:a16="http://schemas.microsoft.com/office/drawing/2014/main" id="{C308D131-5D52-42F3-8514-A2003947B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572"/>
              <a:ext cx="99" cy="333"/>
            </a:xfrm>
            <a:custGeom>
              <a:avLst/>
              <a:gdLst>
                <a:gd name="T0" fmla="*/ 0 w 37"/>
                <a:gd name="T1" fmla="*/ 0 h 124"/>
                <a:gd name="T2" fmla="*/ 17 w 37"/>
                <a:gd name="T3" fmla="*/ 84 h 124"/>
                <a:gd name="T4" fmla="*/ 24 w 37"/>
                <a:gd name="T5" fmla="*/ 124 h 124"/>
                <a:gd name="T6" fmla="*/ 37 w 37"/>
                <a:gd name="T7" fmla="*/ 121 h 124"/>
                <a:gd name="T8" fmla="*/ 34 w 37"/>
                <a:gd name="T9" fmla="*/ 82 h 124"/>
                <a:gd name="T10" fmla="*/ 19 w 37"/>
                <a:gd name="T11" fmla="*/ 1 h 124"/>
                <a:gd name="T12" fmla="*/ 0 w 37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4">
                  <a:moveTo>
                    <a:pt x="0" y="0"/>
                  </a:moveTo>
                  <a:cubicBezTo>
                    <a:pt x="6" y="28"/>
                    <a:pt x="12" y="56"/>
                    <a:pt x="17" y="84"/>
                  </a:cubicBezTo>
                  <a:cubicBezTo>
                    <a:pt x="19" y="96"/>
                    <a:pt x="22" y="110"/>
                    <a:pt x="24" y="124"/>
                  </a:cubicBezTo>
                  <a:cubicBezTo>
                    <a:pt x="29" y="123"/>
                    <a:pt x="33" y="122"/>
                    <a:pt x="37" y="121"/>
                  </a:cubicBezTo>
                  <a:cubicBezTo>
                    <a:pt x="36" y="108"/>
                    <a:pt x="36" y="92"/>
                    <a:pt x="34" y="82"/>
                  </a:cubicBezTo>
                  <a:cubicBezTo>
                    <a:pt x="29" y="55"/>
                    <a:pt x="24" y="28"/>
                    <a:pt x="19" y="1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100">
              <a:extLst>
                <a:ext uri="{FF2B5EF4-FFF2-40B4-BE49-F238E27FC236}">
                  <a16:creationId xmlns:a16="http://schemas.microsoft.com/office/drawing/2014/main" id="{BC0CDD7B-D0A5-4400-B043-58429E29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876"/>
              <a:ext cx="45" cy="8"/>
            </a:xfrm>
            <a:custGeom>
              <a:avLst/>
              <a:gdLst>
                <a:gd name="T0" fmla="*/ 17 w 17"/>
                <a:gd name="T1" fmla="*/ 0 h 3"/>
                <a:gd name="T2" fmla="*/ 0 w 17"/>
                <a:gd name="T3" fmla="*/ 2 h 3"/>
                <a:gd name="T4" fmla="*/ 0 w 17"/>
                <a:gd name="T5" fmla="*/ 3 h 3"/>
                <a:gd name="T6" fmla="*/ 17 w 17"/>
                <a:gd name="T7" fmla="*/ 1 h 3"/>
                <a:gd name="T8" fmla="*/ 17 w 1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1" y="0"/>
                    <a:pt x="5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5" y="2"/>
                    <a:pt x="11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101">
              <a:extLst>
                <a:ext uri="{FF2B5EF4-FFF2-40B4-BE49-F238E27FC236}">
                  <a16:creationId xmlns:a16="http://schemas.microsoft.com/office/drawing/2014/main" id="{E30B9E26-80AC-445C-AA80-4DF08F70A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583"/>
              <a:ext cx="72" cy="298"/>
            </a:xfrm>
            <a:custGeom>
              <a:avLst/>
              <a:gdLst>
                <a:gd name="T0" fmla="*/ 0 w 27"/>
                <a:gd name="T1" fmla="*/ 0 h 111"/>
                <a:gd name="T2" fmla="*/ 10 w 27"/>
                <a:gd name="T3" fmla="*/ 111 h 111"/>
                <a:gd name="T4" fmla="*/ 27 w 27"/>
                <a:gd name="T5" fmla="*/ 109 h 111"/>
                <a:gd name="T6" fmla="*/ 17 w 27"/>
                <a:gd name="T7" fmla="*/ 1 h 111"/>
                <a:gd name="T8" fmla="*/ 0 w 27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1">
                  <a:moveTo>
                    <a:pt x="0" y="0"/>
                  </a:moveTo>
                  <a:cubicBezTo>
                    <a:pt x="6" y="37"/>
                    <a:pt x="9" y="74"/>
                    <a:pt x="10" y="111"/>
                  </a:cubicBezTo>
                  <a:cubicBezTo>
                    <a:pt x="15" y="110"/>
                    <a:pt x="21" y="109"/>
                    <a:pt x="27" y="109"/>
                  </a:cubicBezTo>
                  <a:cubicBezTo>
                    <a:pt x="24" y="73"/>
                    <a:pt x="21" y="37"/>
                    <a:pt x="17" y="1"/>
                  </a:cubicBezTo>
                  <a:cubicBezTo>
                    <a:pt x="11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102">
              <a:extLst>
                <a:ext uri="{FF2B5EF4-FFF2-40B4-BE49-F238E27FC236}">
                  <a16:creationId xmlns:a16="http://schemas.microsoft.com/office/drawing/2014/main" id="{80BF7511-8299-4CC0-A205-63F23893D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863"/>
              <a:ext cx="59" cy="5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1 h 2"/>
                <a:gd name="T4" fmla="*/ 0 w 22"/>
                <a:gd name="T5" fmla="*/ 2 h 2"/>
                <a:gd name="T6" fmla="*/ 22 w 22"/>
                <a:gd name="T7" fmla="*/ 1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8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8" y="2"/>
                    <a:pt x="15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103">
              <a:extLst>
                <a:ext uri="{FF2B5EF4-FFF2-40B4-BE49-F238E27FC236}">
                  <a16:creationId xmlns:a16="http://schemas.microsoft.com/office/drawing/2014/main" id="{2715F3B9-0D9D-418A-A939-CE92335C4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591"/>
              <a:ext cx="83" cy="274"/>
            </a:xfrm>
            <a:custGeom>
              <a:avLst/>
              <a:gdLst>
                <a:gd name="T0" fmla="*/ 0 w 31"/>
                <a:gd name="T1" fmla="*/ 0 h 102"/>
                <a:gd name="T2" fmla="*/ 4 w 31"/>
                <a:gd name="T3" fmla="*/ 32 h 102"/>
                <a:gd name="T4" fmla="*/ 9 w 31"/>
                <a:gd name="T5" fmla="*/ 96 h 102"/>
                <a:gd name="T6" fmla="*/ 9 w 31"/>
                <a:gd name="T7" fmla="*/ 102 h 102"/>
                <a:gd name="T8" fmla="*/ 31 w 31"/>
                <a:gd name="T9" fmla="*/ 101 h 102"/>
                <a:gd name="T10" fmla="*/ 22 w 31"/>
                <a:gd name="T11" fmla="*/ 49 h 102"/>
                <a:gd name="T12" fmla="*/ 18 w 31"/>
                <a:gd name="T13" fmla="*/ 1 h 102"/>
                <a:gd name="T14" fmla="*/ 0 w 3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2">
                  <a:moveTo>
                    <a:pt x="0" y="0"/>
                  </a:moveTo>
                  <a:cubicBezTo>
                    <a:pt x="1" y="11"/>
                    <a:pt x="3" y="22"/>
                    <a:pt x="4" y="32"/>
                  </a:cubicBezTo>
                  <a:cubicBezTo>
                    <a:pt x="5" y="53"/>
                    <a:pt x="7" y="74"/>
                    <a:pt x="9" y="96"/>
                  </a:cubicBezTo>
                  <a:cubicBezTo>
                    <a:pt x="9" y="98"/>
                    <a:pt x="9" y="100"/>
                    <a:pt x="9" y="102"/>
                  </a:cubicBezTo>
                  <a:cubicBezTo>
                    <a:pt x="17" y="101"/>
                    <a:pt x="24" y="101"/>
                    <a:pt x="31" y="101"/>
                  </a:cubicBezTo>
                  <a:cubicBezTo>
                    <a:pt x="29" y="83"/>
                    <a:pt x="24" y="65"/>
                    <a:pt x="22" y="49"/>
                  </a:cubicBezTo>
                  <a:cubicBezTo>
                    <a:pt x="20" y="33"/>
                    <a:pt x="19" y="17"/>
                    <a:pt x="18" y="1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104">
              <a:extLst>
                <a:ext uri="{FF2B5EF4-FFF2-40B4-BE49-F238E27FC236}">
                  <a16:creationId xmlns:a16="http://schemas.microsoft.com/office/drawing/2014/main" id="{C78EFEAC-21DE-481B-8855-3C1814A0E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865"/>
              <a:ext cx="48" cy="8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1 h 3"/>
                <a:gd name="T4" fmla="*/ 18 w 18"/>
                <a:gd name="T5" fmla="*/ 3 h 3"/>
                <a:gd name="T6" fmla="*/ 18 w 18"/>
                <a:gd name="T7" fmla="*/ 2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"/>
                    <a:pt x="12" y="2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105">
              <a:extLst>
                <a:ext uri="{FF2B5EF4-FFF2-40B4-BE49-F238E27FC236}">
                  <a16:creationId xmlns:a16="http://schemas.microsoft.com/office/drawing/2014/main" id="{5F5DE758-5CE6-433D-86CF-0F0EB6EF6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597"/>
              <a:ext cx="80" cy="274"/>
            </a:xfrm>
            <a:custGeom>
              <a:avLst/>
              <a:gdLst>
                <a:gd name="T0" fmla="*/ 0 w 30"/>
                <a:gd name="T1" fmla="*/ 0 h 102"/>
                <a:gd name="T2" fmla="*/ 12 w 30"/>
                <a:gd name="T3" fmla="*/ 100 h 102"/>
                <a:gd name="T4" fmla="*/ 30 w 30"/>
                <a:gd name="T5" fmla="*/ 102 h 102"/>
                <a:gd name="T6" fmla="*/ 18 w 30"/>
                <a:gd name="T7" fmla="*/ 0 h 102"/>
                <a:gd name="T8" fmla="*/ 0 w 3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0" y="0"/>
                  </a:moveTo>
                  <a:cubicBezTo>
                    <a:pt x="4" y="33"/>
                    <a:pt x="9" y="66"/>
                    <a:pt x="12" y="100"/>
                  </a:cubicBezTo>
                  <a:cubicBezTo>
                    <a:pt x="18" y="100"/>
                    <a:pt x="24" y="101"/>
                    <a:pt x="30" y="102"/>
                  </a:cubicBezTo>
                  <a:cubicBezTo>
                    <a:pt x="27" y="68"/>
                    <a:pt x="22" y="34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106">
              <a:extLst>
                <a:ext uri="{FF2B5EF4-FFF2-40B4-BE49-F238E27FC236}">
                  <a16:creationId xmlns:a16="http://schemas.microsoft.com/office/drawing/2014/main" id="{EFDC7344-F17E-4B18-8E53-2E28E73F5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578"/>
              <a:ext cx="94" cy="53"/>
            </a:xfrm>
            <a:custGeom>
              <a:avLst/>
              <a:gdLst>
                <a:gd name="T0" fmla="*/ 5 w 35"/>
                <a:gd name="T1" fmla="*/ 0 h 20"/>
                <a:gd name="T2" fmla="*/ 9 w 35"/>
                <a:gd name="T3" fmla="*/ 18 h 20"/>
                <a:gd name="T4" fmla="*/ 17 w 35"/>
                <a:gd name="T5" fmla="*/ 20 h 20"/>
                <a:gd name="T6" fmla="*/ 30 w 35"/>
                <a:gd name="T7" fmla="*/ 5 h 20"/>
                <a:gd name="T8" fmla="*/ 27 w 35"/>
                <a:gd name="T9" fmla="*/ 1 h 20"/>
                <a:gd name="T10" fmla="*/ 5 w 3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0">
                  <a:moveTo>
                    <a:pt x="5" y="0"/>
                  </a:moveTo>
                  <a:cubicBezTo>
                    <a:pt x="4" y="3"/>
                    <a:pt x="0" y="13"/>
                    <a:pt x="9" y="18"/>
                  </a:cubicBezTo>
                  <a:cubicBezTo>
                    <a:pt x="12" y="19"/>
                    <a:pt x="14" y="20"/>
                    <a:pt x="17" y="20"/>
                  </a:cubicBezTo>
                  <a:cubicBezTo>
                    <a:pt x="26" y="20"/>
                    <a:pt x="35" y="12"/>
                    <a:pt x="30" y="5"/>
                  </a:cubicBezTo>
                  <a:cubicBezTo>
                    <a:pt x="29" y="4"/>
                    <a:pt x="29" y="3"/>
                    <a:pt x="27" y="1"/>
                  </a:cubicBezTo>
                  <a:cubicBezTo>
                    <a:pt x="20" y="1"/>
                    <a:pt x="13" y="1"/>
                    <a:pt x="5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Freeform 107">
              <a:extLst>
                <a:ext uri="{FF2B5EF4-FFF2-40B4-BE49-F238E27FC236}">
                  <a16:creationId xmlns:a16="http://schemas.microsoft.com/office/drawing/2014/main" id="{BF794504-60D8-4A1F-AD20-6E07584BD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707"/>
              <a:ext cx="91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0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3"/>
                    <a:pt x="17" y="26"/>
                    <a:pt x="22" y="26"/>
                  </a:cubicBezTo>
                  <a:cubicBezTo>
                    <a:pt x="28" y="26"/>
                    <a:pt x="33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108">
              <a:extLst>
                <a:ext uri="{FF2B5EF4-FFF2-40B4-BE49-F238E27FC236}">
                  <a16:creationId xmlns:a16="http://schemas.microsoft.com/office/drawing/2014/main" id="{E2050DB8-DCFE-4C90-8A25-CF78D3379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87"/>
              <a:ext cx="56" cy="10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3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109">
              <a:extLst>
                <a:ext uri="{FF2B5EF4-FFF2-40B4-BE49-F238E27FC236}">
                  <a16:creationId xmlns:a16="http://schemas.microsoft.com/office/drawing/2014/main" id="{412C2C79-F226-4790-A679-F2EECA3CB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73"/>
              <a:ext cx="53" cy="22"/>
            </a:xfrm>
            <a:custGeom>
              <a:avLst/>
              <a:gdLst>
                <a:gd name="T0" fmla="*/ 10 w 20"/>
                <a:gd name="T1" fmla="*/ 0 h 8"/>
                <a:gd name="T2" fmla="*/ 0 w 20"/>
                <a:gd name="T3" fmla="*/ 7 h 8"/>
                <a:gd name="T4" fmla="*/ 0 w 20"/>
                <a:gd name="T5" fmla="*/ 8 h 8"/>
                <a:gd name="T6" fmla="*/ 20 w 20"/>
                <a:gd name="T7" fmla="*/ 5 h 8"/>
                <a:gd name="T8" fmla="*/ 1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cubicBezTo>
                    <a:pt x="7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7"/>
                    <a:pt x="13" y="6"/>
                    <a:pt x="20" y="5"/>
                  </a:cubicBezTo>
                  <a:cubicBezTo>
                    <a:pt x="17" y="2"/>
                    <a:pt x="13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Freeform 110">
              <a:extLst>
                <a:ext uri="{FF2B5EF4-FFF2-40B4-BE49-F238E27FC236}">
                  <a16:creationId xmlns:a16="http://schemas.microsoft.com/office/drawing/2014/main" id="{0BCBA14C-C6FF-4775-849D-CDDB47A7E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691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111">
              <a:extLst>
                <a:ext uri="{FF2B5EF4-FFF2-40B4-BE49-F238E27FC236}">
                  <a16:creationId xmlns:a16="http://schemas.microsoft.com/office/drawing/2014/main" id="{D1B9A795-844D-4CBC-ABA1-16923A9C2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594"/>
              <a:ext cx="69" cy="24"/>
            </a:xfrm>
            <a:custGeom>
              <a:avLst/>
              <a:gdLst>
                <a:gd name="T0" fmla="*/ 0 w 26"/>
                <a:gd name="T1" fmla="*/ 0 h 9"/>
                <a:gd name="T2" fmla="*/ 9 w 26"/>
                <a:gd name="T3" fmla="*/ 8 h 9"/>
                <a:gd name="T4" fmla="*/ 12 w 26"/>
                <a:gd name="T5" fmla="*/ 9 h 9"/>
                <a:gd name="T6" fmla="*/ 26 w 26"/>
                <a:gd name="T7" fmla="*/ 1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1" y="4"/>
                    <a:pt x="4" y="7"/>
                    <a:pt x="9" y="8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8" y="9"/>
                    <a:pt x="24" y="5"/>
                    <a:pt x="26" y="1"/>
                  </a:cubicBezTo>
                  <a:cubicBezTo>
                    <a:pt x="17" y="0"/>
                    <a:pt x="9" y="0"/>
                    <a:pt x="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112">
              <a:extLst>
                <a:ext uri="{FF2B5EF4-FFF2-40B4-BE49-F238E27FC236}">
                  <a16:creationId xmlns:a16="http://schemas.microsoft.com/office/drawing/2014/main" id="{09534504-B8F5-4046-9608-69DDA5B0B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887"/>
              <a:ext cx="40" cy="13"/>
            </a:xfrm>
            <a:custGeom>
              <a:avLst/>
              <a:gdLst>
                <a:gd name="T0" fmla="*/ 0 w 15"/>
                <a:gd name="T1" fmla="*/ 0 h 5"/>
                <a:gd name="T2" fmla="*/ 1 w 15"/>
                <a:gd name="T3" fmla="*/ 2 h 5"/>
                <a:gd name="T4" fmla="*/ 15 w 15"/>
                <a:gd name="T5" fmla="*/ 5 h 5"/>
                <a:gd name="T6" fmla="*/ 15 w 15"/>
                <a:gd name="T7" fmla="*/ 4 h 5"/>
                <a:gd name="T8" fmla="*/ 0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5" y="3"/>
                    <a:pt x="9" y="4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9" y="3"/>
                    <a:pt x="4" y="1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Freeform 113">
              <a:extLst>
                <a:ext uri="{FF2B5EF4-FFF2-40B4-BE49-F238E27FC236}">
                  <a16:creationId xmlns:a16="http://schemas.microsoft.com/office/drawing/2014/main" id="{1A8F3BC1-3E69-4BD0-BABC-F62BB971B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594"/>
              <a:ext cx="96" cy="303"/>
            </a:xfrm>
            <a:custGeom>
              <a:avLst/>
              <a:gdLst>
                <a:gd name="T0" fmla="*/ 18 w 36"/>
                <a:gd name="T1" fmla="*/ 0 h 113"/>
                <a:gd name="T2" fmla="*/ 0 w 36"/>
                <a:gd name="T3" fmla="*/ 0 h 113"/>
                <a:gd name="T4" fmla="*/ 16 w 36"/>
                <a:gd name="T5" fmla="*/ 79 h 113"/>
                <a:gd name="T6" fmla="*/ 21 w 36"/>
                <a:gd name="T7" fmla="*/ 109 h 113"/>
                <a:gd name="T8" fmla="*/ 36 w 36"/>
                <a:gd name="T9" fmla="*/ 113 h 113"/>
                <a:gd name="T10" fmla="*/ 33 w 36"/>
                <a:gd name="T11" fmla="*/ 77 h 113"/>
                <a:gd name="T12" fmla="*/ 18 w 3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3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5" y="27"/>
                    <a:pt x="11" y="53"/>
                    <a:pt x="16" y="79"/>
                  </a:cubicBezTo>
                  <a:cubicBezTo>
                    <a:pt x="17" y="89"/>
                    <a:pt x="20" y="99"/>
                    <a:pt x="21" y="109"/>
                  </a:cubicBezTo>
                  <a:cubicBezTo>
                    <a:pt x="25" y="110"/>
                    <a:pt x="30" y="112"/>
                    <a:pt x="36" y="113"/>
                  </a:cubicBezTo>
                  <a:cubicBezTo>
                    <a:pt x="34" y="100"/>
                    <a:pt x="35" y="87"/>
                    <a:pt x="33" y="77"/>
                  </a:cubicBezTo>
                  <a:cubicBezTo>
                    <a:pt x="28" y="51"/>
                    <a:pt x="23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Freeform 114">
              <a:extLst>
                <a:ext uri="{FF2B5EF4-FFF2-40B4-BE49-F238E27FC236}">
                  <a16:creationId xmlns:a16="http://schemas.microsoft.com/office/drawing/2014/main" id="{6E7915F7-5EC1-4238-BF28-34BAFFD4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930"/>
              <a:ext cx="48" cy="16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1 h 6"/>
                <a:gd name="T4" fmla="*/ 18 w 18"/>
                <a:gd name="T5" fmla="*/ 6 h 6"/>
                <a:gd name="T6" fmla="*/ 18 w 18"/>
                <a:gd name="T7" fmla="*/ 4 h 6"/>
                <a:gd name="T8" fmla="*/ 0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3"/>
                    <a:pt x="12" y="4"/>
                    <a:pt x="18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2" y="3"/>
                    <a:pt x="6" y="2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115">
              <a:extLst>
                <a:ext uri="{FF2B5EF4-FFF2-40B4-BE49-F238E27FC236}">
                  <a16:creationId xmlns:a16="http://schemas.microsoft.com/office/drawing/2014/main" id="{4F0D04C7-30B0-4A36-A3A2-151CA1FF6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583"/>
              <a:ext cx="75" cy="357"/>
            </a:xfrm>
            <a:custGeom>
              <a:avLst/>
              <a:gdLst>
                <a:gd name="T0" fmla="*/ 16 w 28"/>
                <a:gd name="T1" fmla="*/ 0 h 133"/>
                <a:gd name="T2" fmla="*/ 0 w 28"/>
                <a:gd name="T3" fmla="*/ 1 h 133"/>
                <a:gd name="T4" fmla="*/ 10 w 28"/>
                <a:gd name="T5" fmla="*/ 129 h 133"/>
                <a:gd name="T6" fmla="*/ 28 w 28"/>
                <a:gd name="T7" fmla="*/ 133 h 133"/>
                <a:gd name="T8" fmla="*/ 16 w 2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3">
                  <a:moveTo>
                    <a:pt x="16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6" y="44"/>
                    <a:pt x="10" y="87"/>
                    <a:pt x="10" y="129"/>
                  </a:cubicBezTo>
                  <a:cubicBezTo>
                    <a:pt x="16" y="131"/>
                    <a:pt x="22" y="132"/>
                    <a:pt x="28" y="133"/>
                  </a:cubicBezTo>
                  <a:cubicBezTo>
                    <a:pt x="25" y="89"/>
                    <a:pt x="22" y="45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116">
              <a:extLst>
                <a:ext uri="{FF2B5EF4-FFF2-40B4-BE49-F238E27FC236}">
                  <a16:creationId xmlns:a16="http://schemas.microsoft.com/office/drawing/2014/main" id="{2D52BF74-EBB6-485C-8E7F-2D9FC9A04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117">
              <a:extLst>
                <a:ext uri="{FF2B5EF4-FFF2-40B4-BE49-F238E27FC236}">
                  <a16:creationId xmlns:a16="http://schemas.microsoft.com/office/drawing/2014/main" id="{CD77B13A-1559-4408-9F08-9863C8DD6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578"/>
              <a:ext cx="99" cy="395"/>
            </a:xfrm>
            <a:custGeom>
              <a:avLst/>
              <a:gdLst>
                <a:gd name="T0" fmla="*/ 16 w 37"/>
                <a:gd name="T1" fmla="*/ 0 h 147"/>
                <a:gd name="T2" fmla="*/ 0 w 37"/>
                <a:gd name="T3" fmla="*/ 0 h 147"/>
                <a:gd name="T4" fmla="*/ 4 w 37"/>
                <a:gd name="T5" fmla="*/ 41 h 147"/>
                <a:gd name="T6" fmla="*/ 10 w 37"/>
                <a:gd name="T7" fmla="*/ 104 h 147"/>
                <a:gd name="T8" fmla="*/ 13 w 37"/>
                <a:gd name="T9" fmla="*/ 145 h 147"/>
                <a:gd name="T10" fmla="*/ 15 w 37"/>
                <a:gd name="T11" fmla="*/ 145 h 147"/>
                <a:gd name="T12" fmla="*/ 32 w 37"/>
                <a:gd name="T13" fmla="*/ 147 h 147"/>
                <a:gd name="T14" fmla="*/ 23 w 37"/>
                <a:gd name="T15" fmla="*/ 57 h 147"/>
                <a:gd name="T16" fmla="*/ 18 w 37"/>
                <a:gd name="T17" fmla="*/ 0 h 147"/>
                <a:gd name="T18" fmla="*/ 16 w 37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47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4"/>
                    <a:pt x="3" y="28"/>
                    <a:pt x="4" y="41"/>
                  </a:cubicBezTo>
                  <a:cubicBezTo>
                    <a:pt x="6" y="62"/>
                    <a:pt x="8" y="83"/>
                    <a:pt x="10" y="104"/>
                  </a:cubicBezTo>
                  <a:cubicBezTo>
                    <a:pt x="11" y="117"/>
                    <a:pt x="10" y="132"/>
                    <a:pt x="13" y="145"/>
                  </a:cubicBezTo>
                  <a:cubicBezTo>
                    <a:pt x="13" y="145"/>
                    <a:pt x="14" y="145"/>
                    <a:pt x="15" y="145"/>
                  </a:cubicBezTo>
                  <a:cubicBezTo>
                    <a:pt x="21" y="146"/>
                    <a:pt x="26" y="146"/>
                    <a:pt x="32" y="147"/>
                  </a:cubicBezTo>
                  <a:cubicBezTo>
                    <a:pt x="37" y="118"/>
                    <a:pt x="27" y="85"/>
                    <a:pt x="23" y="57"/>
                  </a:cubicBezTo>
                  <a:cubicBezTo>
                    <a:pt x="21" y="39"/>
                    <a:pt x="20" y="2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118">
              <a:extLst>
                <a:ext uri="{FF2B5EF4-FFF2-40B4-BE49-F238E27FC236}">
                  <a16:creationId xmlns:a16="http://schemas.microsoft.com/office/drawing/2014/main" id="{91B36F7E-F3AE-4E2B-AB57-CB102085F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1" cy="11"/>
            </a:xfrm>
            <a:custGeom>
              <a:avLst/>
              <a:gdLst>
                <a:gd name="T0" fmla="*/ 0 w 19"/>
                <a:gd name="T1" fmla="*/ 0 h 4"/>
                <a:gd name="T2" fmla="*/ 0 w 19"/>
                <a:gd name="T3" fmla="*/ 1 h 4"/>
                <a:gd name="T4" fmla="*/ 19 w 19"/>
                <a:gd name="T5" fmla="*/ 4 h 4"/>
                <a:gd name="T6" fmla="*/ 19 w 19"/>
                <a:gd name="T7" fmla="*/ 2 h 4"/>
                <a:gd name="T8" fmla="*/ 2 w 19"/>
                <a:gd name="T9" fmla="*/ 0 h 4"/>
                <a:gd name="T10" fmla="*/ 0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13" y="3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3" y="1"/>
                    <a:pt x="8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119">
              <a:extLst>
                <a:ext uri="{FF2B5EF4-FFF2-40B4-BE49-F238E27FC236}">
                  <a16:creationId xmlns:a16="http://schemas.microsoft.com/office/drawing/2014/main" id="{13F92696-BBE1-4C52-9049-52E308826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580"/>
              <a:ext cx="91" cy="393"/>
            </a:xfrm>
            <a:custGeom>
              <a:avLst/>
              <a:gdLst>
                <a:gd name="T0" fmla="*/ 0 w 34"/>
                <a:gd name="T1" fmla="*/ 0 h 146"/>
                <a:gd name="T2" fmla="*/ 15 w 34"/>
                <a:gd name="T3" fmla="*/ 146 h 146"/>
                <a:gd name="T4" fmla="*/ 25 w 34"/>
                <a:gd name="T5" fmla="*/ 145 h 146"/>
                <a:gd name="T6" fmla="*/ 34 w 34"/>
                <a:gd name="T7" fmla="*/ 145 h 146"/>
                <a:gd name="T8" fmla="*/ 17 w 34"/>
                <a:gd name="T9" fmla="*/ 2 h 146"/>
                <a:gd name="T10" fmla="*/ 0 w 34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6">
                  <a:moveTo>
                    <a:pt x="0" y="0"/>
                  </a:moveTo>
                  <a:cubicBezTo>
                    <a:pt x="5" y="49"/>
                    <a:pt x="14" y="97"/>
                    <a:pt x="15" y="146"/>
                  </a:cubicBezTo>
                  <a:cubicBezTo>
                    <a:pt x="18" y="146"/>
                    <a:pt x="21" y="146"/>
                    <a:pt x="25" y="145"/>
                  </a:cubicBezTo>
                  <a:cubicBezTo>
                    <a:pt x="28" y="145"/>
                    <a:pt x="31" y="145"/>
                    <a:pt x="34" y="145"/>
                  </a:cubicBezTo>
                  <a:cubicBezTo>
                    <a:pt x="31" y="97"/>
                    <a:pt x="24" y="49"/>
                    <a:pt x="17" y="2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120">
              <a:extLst>
                <a:ext uri="{FF2B5EF4-FFF2-40B4-BE49-F238E27FC236}">
                  <a16:creationId xmlns:a16="http://schemas.microsoft.com/office/drawing/2014/main" id="{5F55C5D2-7C0A-49E6-8E22-F19D929B6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986"/>
              <a:ext cx="48" cy="3"/>
            </a:xfrm>
            <a:custGeom>
              <a:avLst/>
              <a:gdLst>
                <a:gd name="T0" fmla="*/ 0 w 18"/>
                <a:gd name="T1" fmla="*/ 0 h 1"/>
                <a:gd name="T2" fmla="*/ 0 w 18"/>
                <a:gd name="T3" fmla="*/ 1 h 1"/>
                <a:gd name="T4" fmla="*/ 16 w 18"/>
                <a:gd name="T5" fmla="*/ 1 h 1"/>
                <a:gd name="T6" fmla="*/ 17 w 18"/>
                <a:gd name="T7" fmla="*/ 1 h 1"/>
                <a:gd name="T8" fmla="*/ 18 w 18"/>
                <a:gd name="T9" fmla="*/ 0 h 1"/>
                <a:gd name="T10" fmla="*/ 16 w 18"/>
                <a:gd name="T11" fmla="*/ 0 h 1"/>
                <a:gd name="T12" fmla="*/ 0 w 1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121">
              <a:extLst>
                <a:ext uri="{FF2B5EF4-FFF2-40B4-BE49-F238E27FC236}">
                  <a16:creationId xmlns:a16="http://schemas.microsoft.com/office/drawing/2014/main" id="{ED55F925-29E5-4EF4-B485-CC69C7141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8"/>
              <a:ext cx="51" cy="8"/>
            </a:xfrm>
            <a:custGeom>
              <a:avLst/>
              <a:gdLst>
                <a:gd name="T0" fmla="*/ 19 w 19"/>
                <a:gd name="T1" fmla="*/ 0 h 3"/>
                <a:gd name="T2" fmla="*/ 0 w 19"/>
                <a:gd name="T3" fmla="*/ 1 h 3"/>
                <a:gd name="T4" fmla="*/ 1 w 19"/>
                <a:gd name="T5" fmla="*/ 3 h 3"/>
                <a:gd name="T6" fmla="*/ 17 w 19"/>
                <a:gd name="T7" fmla="*/ 3 h 3"/>
                <a:gd name="T8" fmla="*/ 19 w 19"/>
                <a:gd name="T9" fmla="*/ 3 h 3"/>
                <a:gd name="T10" fmla="*/ 19 w 19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cubicBezTo>
                    <a:pt x="13" y="0"/>
                    <a:pt x="6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6" y="3"/>
                    <a:pt x="12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122">
              <a:extLst>
                <a:ext uri="{FF2B5EF4-FFF2-40B4-BE49-F238E27FC236}">
                  <a16:creationId xmlns:a16="http://schemas.microsoft.com/office/drawing/2014/main" id="{D69C7442-F326-4160-8BFD-DE715B7C0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0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10 w 19"/>
                <a:gd name="T3" fmla="*/ 0 h 4"/>
                <a:gd name="T4" fmla="*/ 0 w 19"/>
                <a:gd name="T5" fmla="*/ 1 h 4"/>
                <a:gd name="T6" fmla="*/ 0 w 19"/>
                <a:gd name="T7" fmla="*/ 2 h 4"/>
                <a:gd name="T8" fmla="*/ 0 w 19"/>
                <a:gd name="T9" fmla="*/ 4 h 4"/>
                <a:gd name="T10" fmla="*/ 19 w 19"/>
                <a:gd name="T11" fmla="*/ 3 h 4"/>
                <a:gd name="T12" fmla="*/ 19 w 19"/>
                <a:gd name="T13" fmla="*/ 2 h 4"/>
                <a:gd name="T14" fmla="*/ 19 w 19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0"/>
                    <a:pt x="10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6" y="4"/>
                    <a:pt x="13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9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123">
              <a:extLst>
                <a:ext uri="{FF2B5EF4-FFF2-40B4-BE49-F238E27FC236}">
                  <a16:creationId xmlns:a16="http://schemas.microsoft.com/office/drawing/2014/main" id="{78645902-4A00-4469-B6A6-3F14ABAE8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588"/>
              <a:ext cx="91" cy="54"/>
            </a:xfrm>
            <a:custGeom>
              <a:avLst/>
              <a:gdLst>
                <a:gd name="T0" fmla="*/ 26 w 34"/>
                <a:gd name="T1" fmla="*/ 0 h 20"/>
                <a:gd name="T2" fmla="*/ 3 w 34"/>
                <a:gd name="T3" fmla="*/ 2 h 20"/>
                <a:gd name="T4" fmla="*/ 8 w 34"/>
                <a:gd name="T5" fmla="*/ 18 h 20"/>
                <a:gd name="T6" fmla="*/ 16 w 34"/>
                <a:gd name="T7" fmla="*/ 20 h 20"/>
                <a:gd name="T8" fmla="*/ 29 w 34"/>
                <a:gd name="T9" fmla="*/ 5 h 20"/>
                <a:gd name="T10" fmla="*/ 26 w 3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0">
                  <a:moveTo>
                    <a:pt x="26" y="0"/>
                  </a:moveTo>
                  <a:cubicBezTo>
                    <a:pt x="18" y="1"/>
                    <a:pt x="10" y="1"/>
                    <a:pt x="3" y="2"/>
                  </a:cubicBezTo>
                  <a:cubicBezTo>
                    <a:pt x="2" y="6"/>
                    <a:pt x="0" y="13"/>
                    <a:pt x="8" y="18"/>
                  </a:cubicBezTo>
                  <a:cubicBezTo>
                    <a:pt x="10" y="19"/>
                    <a:pt x="13" y="20"/>
                    <a:pt x="16" y="20"/>
                  </a:cubicBezTo>
                  <a:cubicBezTo>
                    <a:pt x="25" y="20"/>
                    <a:pt x="34" y="12"/>
                    <a:pt x="29" y="5"/>
                  </a:cubicBezTo>
                  <a:cubicBezTo>
                    <a:pt x="28" y="3"/>
                    <a:pt x="27" y="2"/>
                    <a:pt x="2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124">
              <a:extLst>
                <a:ext uri="{FF2B5EF4-FFF2-40B4-BE49-F238E27FC236}">
                  <a16:creationId xmlns:a16="http://schemas.microsoft.com/office/drawing/2014/main" id="{767856B3-D4B8-4D17-AAF8-5B53B2401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715"/>
              <a:ext cx="90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3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3"/>
                  </a:cubicBezTo>
                  <a:cubicBezTo>
                    <a:pt x="15" y="3"/>
                    <a:pt x="0" y="5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125">
              <a:extLst>
                <a:ext uri="{FF2B5EF4-FFF2-40B4-BE49-F238E27FC236}">
                  <a16:creationId xmlns:a16="http://schemas.microsoft.com/office/drawing/2014/main" id="{1A331852-D87E-422C-A60C-DE30BDCA7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905"/>
              <a:ext cx="72" cy="22"/>
            </a:xfrm>
            <a:custGeom>
              <a:avLst/>
              <a:gdLst>
                <a:gd name="T0" fmla="*/ 0 w 27"/>
                <a:gd name="T1" fmla="*/ 0 h 8"/>
                <a:gd name="T2" fmla="*/ 0 w 27"/>
                <a:gd name="T3" fmla="*/ 1 h 8"/>
                <a:gd name="T4" fmla="*/ 27 w 27"/>
                <a:gd name="T5" fmla="*/ 8 h 8"/>
                <a:gd name="T6" fmla="*/ 27 w 27"/>
                <a:gd name="T7" fmla="*/ 6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8" y="3"/>
                    <a:pt x="17" y="5"/>
                    <a:pt x="27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17" y="4"/>
                    <a:pt x="8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126">
              <a:extLst>
                <a:ext uri="{FF2B5EF4-FFF2-40B4-BE49-F238E27FC236}">
                  <a16:creationId xmlns:a16="http://schemas.microsoft.com/office/drawing/2014/main" id="{B9D4FFC4-587F-4A92-803D-A9E101DC4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884"/>
              <a:ext cx="72" cy="38"/>
            </a:xfrm>
            <a:custGeom>
              <a:avLst/>
              <a:gdLst>
                <a:gd name="T0" fmla="*/ 10 w 27"/>
                <a:gd name="T1" fmla="*/ 0 h 14"/>
                <a:gd name="T2" fmla="*/ 0 w 27"/>
                <a:gd name="T3" fmla="*/ 7 h 14"/>
                <a:gd name="T4" fmla="*/ 0 w 27"/>
                <a:gd name="T5" fmla="*/ 8 h 14"/>
                <a:gd name="T6" fmla="*/ 27 w 27"/>
                <a:gd name="T7" fmla="*/ 14 h 14"/>
                <a:gd name="T8" fmla="*/ 24 w 27"/>
                <a:gd name="T9" fmla="*/ 9 h 14"/>
                <a:gd name="T10" fmla="*/ 10 w 2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10" y="0"/>
                  </a:moveTo>
                  <a:cubicBezTo>
                    <a:pt x="6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0"/>
                    <a:pt x="17" y="12"/>
                    <a:pt x="27" y="14"/>
                  </a:cubicBezTo>
                  <a:cubicBezTo>
                    <a:pt x="27" y="13"/>
                    <a:pt x="26" y="11"/>
                    <a:pt x="24" y="9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127">
              <a:extLst>
                <a:ext uri="{FF2B5EF4-FFF2-40B4-BE49-F238E27FC236}">
                  <a16:creationId xmlns:a16="http://schemas.microsoft.com/office/drawing/2014/main" id="{A51A4D96-8909-4592-BCA7-114F8F301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876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128">
              <a:extLst>
                <a:ext uri="{FF2B5EF4-FFF2-40B4-BE49-F238E27FC236}">
                  <a16:creationId xmlns:a16="http://schemas.microsoft.com/office/drawing/2014/main" id="{E5D74655-9475-4CCD-B630-92FDD6167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701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1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7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129">
              <a:extLst>
                <a:ext uri="{FF2B5EF4-FFF2-40B4-BE49-F238E27FC236}">
                  <a16:creationId xmlns:a16="http://schemas.microsoft.com/office/drawing/2014/main" id="{B824C5FB-EAAC-4B1E-B7B2-F88079862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578"/>
              <a:ext cx="83" cy="48"/>
            </a:xfrm>
            <a:custGeom>
              <a:avLst/>
              <a:gdLst>
                <a:gd name="T0" fmla="*/ 1 w 31"/>
                <a:gd name="T1" fmla="*/ 0 h 18"/>
                <a:gd name="T2" fmla="*/ 9 w 31"/>
                <a:gd name="T3" fmla="*/ 18 h 18"/>
                <a:gd name="T4" fmla="*/ 13 w 31"/>
                <a:gd name="T5" fmla="*/ 18 h 18"/>
                <a:gd name="T6" fmla="*/ 26 w 31"/>
                <a:gd name="T7" fmla="*/ 1 h 18"/>
                <a:gd name="T8" fmla="*/ 1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1" y="0"/>
                  </a:moveTo>
                  <a:cubicBezTo>
                    <a:pt x="0" y="5"/>
                    <a:pt x="0" y="16"/>
                    <a:pt x="9" y="18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23" y="18"/>
                    <a:pt x="31" y="9"/>
                    <a:pt x="26" y="1"/>
                  </a:cubicBezTo>
                  <a:cubicBezTo>
                    <a:pt x="18" y="1"/>
                    <a:pt x="9" y="0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130">
              <a:extLst>
                <a:ext uri="{FF2B5EF4-FFF2-40B4-BE49-F238E27FC236}">
                  <a16:creationId xmlns:a16="http://schemas.microsoft.com/office/drawing/2014/main" id="{11AB190B-34BD-4014-9F04-07B41C7BF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599"/>
              <a:ext cx="102" cy="349"/>
            </a:xfrm>
            <a:custGeom>
              <a:avLst/>
              <a:gdLst>
                <a:gd name="T0" fmla="*/ 0 w 38"/>
                <a:gd name="T1" fmla="*/ 0 h 130"/>
                <a:gd name="T2" fmla="*/ 17 w 38"/>
                <a:gd name="T3" fmla="*/ 88 h 130"/>
                <a:gd name="T4" fmla="*/ 25 w 38"/>
                <a:gd name="T5" fmla="*/ 130 h 130"/>
                <a:gd name="T6" fmla="*/ 38 w 38"/>
                <a:gd name="T7" fmla="*/ 125 h 130"/>
                <a:gd name="T8" fmla="*/ 34 w 38"/>
                <a:gd name="T9" fmla="*/ 86 h 130"/>
                <a:gd name="T10" fmla="*/ 19 w 38"/>
                <a:gd name="T11" fmla="*/ 4 h 130"/>
                <a:gd name="T12" fmla="*/ 0 w 38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30">
                  <a:moveTo>
                    <a:pt x="0" y="0"/>
                  </a:moveTo>
                  <a:cubicBezTo>
                    <a:pt x="6" y="29"/>
                    <a:pt x="12" y="59"/>
                    <a:pt x="17" y="88"/>
                  </a:cubicBezTo>
                  <a:cubicBezTo>
                    <a:pt x="20" y="101"/>
                    <a:pt x="23" y="116"/>
                    <a:pt x="25" y="130"/>
                  </a:cubicBezTo>
                  <a:cubicBezTo>
                    <a:pt x="29" y="129"/>
                    <a:pt x="33" y="127"/>
                    <a:pt x="38" y="125"/>
                  </a:cubicBezTo>
                  <a:cubicBezTo>
                    <a:pt x="36" y="112"/>
                    <a:pt x="36" y="96"/>
                    <a:pt x="34" y="86"/>
                  </a:cubicBezTo>
                  <a:cubicBezTo>
                    <a:pt x="29" y="59"/>
                    <a:pt x="24" y="31"/>
                    <a:pt x="19" y="4"/>
                  </a:cubicBezTo>
                  <a:cubicBezTo>
                    <a:pt x="13" y="2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131">
              <a:extLst>
                <a:ext uri="{FF2B5EF4-FFF2-40B4-BE49-F238E27FC236}">
                  <a16:creationId xmlns:a16="http://schemas.microsoft.com/office/drawing/2014/main" id="{707A6DF8-70CF-4646-AC74-B6BBBCEED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967"/>
              <a:ext cx="37" cy="14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4 w 14"/>
                <a:gd name="T7" fmla="*/ 1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9" y="1"/>
                    <a:pt x="5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5" y="4"/>
                    <a:pt x="10" y="3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132">
              <a:extLst>
                <a:ext uri="{FF2B5EF4-FFF2-40B4-BE49-F238E27FC236}">
                  <a16:creationId xmlns:a16="http://schemas.microsoft.com/office/drawing/2014/main" id="{DEB92534-2B45-4095-BBA6-528059F70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43"/>
              <a:ext cx="40" cy="35"/>
            </a:xfrm>
            <a:custGeom>
              <a:avLst/>
              <a:gdLst>
                <a:gd name="T0" fmla="*/ 13 w 15"/>
                <a:gd name="T1" fmla="*/ 0 h 13"/>
                <a:gd name="T2" fmla="*/ 0 w 15"/>
                <a:gd name="T3" fmla="*/ 5 h 13"/>
                <a:gd name="T4" fmla="*/ 1 w 15"/>
                <a:gd name="T5" fmla="*/ 13 h 13"/>
                <a:gd name="T6" fmla="*/ 15 w 15"/>
                <a:gd name="T7" fmla="*/ 9 h 13"/>
                <a:gd name="T8" fmla="*/ 13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3" y="0"/>
                  </a:moveTo>
                  <a:cubicBezTo>
                    <a:pt x="9" y="2"/>
                    <a:pt x="5" y="4"/>
                    <a:pt x="0" y="5"/>
                  </a:cubicBezTo>
                  <a:cubicBezTo>
                    <a:pt x="0" y="8"/>
                    <a:pt x="1" y="10"/>
                    <a:pt x="1" y="13"/>
                  </a:cubicBezTo>
                  <a:cubicBezTo>
                    <a:pt x="6" y="12"/>
                    <a:pt x="10" y="10"/>
                    <a:pt x="15" y="9"/>
                  </a:cubicBezTo>
                  <a:cubicBezTo>
                    <a:pt x="14" y="6"/>
                    <a:pt x="13" y="3"/>
                    <a:pt x="13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133">
              <a:extLst>
                <a:ext uri="{FF2B5EF4-FFF2-40B4-BE49-F238E27FC236}">
                  <a16:creationId xmlns:a16="http://schemas.microsoft.com/office/drawing/2014/main" id="{A39BBD1E-BDFC-4CD7-B908-E252E60C7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35"/>
              <a:ext cx="35" cy="22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5 h 8"/>
                <a:gd name="T4" fmla="*/ 0 w 13"/>
                <a:gd name="T5" fmla="*/ 8 h 8"/>
                <a:gd name="T6" fmla="*/ 13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2"/>
                    <a:pt x="4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5" y="7"/>
                    <a:pt x="9" y="5"/>
                    <a:pt x="13" y="3"/>
                  </a:cubicBezTo>
                  <a:cubicBezTo>
                    <a:pt x="13" y="2"/>
                    <a:pt x="13" y="1"/>
                    <a:pt x="13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134">
              <a:extLst>
                <a:ext uri="{FF2B5EF4-FFF2-40B4-BE49-F238E27FC236}">
                  <a16:creationId xmlns:a16="http://schemas.microsoft.com/office/drawing/2014/main" id="{E601EA85-E384-4F3F-9705-0A4D255FA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629"/>
              <a:ext cx="64" cy="40"/>
            </a:xfrm>
            <a:custGeom>
              <a:avLst/>
              <a:gdLst>
                <a:gd name="T0" fmla="*/ 1 w 24"/>
                <a:gd name="T1" fmla="*/ 0 h 15"/>
                <a:gd name="T2" fmla="*/ 7 w 24"/>
                <a:gd name="T3" fmla="*/ 13 h 15"/>
                <a:gd name="T4" fmla="*/ 15 w 24"/>
                <a:gd name="T5" fmla="*/ 15 h 15"/>
                <a:gd name="T6" fmla="*/ 24 w 24"/>
                <a:gd name="T7" fmla="*/ 13 h 15"/>
                <a:gd name="T8" fmla="*/ 1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0" y="4"/>
                    <a:pt x="1" y="10"/>
                    <a:pt x="7" y="13"/>
                  </a:cubicBezTo>
                  <a:cubicBezTo>
                    <a:pt x="9" y="15"/>
                    <a:pt x="12" y="15"/>
                    <a:pt x="15" y="15"/>
                  </a:cubicBezTo>
                  <a:cubicBezTo>
                    <a:pt x="18" y="15"/>
                    <a:pt x="21" y="14"/>
                    <a:pt x="24" y="13"/>
                  </a:cubicBezTo>
                  <a:cubicBezTo>
                    <a:pt x="17" y="8"/>
                    <a:pt x="10" y="3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135">
              <a:extLst>
                <a:ext uri="{FF2B5EF4-FFF2-40B4-BE49-F238E27FC236}">
                  <a16:creationId xmlns:a16="http://schemas.microsoft.com/office/drawing/2014/main" id="{7F6BEF63-7131-44C5-83C2-7F6B5C895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744"/>
              <a:ext cx="90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136">
              <a:extLst>
                <a:ext uri="{FF2B5EF4-FFF2-40B4-BE49-F238E27FC236}">
                  <a16:creationId xmlns:a16="http://schemas.microsoft.com/office/drawing/2014/main" id="{4AFC8371-1A5B-4FE3-86BE-D6D1129CE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" y="924"/>
              <a:ext cx="53" cy="35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12 h 13"/>
                <a:gd name="T4" fmla="*/ 0 w 20"/>
                <a:gd name="T5" fmla="*/ 13 h 13"/>
                <a:gd name="T6" fmla="*/ 20 w 20"/>
                <a:gd name="T7" fmla="*/ 0 h 13"/>
                <a:gd name="T8" fmla="*/ 19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4" y="5"/>
                    <a:pt x="7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8" y="10"/>
                    <a:pt x="14" y="6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137">
              <a:extLst>
                <a:ext uri="{FF2B5EF4-FFF2-40B4-BE49-F238E27FC236}">
                  <a16:creationId xmlns:a16="http://schemas.microsoft.com/office/drawing/2014/main" id="{56C944D2-F306-4E11-8BFA-90A1B0531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914"/>
              <a:ext cx="53" cy="43"/>
            </a:xfrm>
            <a:custGeom>
              <a:avLst/>
              <a:gdLst>
                <a:gd name="T0" fmla="*/ 11 w 20"/>
                <a:gd name="T1" fmla="*/ 0 h 16"/>
                <a:gd name="T2" fmla="*/ 1 w 20"/>
                <a:gd name="T3" fmla="*/ 7 h 16"/>
                <a:gd name="T4" fmla="*/ 1 w 20"/>
                <a:gd name="T5" fmla="*/ 16 h 16"/>
                <a:gd name="T6" fmla="*/ 20 w 20"/>
                <a:gd name="T7" fmla="*/ 4 h 16"/>
                <a:gd name="T8" fmla="*/ 11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1" y="0"/>
                  </a:moveTo>
                  <a:cubicBezTo>
                    <a:pt x="7" y="0"/>
                    <a:pt x="4" y="2"/>
                    <a:pt x="1" y="7"/>
                  </a:cubicBezTo>
                  <a:cubicBezTo>
                    <a:pt x="1" y="7"/>
                    <a:pt x="0" y="11"/>
                    <a:pt x="1" y="16"/>
                  </a:cubicBezTo>
                  <a:cubicBezTo>
                    <a:pt x="8" y="13"/>
                    <a:pt x="15" y="9"/>
                    <a:pt x="20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50" name="文本框 449">
            <a:extLst>
              <a:ext uri="{FF2B5EF4-FFF2-40B4-BE49-F238E27FC236}">
                <a16:creationId xmlns:a16="http://schemas.microsoft.com/office/drawing/2014/main" id="{2298DFDD-0BEB-4BC2-A50E-FBF26F1970C1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sp>
        <p:nvSpPr>
          <p:cNvPr id="451" name="文本框 450">
            <a:extLst>
              <a:ext uri="{FF2B5EF4-FFF2-40B4-BE49-F238E27FC236}">
                <a16:creationId xmlns:a16="http://schemas.microsoft.com/office/drawing/2014/main" id="{B23EC252-1BE9-49F9-B5D8-0221AEA9EF10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E15A77C-9CEA-4EF3-A468-53E3C12AC1F7}"/>
              </a:ext>
            </a:extLst>
          </p:cNvPr>
          <p:cNvGrpSpPr/>
          <p:nvPr/>
        </p:nvGrpSpPr>
        <p:grpSpPr>
          <a:xfrm rot="20936637">
            <a:off x="1430724" y="1625514"/>
            <a:ext cx="2884215" cy="3392833"/>
            <a:chOff x="1026151" y="1746936"/>
            <a:chExt cx="2157259" cy="2537682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9F37614-D668-4661-A9DA-A24EDFBF1E45}"/>
                </a:ext>
              </a:extLst>
            </p:cNvPr>
            <p:cNvGrpSpPr/>
            <p:nvPr/>
          </p:nvGrpSpPr>
          <p:grpSpPr>
            <a:xfrm>
              <a:off x="1026151" y="1746936"/>
              <a:ext cx="2157259" cy="2537682"/>
              <a:chOff x="1740119" y="1819541"/>
              <a:chExt cx="2879646" cy="3387459"/>
            </a:xfrm>
          </p:grpSpPr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9BCC372D-F866-4854-B011-792C92B75E2A}"/>
                  </a:ext>
                </a:extLst>
              </p:cNvPr>
              <p:cNvGrpSpPr/>
              <p:nvPr/>
            </p:nvGrpSpPr>
            <p:grpSpPr>
              <a:xfrm>
                <a:off x="1856663" y="2298700"/>
                <a:ext cx="2763102" cy="2908300"/>
                <a:chOff x="1856663" y="2298700"/>
                <a:chExt cx="2763102" cy="2908300"/>
              </a:xfrm>
            </p:grpSpPr>
            <p:sp>
              <p:nvSpPr>
                <p:cNvPr id="3" name="矩形 2">
                  <a:extLst>
                    <a:ext uri="{FF2B5EF4-FFF2-40B4-BE49-F238E27FC236}">
                      <a16:creationId xmlns:a16="http://schemas.microsoft.com/office/drawing/2014/main" id="{19035617-E5B0-45A7-B2C5-AB3F652EAAE7}"/>
                    </a:ext>
                  </a:extLst>
                </p:cNvPr>
                <p:cNvSpPr/>
                <p:nvPr/>
              </p:nvSpPr>
              <p:spPr>
                <a:xfrm>
                  <a:off x="1856663" y="2298700"/>
                  <a:ext cx="2763102" cy="29083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651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/>
                </a:p>
              </p:txBody>
            </p:sp>
            <p:sp>
              <p:nvSpPr>
                <p:cNvPr id="145" name="矩形 144">
                  <a:extLst>
                    <a:ext uri="{FF2B5EF4-FFF2-40B4-BE49-F238E27FC236}">
                      <a16:creationId xmlns:a16="http://schemas.microsoft.com/office/drawing/2014/main" id="{7557E517-3F2A-40E6-8209-C8C564C7397F}"/>
                    </a:ext>
                  </a:extLst>
                </p:cNvPr>
                <p:cNvSpPr/>
                <p:nvPr/>
              </p:nvSpPr>
              <p:spPr>
                <a:xfrm>
                  <a:off x="1968040" y="2408087"/>
                  <a:ext cx="2540348" cy="21656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/>
                </a:p>
              </p:txBody>
            </p:sp>
          </p:grpSp>
          <p:pic>
            <p:nvPicPr>
              <p:cNvPr id="2" name="图片 1">
                <a:extLst>
                  <a:ext uri="{FF2B5EF4-FFF2-40B4-BE49-F238E27FC236}">
                    <a16:creationId xmlns:a16="http://schemas.microsoft.com/office/drawing/2014/main" id="{A0A24770-44DA-46A7-9094-CE2FC45C1D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2139149">
                <a:off x="1740119" y="1819541"/>
                <a:ext cx="462612" cy="1355459"/>
              </a:xfrm>
              <a:prstGeom prst="rect">
                <a:avLst/>
              </a:prstGeom>
            </p:spPr>
          </p:pic>
        </p:grpSp>
        <p:sp>
          <p:nvSpPr>
            <p:cNvPr id="164" name="文本框 163">
              <a:extLst>
                <a:ext uri="{FF2B5EF4-FFF2-40B4-BE49-F238E27FC236}">
                  <a16:creationId xmlns:a16="http://schemas.microsoft.com/office/drawing/2014/main" id="{B3EDD6C5-CEDC-4DFE-B0D4-661E73EAC1B0}"/>
                </a:ext>
              </a:extLst>
            </p:cNvPr>
            <p:cNvSpPr txBox="1"/>
            <p:nvPr/>
          </p:nvSpPr>
          <p:spPr>
            <a:xfrm>
              <a:off x="1441130" y="3815224"/>
              <a:ext cx="1414606" cy="32150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EBBE2D2E-77E6-44B6-9709-82DA992B00DB}"/>
              </a:ext>
            </a:extLst>
          </p:cNvPr>
          <p:cNvGrpSpPr/>
          <p:nvPr/>
        </p:nvGrpSpPr>
        <p:grpSpPr>
          <a:xfrm>
            <a:off x="5654598" y="2135234"/>
            <a:ext cx="4071341" cy="1043729"/>
            <a:chOff x="5654598" y="2135234"/>
            <a:chExt cx="4071341" cy="1043729"/>
          </a:xfrm>
        </p:grpSpPr>
        <p:sp>
          <p:nvSpPr>
            <p:cNvPr id="168" name="文本框 167">
              <a:extLst>
                <a:ext uri="{FF2B5EF4-FFF2-40B4-BE49-F238E27FC236}">
                  <a16:creationId xmlns:a16="http://schemas.microsoft.com/office/drawing/2014/main" id="{46587D53-46DB-4545-83DB-5750D484CDE9}"/>
                </a:ext>
              </a:extLst>
            </p:cNvPr>
            <p:cNvSpPr txBox="1"/>
            <p:nvPr/>
          </p:nvSpPr>
          <p:spPr>
            <a:xfrm>
              <a:off x="5654598" y="2135234"/>
              <a:ext cx="20697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ctr">
                <a:buFont typeface="Wingdings" panose="05000000000000000000" pitchFamily="2" charset="2"/>
                <a:buChar char="ü"/>
              </a:pPr>
              <a:r>
                <a:rPr lang="zh-CN" altLang="en-US" sz="20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  <p:sp>
          <p:nvSpPr>
            <p:cNvPr id="170" name="文本框 169">
              <a:extLst>
                <a:ext uri="{FF2B5EF4-FFF2-40B4-BE49-F238E27FC236}">
                  <a16:creationId xmlns:a16="http://schemas.microsoft.com/office/drawing/2014/main" id="{798C0EE2-2D15-488B-A051-22F25281BEDC}"/>
                </a:ext>
              </a:extLst>
            </p:cNvPr>
            <p:cNvSpPr txBox="1"/>
            <p:nvPr/>
          </p:nvSpPr>
          <p:spPr>
            <a:xfrm>
              <a:off x="6001796" y="2594188"/>
              <a:ext cx="3724143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171" name="组合 170">
            <a:extLst>
              <a:ext uri="{FF2B5EF4-FFF2-40B4-BE49-F238E27FC236}">
                <a16:creationId xmlns:a16="http://schemas.microsoft.com/office/drawing/2014/main" id="{2687EB66-7C78-48C2-9D34-2D8BE3471B6F}"/>
              </a:ext>
            </a:extLst>
          </p:cNvPr>
          <p:cNvGrpSpPr/>
          <p:nvPr/>
        </p:nvGrpSpPr>
        <p:grpSpPr>
          <a:xfrm>
            <a:off x="5654598" y="3656534"/>
            <a:ext cx="4071341" cy="1043729"/>
            <a:chOff x="5654598" y="2135234"/>
            <a:chExt cx="4071341" cy="1043729"/>
          </a:xfrm>
        </p:grpSpPr>
        <p:sp>
          <p:nvSpPr>
            <p:cNvPr id="172" name="文本框 171">
              <a:extLst>
                <a:ext uri="{FF2B5EF4-FFF2-40B4-BE49-F238E27FC236}">
                  <a16:creationId xmlns:a16="http://schemas.microsoft.com/office/drawing/2014/main" id="{5034E0AD-8F89-4E8E-B3BD-7A3779B523F1}"/>
                </a:ext>
              </a:extLst>
            </p:cNvPr>
            <p:cNvSpPr txBox="1"/>
            <p:nvPr/>
          </p:nvSpPr>
          <p:spPr>
            <a:xfrm>
              <a:off x="5654598" y="2135234"/>
              <a:ext cx="20697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ctr">
                <a:buFont typeface="Wingdings" panose="05000000000000000000" pitchFamily="2" charset="2"/>
                <a:buChar char="ü"/>
              </a:pPr>
              <a:r>
                <a:rPr lang="zh-CN" altLang="en-US" sz="20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  <p:sp>
          <p:nvSpPr>
            <p:cNvPr id="173" name="文本框 172">
              <a:extLst>
                <a:ext uri="{FF2B5EF4-FFF2-40B4-BE49-F238E27FC236}">
                  <a16:creationId xmlns:a16="http://schemas.microsoft.com/office/drawing/2014/main" id="{A3531D23-10FD-4B86-A52A-8DAC67F0094A}"/>
                </a:ext>
              </a:extLst>
            </p:cNvPr>
            <p:cNvSpPr txBox="1"/>
            <p:nvPr/>
          </p:nvSpPr>
          <p:spPr>
            <a:xfrm>
              <a:off x="6001796" y="2594188"/>
              <a:ext cx="3724143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感谢您的使用，您的文字内容添加到此处，文字动画效果不变。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243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roup 4">
            <a:extLst>
              <a:ext uri="{FF2B5EF4-FFF2-40B4-BE49-F238E27FC236}">
                <a16:creationId xmlns:a16="http://schemas.microsoft.com/office/drawing/2014/main" id="{AC21BBDA-1117-4B8C-9E1D-A8302D97E13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34996" y="184196"/>
            <a:ext cx="5365251" cy="1398459"/>
            <a:chOff x="1541" y="-64"/>
            <a:chExt cx="4577" cy="1193"/>
          </a:xfrm>
        </p:grpSpPr>
        <p:sp>
          <p:nvSpPr>
            <p:cNvPr id="315" name="AutoShape 3">
              <a:extLst>
                <a:ext uri="{FF2B5EF4-FFF2-40B4-BE49-F238E27FC236}">
                  <a16:creationId xmlns:a16="http://schemas.microsoft.com/office/drawing/2014/main" id="{52942863-4FD7-42A1-A066-3733391A61C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73" y="0"/>
              <a:ext cx="453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5">
              <a:extLst>
                <a:ext uri="{FF2B5EF4-FFF2-40B4-BE49-F238E27FC236}">
                  <a16:creationId xmlns:a16="http://schemas.microsoft.com/office/drawing/2014/main" id="{C3435344-9ECC-492A-AB85-15E6C0ED0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489"/>
              <a:ext cx="3177" cy="640"/>
            </a:xfrm>
            <a:custGeom>
              <a:avLst/>
              <a:gdLst>
                <a:gd name="T0" fmla="*/ 67 w 1190"/>
                <a:gd name="T1" fmla="*/ 133 h 238"/>
                <a:gd name="T2" fmla="*/ 172 w 1190"/>
                <a:gd name="T3" fmla="*/ 23 h 238"/>
                <a:gd name="T4" fmla="*/ 401 w 1190"/>
                <a:gd name="T5" fmla="*/ 19 h 238"/>
                <a:gd name="T6" fmla="*/ 874 w 1190"/>
                <a:gd name="T7" fmla="*/ 38 h 238"/>
                <a:gd name="T8" fmla="*/ 1190 w 1190"/>
                <a:gd name="T9" fmla="*/ 119 h 238"/>
                <a:gd name="T10" fmla="*/ 874 w 1190"/>
                <a:gd name="T11" fmla="*/ 148 h 238"/>
                <a:gd name="T12" fmla="*/ 538 w 1190"/>
                <a:gd name="T13" fmla="*/ 171 h 238"/>
                <a:gd name="T14" fmla="*/ 67 w 1190"/>
                <a:gd name="T15" fmla="*/ 13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0" h="238">
                  <a:moveTo>
                    <a:pt x="67" y="133"/>
                  </a:moveTo>
                  <a:cubicBezTo>
                    <a:pt x="0" y="59"/>
                    <a:pt x="134" y="28"/>
                    <a:pt x="172" y="23"/>
                  </a:cubicBezTo>
                  <a:cubicBezTo>
                    <a:pt x="244" y="9"/>
                    <a:pt x="325" y="19"/>
                    <a:pt x="401" y="19"/>
                  </a:cubicBezTo>
                  <a:cubicBezTo>
                    <a:pt x="559" y="23"/>
                    <a:pt x="717" y="43"/>
                    <a:pt x="874" y="38"/>
                  </a:cubicBezTo>
                  <a:cubicBezTo>
                    <a:pt x="946" y="38"/>
                    <a:pt x="1190" y="0"/>
                    <a:pt x="1190" y="119"/>
                  </a:cubicBezTo>
                  <a:cubicBezTo>
                    <a:pt x="1190" y="238"/>
                    <a:pt x="932" y="162"/>
                    <a:pt x="874" y="148"/>
                  </a:cubicBezTo>
                  <a:cubicBezTo>
                    <a:pt x="773" y="126"/>
                    <a:pt x="656" y="149"/>
                    <a:pt x="538" y="171"/>
                  </a:cubicBezTo>
                  <a:cubicBezTo>
                    <a:pt x="367" y="203"/>
                    <a:pt x="194" y="235"/>
                    <a:pt x="67" y="133"/>
                  </a:cubicBezTo>
                </a:path>
              </a:pathLst>
            </a:custGeom>
            <a:solidFill>
              <a:srgbClr val="E6C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Freeform 6">
              <a:extLst>
                <a:ext uri="{FF2B5EF4-FFF2-40B4-BE49-F238E27FC236}">
                  <a16:creationId xmlns:a16="http://schemas.microsoft.com/office/drawing/2014/main" id="{509E82B7-0B14-4C99-BA90-32BBA79D2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-64"/>
              <a:ext cx="881" cy="835"/>
            </a:xfrm>
            <a:custGeom>
              <a:avLst/>
              <a:gdLst>
                <a:gd name="T0" fmla="*/ 179 w 330"/>
                <a:gd name="T1" fmla="*/ 136 h 311"/>
                <a:gd name="T2" fmla="*/ 319 w 330"/>
                <a:gd name="T3" fmla="*/ 115 h 311"/>
                <a:gd name="T4" fmla="*/ 248 w 330"/>
                <a:gd name="T5" fmla="*/ 201 h 311"/>
                <a:gd name="T6" fmla="*/ 253 w 330"/>
                <a:gd name="T7" fmla="*/ 311 h 311"/>
                <a:gd name="T8" fmla="*/ 125 w 330"/>
                <a:gd name="T9" fmla="*/ 261 h 311"/>
                <a:gd name="T10" fmla="*/ 4 w 330"/>
                <a:gd name="T11" fmla="*/ 171 h 311"/>
                <a:gd name="T12" fmla="*/ 85 w 330"/>
                <a:gd name="T13" fmla="*/ 98 h 311"/>
                <a:gd name="T14" fmla="*/ 177 w 330"/>
                <a:gd name="T15" fmla="*/ 167 h 311"/>
                <a:gd name="T16" fmla="*/ 179 w 330"/>
                <a:gd name="T17" fmla="*/ 13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11">
                  <a:moveTo>
                    <a:pt x="179" y="136"/>
                  </a:moveTo>
                  <a:cubicBezTo>
                    <a:pt x="158" y="23"/>
                    <a:pt x="330" y="0"/>
                    <a:pt x="319" y="115"/>
                  </a:cubicBezTo>
                  <a:cubicBezTo>
                    <a:pt x="315" y="165"/>
                    <a:pt x="276" y="165"/>
                    <a:pt x="248" y="201"/>
                  </a:cubicBezTo>
                  <a:cubicBezTo>
                    <a:pt x="221" y="236"/>
                    <a:pt x="234" y="276"/>
                    <a:pt x="253" y="311"/>
                  </a:cubicBezTo>
                  <a:cubicBezTo>
                    <a:pt x="213" y="261"/>
                    <a:pt x="184" y="274"/>
                    <a:pt x="125" y="261"/>
                  </a:cubicBezTo>
                  <a:cubicBezTo>
                    <a:pt x="79" y="251"/>
                    <a:pt x="10" y="228"/>
                    <a:pt x="4" y="171"/>
                  </a:cubicBezTo>
                  <a:cubicBezTo>
                    <a:pt x="0" y="125"/>
                    <a:pt x="44" y="98"/>
                    <a:pt x="85" y="98"/>
                  </a:cubicBezTo>
                  <a:cubicBezTo>
                    <a:pt x="129" y="96"/>
                    <a:pt x="163" y="127"/>
                    <a:pt x="177" y="167"/>
                  </a:cubicBezTo>
                  <a:cubicBezTo>
                    <a:pt x="179" y="136"/>
                    <a:pt x="179" y="136"/>
                    <a:pt x="179" y="136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7">
              <a:extLst>
                <a:ext uri="{FF2B5EF4-FFF2-40B4-BE49-F238E27FC236}">
                  <a16:creationId xmlns:a16="http://schemas.microsoft.com/office/drawing/2014/main" id="{43FC7285-D036-4C9F-9F07-C831B8F6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653"/>
              <a:ext cx="24" cy="5"/>
            </a:xfrm>
            <a:custGeom>
              <a:avLst/>
              <a:gdLst>
                <a:gd name="T0" fmla="*/ 4 w 9"/>
                <a:gd name="T1" fmla="*/ 0 h 2"/>
                <a:gd name="T2" fmla="*/ 0 w 9"/>
                <a:gd name="T3" fmla="*/ 1 h 2"/>
                <a:gd name="T4" fmla="*/ 9 w 9"/>
                <a:gd name="T5" fmla="*/ 2 h 2"/>
                <a:gd name="T6" fmla="*/ 4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4" y="1"/>
                    <a:pt x="7" y="1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8">
              <a:extLst>
                <a:ext uri="{FF2B5EF4-FFF2-40B4-BE49-F238E27FC236}">
                  <a16:creationId xmlns:a16="http://schemas.microsoft.com/office/drawing/2014/main" id="{4D3628B2-4CEE-43F0-AFC5-AA23C1A6F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656"/>
              <a:ext cx="42" cy="37"/>
            </a:xfrm>
            <a:custGeom>
              <a:avLst/>
              <a:gdLst>
                <a:gd name="T0" fmla="*/ 8 w 16"/>
                <a:gd name="T1" fmla="*/ 0 h 14"/>
                <a:gd name="T2" fmla="*/ 0 w 16"/>
                <a:gd name="T3" fmla="*/ 7 h 14"/>
                <a:gd name="T4" fmla="*/ 13 w 16"/>
                <a:gd name="T5" fmla="*/ 14 h 14"/>
                <a:gd name="T6" fmla="*/ 16 w 16"/>
                <a:gd name="T7" fmla="*/ 8 h 14"/>
                <a:gd name="T8" fmla="*/ 8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5" y="9"/>
                    <a:pt x="9" y="11"/>
                    <a:pt x="13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9">
              <a:extLst>
                <a:ext uri="{FF2B5EF4-FFF2-40B4-BE49-F238E27FC236}">
                  <a16:creationId xmlns:a16="http://schemas.microsoft.com/office/drawing/2014/main" id="{EE9A74C8-B8E4-42B2-BF31-9D1E8D4BA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4"/>
              <a:ext cx="46" cy="27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5 h 10"/>
                <a:gd name="T4" fmla="*/ 8 w 17"/>
                <a:gd name="T5" fmla="*/ 10 h 10"/>
                <a:gd name="T6" fmla="*/ 17 w 17"/>
                <a:gd name="T7" fmla="*/ 1 h 10"/>
                <a:gd name="T8" fmla="*/ 17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1" y="1"/>
                    <a:pt x="5" y="3"/>
                    <a:pt x="0" y="5"/>
                  </a:cubicBezTo>
                  <a:cubicBezTo>
                    <a:pt x="1" y="8"/>
                    <a:pt x="4" y="10"/>
                    <a:pt x="8" y="10"/>
                  </a:cubicBezTo>
                  <a:cubicBezTo>
                    <a:pt x="13" y="10"/>
                    <a:pt x="17" y="6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Oval 10">
              <a:extLst>
                <a:ext uri="{FF2B5EF4-FFF2-40B4-BE49-F238E27FC236}">
                  <a16:creationId xmlns:a16="http://schemas.microsoft.com/office/drawing/2014/main" id="{BA9DF3E1-438A-4F9D-A5CC-158042E8B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4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Oval 11">
              <a:extLst>
                <a:ext uri="{FF2B5EF4-FFF2-40B4-BE49-F238E27FC236}">
                  <a16:creationId xmlns:a16="http://schemas.microsoft.com/office/drawing/2014/main" id="{D240A29F-EB6D-4EA6-A978-CFFDCB3D2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365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Oval 12">
              <a:extLst>
                <a:ext uri="{FF2B5EF4-FFF2-40B4-BE49-F238E27FC236}">
                  <a16:creationId xmlns:a16="http://schemas.microsoft.com/office/drawing/2014/main" id="{E4A613CC-1BC3-4F23-833B-A576AFA9B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39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13">
              <a:extLst>
                <a:ext uri="{FF2B5EF4-FFF2-40B4-BE49-F238E27FC236}">
                  <a16:creationId xmlns:a16="http://schemas.microsoft.com/office/drawing/2014/main" id="{CB910EF6-0D2A-4AE1-93F2-B8E3C5D29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0"/>
              <a:ext cx="40" cy="43"/>
            </a:xfrm>
            <a:custGeom>
              <a:avLst/>
              <a:gdLst>
                <a:gd name="T0" fmla="*/ 7 w 15"/>
                <a:gd name="T1" fmla="*/ 0 h 16"/>
                <a:gd name="T2" fmla="*/ 5 w 15"/>
                <a:gd name="T3" fmla="*/ 0 h 16"/>
                <a:gd name="T4" fmla="*/ 0 w 15"/>
                <a:gd name="T5" fmla="*/ 11 h 16"/>
                <a:gd name="T6" fmla="*/ 7 w 15"/>
                <a:gd name="T7" fmla="*/ 16 h 16"/>
                <a:gd name="T8" fmla="*/ 15 w 15"/>
                <a:gd name="T9" fmla="*/ 8 h 16"/>
                <a:gd name="T10" fmla="*/ 7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1" y="14"/>
                    <a:pt x="4" y="16"/>
                    <a:pt x="7" y="16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Oval 14">
              <a:extLst>
                <a:ext uri="{FF2B5EF4-FFF2-40B4-BE49-F238E27FC236}">
                  <a16:creationId xmlns:a16="http://schemas.microsoft.com/office/drawing/2014/main" id="{F1D3B479-EA85-4765-8E29-E13CB88A9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05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15">
              <a:extLst>
                <a:ext uri="{FF2B5EF4-FFF2-40B4-BE49-F238E27FC236}">
                  <a16:creationId xmlns:a16="http://schemas.microsoft.com/office/drawing/2014/main" id="{B5F0343E-0ED7-42D5-87BB-CA5725CDE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9"/>
              <a:ext cx="3" cy="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16">
              <a:extLst>
                <a:ext uri="{FF2B5EF4-FFF2-40B4-BE49-F238E27FC236}">
                  <a16:creationId xmlns:a16="http://schemas.microsoft.com/office/drawing/2014/main" id="{AD45EACD-7066-4CCE-9F52-CA4DB477F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67"/>
              <a:ext cx="37" cy="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5 h 14"/>
                <a:gd name="T4" fmla="*/ 9 w 14"/>
                <a:gd name="T5" fmla="*/ 14 h 14"/>
                <a:gd name="T6" fmla="*/ 14 w 14"/>
                <a:gd name="T7" fmla="*/ 12 h 14"/>
                <a:gd name="T8" fmla="*/ 1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10"/>
                    <a:pt x="4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cubicBezTo>
                    <a:pt x="11" y="8"/>
                    <a:pt x="6" y="4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17">
              <a:extLst>
                <a:ext uri="{FF2B5EF4-FFF2-40B4-BE49-F238E27FC236}">
                  <a16:creationId xmlns:a16="http://schemas.microsoft.com/office/drawing/2014/main" id="{594B1503-1C1C-440C-AB4B-EFE70EF69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59"/>
              <a:ext cx="29" cy="19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3 w 11"/>
                <a:gd name="T5" fmla="*/ 7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10" y="4"/>
                    <a:pt x="1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Oval 18">
              <a:extLst>
                <a:ext uri="{FF2B5EF4-FFF2-40B4-BE49-F238E27FC236}">
                  <a16:creationId xmlns:a16="http://schemas.microsoft.com/office/drawing/2014/main" id="{50F55532-6B4C-4447-B8CE-832225263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134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Oval 19">
              <a:extLst>
                <a:ext uri="{FF2B5EF4-FFF2-40B4-BE49-F238E27FC236}">
                  <a16:creationId xmlns:a16="http://schemas.microsoft.com/office/drawing/2014/main" id="{3A145FB8-BFC9-4087-9051-85465E816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46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20">
              <a:extLst>
                <a:ext uri="{FF2B5EF4-FFF2-40B4-BE49-F238E27FC236}">
                  <a16:creationId xmlns:a16="http://schemas.microsoft.com/office/drawing/2014/main" id="{55B5CB06-7F8F-44D2-8E51-E3B1F3B39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02"/>
              <a:ext cx="43" cy="18"/>
            </a:xfrm>
            <a:custGeom>
              <a:avLst/>
              <a:gdLst>
                <a:gd name="T0" fmla="*/ 0 w 16"/>
                <a:gd name="T1" fmla="*/ 0 h 7"/>
                <a:gd name="T2" fmla="*/ 9 w 16"/>
                <a:gd name="T3" fmla="*/ 7 h 7"/>
                <a:gd name="T4" fmla="*/ 16 w 16"/>
                <a:gd name="T5" fmla="*/ 4 h 7"/>
                <a:gd name="T6" fmla="*/ 0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1" y="4"/>
                    <a:pt x="5" y="7"/>
                    <a:pt x="9" y="7"/>
                  </a:cubicBezTo>
                  <a:cubicBezTo>
                    <a:pt x="12" y="7"/>
                    <a:pt x="14" y="6"/>
                    <a:pt x="16" y="4"/>
                  </a:cubicBezTo>
                  <a:cubicBezTo>
                    <a:pt x="11" y="2"/>
                    <a:pt x="6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Oval 21">
              <a:extLst>
                <a:ext uri="{FF2B5EF4-FFF2-40B4-BE49-F238E27FC236}">
                  <a16:creationId xmlns:a16="http://schemas.microsoft.com/office/drawing/2014/main" id="{A3B3FB6D-8CA6-44A0-952F-266E36EB6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253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Freeform 22">
              <a:extLst>
                <a:ext uri="{FF2B5EF4-FFF2-40B4-BE49-F238E27FC236}">
                  <a16:creationId xmlns:a16="http://schemas.microsoft.com/office/drawing/2014/main" id="{B4AD2178-E479-4158-91E3-7427519A1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18"/>
              <a:ext cx="14" cy="40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12 h 15"/>
                <a:gd name="T4" fmla="*/ 0 w 5"/>
                <a:gd name="T5" fmla="*/ 15 h 15"/>
                <a:gd name="T6" fmla="*/ 5 w 5"/>
                <a:gd name="T7" fmla="*/ 7 h 15"/>
                <a:gd name="T8" fmla="*/ 0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3" y="14"/>
                    <a:pt x="5" y="11"/>
                    <a:pt x="5" y="7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Oval 23">
              <a:extLst>
                <a:ext uri="{FF2B5EF4-FFF2-40B4-BE49-F238E27FC236}">
                  <a16:creationId xmlns:a16="http://schemas.microsoft.com/office/drawing/2014/main" id="{220C65A6-46B8-4006-B7BF-4118AC271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04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24">
              <a:extLst>
                <a:ext uri="{FF2B5EF4-FFF2-40B4-BE49-F238E27FC236}">
                  <a16:creationId xmlns:a16="http://schemas.microsoft.com/office/drawing/2014/main" id="{677DE05E-8157-4608-A19A-AF00F5EED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36"/>
              <a:ext cx="43" cy="41"/>
            </a:xfrm>
            <a:custGeom>
              <a:avLst/>
              <a:gdLst>
                <a:gd name="T0" fmla="*/ 2 w 16"/>
                <a:gd name="T1" fmla="*/ 0 h 15"/>
                <a:gd name="T2" fmla="*/ 0 w 16"/>
                <a:gd name="T3" fmla="*/ 6 h 15"/>
                <a:gd name="T4" fmla="*/ 9 w 16"/>
                <a:gd name="T5" fmla="*/ 15 h 15"/>
                <a:gd name="T6" fmla="*/ 16 w 16"/>
                <a:gd name="T7" fmla="*/ 12 h 15"/>
                <a:gd name="T8" fmla="*/ 2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12" y="15"/>
                    <a:pt x="14" y="13"/>
                    <a:pt x="16" y="12"/>
                  </a:cubicBezTo>
                  <a:cubicBezTo>
                    <a:pt x="11" y="7"/>
                    <a:pt x="7" y="4"/>
                    <a:pt x="2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Oval 25">
              <a:extLst>
                <a:ext uri="{FF2B5EF4-FFF2-40B4-BE49-F238E27FC236}">
                  <a16:creationId xmlns:a16="http://schemas.microsoft.com/office/drawing/2014/main" id="{A7D75504-0317-46BC-81FA-9DD66F63A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10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Oval 26">
              <a:extLst>
                <a:ext uri="{FF2B5EF4-FFF2-40B4-BE49-F238E27FC236}">
                  <a16:creationId xmlns:a16="http://schemas.microsoft.com/office/drawing/2014/main" id="{5CD9A70D-7D32-4676-8D4F-D88D0AB03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172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Oval 27">
              <a:extLst>
                <a:ext uri="{FF2B5EF4-FFF2-40B4-BE49-F238E27FC236}">
                  <a16:creationId xmlns:a16="http://schemas.microsoft.com/office/drawing/2014/main" id="{D53405C3-C8F0-40E3-813E-974EA3362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5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Oval 28">
              <a:extLst>
                <a:ext uri="{FF2B5EF4-FFF2-40B4-BE49-F238E27FC236}">
                  <a16:creationId xmlns:a16="http://schemas.microsoft.com/office/drawing/2014/main" id="{41EA6144-22B4-45FE-8E9F-7A02C13E8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96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Oval 29">
              <a:extLst>
                <a:ext uri="{FF2B5EF4-FFF2-40B4-BE49-F238E27FC236}">
                  <a16:creationId xmlns:a16="http://schemas.microsoft.com/office/drawing/2014/main" id="{84E5652C-6A90-474E-AAD3-38C1C425B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66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Oval 30">
              <a:extLst>
                <a:ext uri="{FF2B5EF4-FFF2-40B4-BE49-F238E27FC236}">
                  <a16:creationId xmlns:a16="http://schemas.microsoft.com/office/drawing/2014/main" id="{8EC0A653-C5C2-425E-AF2A-ACF1921D2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312"/>
              <a:ext cx="38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Oval 31">
              <a:extLst>
                <a:ext uri="{FF2B5EF4-FFF2-40B4-BE49-F238E27FC236}">
                  <a16:creationId xmlns:a16="http://schemas.microsoft.com/office/drawing/2014/main" id="{F4BE9E4D-208E-4121-ABC5-28BF9E057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87"/>
              <a:ext cx="38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Freeform 32">
              <a:extLst>
                <a:ext uri="{FF2B5EF4-FFF2-40B4-BE49-F238E27FC236}">
                  <a16:creationId xmlns:a16="http://schemas.microsoft.com/office/drawing/2014/main" id="{0C42E611-FC83-456C-942D-6B2589429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17"/>
              <a:ext cx="40" cy="46"/>
            </a:xfrm>
            <a:custGeom>
              <a:avLst/>
              <a:gdLst>
                <a:gd name="T0" fmla="*/ 7 w 15"/>
                <a:gd name="T1" fmla="*/ 0 h 17"/>
                <a:gd name="T2" fmla="*/ 0 w 15"/>
                <a:gd name="T3" fmla="*/ 8 h 17"/>
                <a:gd name="T4" fmla="*/ 9 w 15"/>
                <a:gd name="T5" fmla="*/ 17 h 17"/>
                <a:gd name="T6" fmla="*/ 15 w 15"/>
                <a:gd name="T7" fmla="*/ 15 h 17"/>
                <a:gd name="T8" fmla="*/ 7 w 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1" y="17"/>
                    <a:pt x="13" y="16"/>
                    <a:pt x="15" y="15"/>
                  </a:cubicBezTo>
                  <a:cubicBezTo>
                    <a:pt x="13" y="10"/>
                    <a:pt x="10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Oval 33">
              <a:extLst>
                <a:ext uri="{FF2B5EF4-FFF2-40B4-BE49-F238E27FC236}">
                  <a16:creationId xmlns:a16="http://schemas.microsoft.com/office/drawing/2014/main" id="{BB4925A9-11B4-4816-AD3B-AB1A2AD2D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Oval 34">
              <a:extLst>
                <a:ext uri="{FF2B5EF4-FFF2-40B4-BE49-F238E27FC236}">
                  <a16:creationId xmlns:a16="http://schemas.microsoft.com/office/drawing/2014/main" id="{408DC0BF-AA31-43D8-909C-023A871AD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35">
              <a:extLst>
                <a:ext uri="{FF2B5EF4-FFF2-40B4-BE49-F238E27FC236}">
                  <a16:creationId xmlns:a16="http://schemas.microsoft.com/office/drawing/2014/main" id="{DE1DB504-3476-4C70-BAE2-D07704AC6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28"/>
              <a:ext cx="48" cy="48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6 w 18"/>
                <a:gd name="T5" fmla="*/ 18 h 18"/>
                <a:gd name="T6" fmla="*/ 18 w 18"/>
                <a:gd name="T7" fmla="*/ 8 h 18"/>
                <a:gd name="T8" fmla="*/ 9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3" y="17"/>
                    <a:pt x="6" y="18"/>
                  </a:cubicBezTo>
                  <a:cubicBezTo>
                    <a:pt x="11" y="15"/>
                    <a:pt x="14" y="12"/>
                    <a:pt x="18" y="8"/>
                  </a:cubicBezTo>
                  <a:cubicBezTo>
                    <a:pt x="17" y="4"/>
                    <a:pt x="14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Oval 36">
              <a:extLst>
                <a:ext uri="{FF2B5EF4-FFF2-40B4-BE49-F238E27FC236}">
                  <a16:creationId xmlns:a16="http://schemas.microsoft.com/office/drawing/2014/main" id="{B52AEF4A-5C11-4C13-B56D-337655082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31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Freeform 37">
              <a:extLst>
                <a:ext uri="{FF2B5EF4-FFF2-40B4-BE49-F238E27FC236}">
                  <a16:creationId xmlns:a16="http://schemas.microsoft.com/office/drawing/2014/main" id="{8F637DD8-E168-4A7E-B5BE-32FA9679C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90"/>
              <a:ext cx="40" cy="35"/>
            </a:xfrm>
            <a:custGeom>
              <a:avLst/>
              <a:gdLst>
                <a:gd name="T0" fmla="*/ 8 w 15"/>
                <a:gd name="T1" fmla="*/ 0 h 13"/>
                <a:gd name="T2" fmla="*/ 0 w 15"/>
                <a:gd name="T3" fmla="*/ 8 h 13"/>
                <a:gd name="T4" fmla="*/ 2 w 15"/>
                <a:gd name="T5" fmla="*/ 13 h 13"/>
                <a:gd name="T6" fmla="*/ 15 w 15"/>
                <a:gd name="T7" fmla="*/ 4 h 13"/>
                <a:gd name="T8" fmla="*/ 8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6" y="10"/>
                    <a:pt x="11" y="7"/>
                    <a:pt x="15" y="4"/>
                  </a:cubicBezTo>
                  <a:cubicBezTo>
                    <a:pt x="13" y="1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Oval 38">
              <a:extLst>
                <a:ext uri="{FF2B5EF4-FFF2-40B4-BE49-F238E27FC236}">
                  <a16:creationId xmlns:a16="http://schemas.microsoft.com/office/drawing/2014/main" id="{5C8D48FA-FBC6-49CD-A75C-C887EA1A3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93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Freeform 39">
              <a:extLst>
                <a:ext uri="{FF2B5EF4-FFF2-40B4-BE49-F238E27FC236}">
                  <a16:creationId xmlns:a16="http://schemas.microsoft.com/office/drawing/2014/main" id="{70603BF9-35E8-46D1-9547-A47A6D68A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34"/>
              <a:ext cx="32" cy="46"/>
            </a:xfrm>
            <a:custGeom>
              <a:avLst/>
              <a:gdLst>
                <a:gd name="T0" fmla="*/ 7 w 12"/>
                <a:gd name="T1" fmla="*/ 0 h 17"/>
                <a:gd name="T2" fmla="*/ 0 w 12"/>
                <a:gd name="T3" fmla="*/ 8 h 17"/>
                <a:gd name="T4" fmla="*/ 9 w 12"/>
                <a:gd name="T5" fmla="*/ 17 h 17"/>
                <a:gd name="T6" fmla="*/ 12 w 12"/>
                <a:gd name="T7" fmla="*/ 17 h 17"/>
                <a:gd name="T8" fmla="*/ 7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1" y="11"/>
                    <a:pt x="9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40">
              <a:extLst>
                <a:ext uri="{FF2B5EF4-FFF2-40B4-BE49-F238E27FC236}">
                  <a16:creationId xmlns:a16="http://schemas.microsoft.com/office/drawing/2014/main" id="{90241F5A-E675-4BA7-A7F2-0FAE2581A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-16"/>
              <a:ext cx="918" cy="755"/>
            </a:xfrm>
            <a:custGeom>
              <a:avLst/>
              <a:gdLst>
                <a:gd name="T0" fmla="*/ 193 w 344"/>
                <a:gd name="T1" fmla="*/ 103 h 281"/>
                <a:gd name="T2" fmla="*/ 237 w 344"/>
                <a:gd name="T3" fmla="*/ 14 h 281"/>
                <a:gd name="T4" fmla="*/ 321 w 344"/>
                <a:gd name="T5" fmla="*/ 40 h 281"/>
                <a:gd name="T6" fmla="*/ 326 w 344"/>
                <a:gd name="T7" fmla="*/ 94 h 281"/>
                <a:gd name="T8" fmla="*/ 279 w 344"/>
                <a:gd name="T9" fmla="*/ 146 h 281"/>
                <a:gd name="T10" fmla="*/ 260 w 344"/>
                <a:gd name="T11" fmla="*/ 280 h 281"/>
                <a:gd name="T12" fmla="*/ 266 w 344"/>
                <a:gd name="T13" fmla="*/ 278 h 281"/>
                <a:gd name="T14" fmla="*/ 175 w 344"/>
                <a:gd name="T15" fmla="*/ 233 h 281"/>
                <a:gd name="T16" fmla="*/ 59 w 344"/>
                <a:gd name="T17" fmla="*/ 197 h 281"/>
                <a:gd name="T18" fmla="*/ 48 w 344"/>
                <a:gd name="T19" fmla="*/ 80 h 281"/>
                <a:gd name="T20" fmla="*/ 185 w 344"/>
                <a:gd name="T21" fmla="*/ 136 h 281"/>
                <a:gd name="T22" fmla="*/ 191 w 344"/>
                <a:gd name="T23" fmla="*/ 134 h 281"/>
                <a:gd name="T24" fmla="*/ 86 w 344"/>
                <a:gd name="T25" fmla="*/ 65 h 281"/>
                <a:gd name="T26" fmla="*/ 13 w 344"/>
                <a:gd name="T27" fmla="*/ 149 h 281"/>
                <a:gd name="T28" fmla="*/ 117 w 344"/>
                <a:gd name="T29" fmla="*/ 226 h 281"/>
                <a:gd name="T30" fmla="*/ 190 w 344"/>
                <a:gd name="T31" fmla="*/ 239 h 281"/>
                <a:gd name="T32" fmla="*/ 261 w 344"/>
                <a:gd name="T33" fmla="*/ 280 h 281"/>
                <a:gd name="T34" fmla="*/ 266 w 344"/>
                <a:gd name="T35" fmla="*/ 278 h 281"/>
                <a:gd name="T36" fmla="*/ 258 w 344"/>
                <a:gd name="T37" fmla="*/ 174 h 281"/>
                <a:gd name="T38" fmla="*/ 319 w 344"/>
                <a:gd name="T39" fmla="*/ 119 h 281"/>
                <a:gd name="T40" fmla="*/ 307 w 344"/>
                <a:gd name="T41" fmla="*/ 16 h 281"/>
                <a:gd name="T42" fmla="*/ 228 w 344"/>
                <a:gd name="T43" fmla="*/ 15 h 281"/>
                <a:gd name="T44" fmla="*/ 187 w 344"/>
                <a:gd name="T45" fmla="*/ 104 h 281"/>
                <a:gd name="T46" fmla="*/ 193 w 344"/>
                <a:gd name="T47" fmla="*/ 10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281">
                  <a:moveTo>
                    <a:pt x="193" y="103"/>
                  </a:moveTo>
                  <a:cubicBezTo>
                    <a:pt x="187" y="65"/>
                    <a:pt x="201" y="30"/>
                    <a:pt x="237" y="14"/>
                  </a:cubicBezTo>
                  <a:cubicBezTo>
                    <a:pt x="267" y="1"/>
                    <a:pt x="305" y="10"/>
                    <a:pt x="321" y="40"/>
                  </a:cubicBezTo>
                  <a:cubicBezTo>
                    <a:pt x="329" y="56"/>
                    <a:pt x="329" y="77"/>
                    <a:pt x="326" y="94"/>
                  </a:cubicBezTo>
                  <a:cubicBezTo>
                    <a:pt x="321" y="120"/>
                    <a:pt x="298" y="132"/>
                    <a:pt x="279" y="146"/>
                  </a:cubicBezTo>
                  <a:cubicBezTo>
                    <a:pt x="232" y="182"/>
                    <a:pt x="236" y="232"/>
                    <a:pt x="260" y="280"/>
                  </a:cubicBezTo>
                  <a:cubicBezTo>
                    <a:pt x="262" y="279"/>
                    <a:pt x="264" y="278"/>
                    <a:pt x="266" y="278"/>
                  </a:cubicBezTo>
                  <a:cubicBezTo>
                    <a:pt x="241" y="247"/>
                    <a:pt x="214" y="238"/>
                    <a:pt x="175" y="233"/>
                  </a:cubicBezTo>
                  <a:cubicBezTo>
                    <a:pt x="135" y="228"/>
                    <a:pt x="94" y="219"/>
                    <a:pt x="59" y="197"/>
                  </a:cubicBezTo>
                  <a:cubicBezTo>
                    <a:pt x="15" y="170"/>
                    <a:pt x="0" y="111"/>
                    <a:pt x="48" y="80"/>
                  </a:cubicBezTo>
                  <a:cubicBezTo>
                    <a:pt x="103" y="44"/>
                    <a:pt x="164" y="82"/>
                    <a:pt x="185" y="136"/>
                  </a:cubicBezTo>
                  <a:cubicBezTo>
                    <a:pt x="186" y="137"/>
                    <a:pt x="192" y="136"/>
                    <a:pt x="191" y="134"/>
                  </a:cubicBezTo>
                  <a:cubicBezTo>
                    <a:pt x="173" y="88"/>
                    <a:pt x="136" y="61"/>
                    <a:pt x="86" y="65"/>
                  </a:cubicBezTo>
                  <a:cubicBezTo>
                    <a:pt x="42" y="68"/>
                    <a:pt x="3" y="103"/>
                    <a:pt x="13" y="149"/>
                  </a:cubicBezTo>
                  <a:cubicBezTo>
                    <a:pt x="23" y="195"/>
                    <a:pt x="78" y="215"/>
                    <a:pt x="117" y="226"/>
                  </a:cubicBezTo>
                  <a:cubicBezTo>
                    <a:pt x="141" y="233"/>
                    <a:pt x="166" y="235"/>
                    <a:pt x="190" y="239"/>
                  </a:cubicBezTo>
                  <a:cubicBezTo>
                    <a:pt x="220" y="243"/>
                    <a:pt x="242" y="257"/>
                    <a:pt x="261" y="280"/>
                  </a:cubicBezTo>
                  <a:cubicBezTo>
                    <a:pt x="262" y="281"/>
                    <a:pt x="267" y="280"/>
                    <a:pt x="266" y="278"/>
                  </a:cubicBezTo>
                  <a:cubicBezTo>
                    <a:pt x="249" y="245"/>
                    <a:pt x="238" y="209"/>
                    <a:pt x="258" y="174"/>
                  </a:cubicBezTo>
                  <a:cubicBezTo>
                    <a:pt x="272" y="150"/>
                    <a:pt x="300" y="139"/>
                    <a:pt x="319" y="119"/>
                  </a:cubicBezTo>
                  <a:cubicBezTo>
                    <a:pt x="344" y="91"/>
                    <a:pt x="337" y="37"/>
                    <a:pt x="307" y="16"/>
                  </a:cubicBezTo>
                  <a:cubicBezTo>
                    <a:pt x="284" y="0"/>
                    <a:pt x="252" y="3"/>
                    <a:pt x="228" y="15"/>
                  </a:cubicBezTo>
                  <a:cubicBezTo>
                    <a:pt x="195" y="33"/>
                    <a:pt x="181" y="67"/>
                    <a:pt x="187" y="104"/>
                  </a:cubicBezTo>
                  <a:cubicBezTo>
                    <a:pt x="188" y="106"/>
                    <a:pt x="193" y="105"/>
                    <a:pt x="193" y="10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41">
              <a:extLst>
                <a:ext uri="{FF2B5EF4-FFF2-40B4-BE49-F238E27FC236}">
                  <a16:creationId xmlns:a16="http://schemas.microsoft.com/office/drawing/2014/main" id="{8077A73A-8908-4797-AC15-25644D8AA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314"/>
              <a:ext cx="564" cy="600"/>
            </a:xfrm>
            <a:custGeom>
              <a:avLst/>
              <a:gdLst>
                <a:gd name="T0" fmla="*/ 113 w 211"/>
                <a:gd name="T1" fmla="*/ 81 h 223"/>
                <a:gd name="T2" fmla="*/ 195 w 211"/>
                <a:gd name="T3" fmla="*/ 35 h 223"/>
                <a:gd name="T4" fmla="*/ 211 w 211"/>
                <a:gd name="T5" fmla="*/ 79 h 223"/>
                <a:gd name="T6" fmla="*/ 176 w 211"/>
                <a:gd name="T7" fmla="*/ 119 h 223"/>
                <a:gd name="T8" fmla="*/ 131 w 211"/>
                <a:gd name="T9" fmla="*/ 167 h 223"/>
                <a:gd name="T10" fmla="*/ 86 w 211"/>
                <a:gd name="T11" fmla="*/ 200 h 223"/>
                <a:gd name="T12" fmla="*/ 19 w 211"/>
                <a:gd name="T13" fmla="*/ 35 h 223"/>
                <a:gd name="T14" fmla="*/ 82 w 211"/>
                <a:gd name="T15" fmla="*/ 25 h 223"/>
                <a:gd name="T16" fmla="*/ 109 w 211"/>
                <a:gd name="T17" fmla="*/ 90 h 223"/>
                <a:gd name="T18" fmla="*/ 113 w 211"/>
                <a:gd name="T19" fmla="*/ 8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23">
                  <a:moveTo>
                    <a:pt x="113" y="81"/>
                  </a:moveTo>
                  <a:cubicBezTo>
                    <a:pt x="126" y="48"/>
                    <a:pt x="161" y="0"/>
                    <a:pt x="195" y="35"/>
                  </a:cubicBezTo>
                  <a:cubicBezTo>
                    <a:pt x="203" y="44"/>
                    <a:pt x="211" y="69"/>
                    <a:pt x="211" y="79"/>
                  </a:cubicBezTo>
                  <a:cubicBezTo>
                    <a:pt x="209" y="106"/>
                    <a:pt x="195" y="104"/>
                    <a:pt x="176" y="119"/>
                  </a:cubicBezTo>
                  <a:cubicBezTo>
                    <a:pt x="151" y="137"/>
                    <a:pt x="147" y="142"/>
                    <a:pt x="131" y="167"/>
                  </a:cubicBezTo>
                  <a:cubicBezTo>
                    <a:pt x="116" y="190"/>
                    <a:pt x="115" y="223"/>
                    <a:pt x="86" y="200"/>
                  </a:cubicBezTo>
                  <a:cubicBezTo>
                    <a:pt x="55" y="177"/>
                    <a:pt x="0" y="73"/>
                    <a:pt x="19" y="35"/>
                  </a:cubicBezTo>
                  <a:cubicBezTo>
                    <a:pt x="30" y="10"/>
                    <a:pt x="59" y="8"/>
                    <a:pt x="82" y="25"/>
                  </a:cubicBezTo>
                  <a:cubicBezTo>
                    <a:pt x="105" y="42"/>
                    <a:pt x="94" y="69"/>
                    <a:pt x="109" y="90"/>
                  </a:cubicBezTo>
                  <a:cubicBezTo>
                    <a:pt x="113" y="81"/>
                    <a:pt x="113" y="81"/>
                    <a:pt x="113" y="81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Oval 42">
              <a:extLst>
                <a:ext uri="{FF2B5EF4-FFF2-40B4-BE49-F238E27FC236}">
                  <a16:creationId xmlns:a16="http://schemas.microsoft.com/office/drawing/2014/main" id="{E18F021B-08FD-4AC8-ADAC-11AC09A40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739"/>
              <a:ext cx="37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43">
              <a:extLst>
                <a:ext uri="{FF2B5EF4-FFF2-40B4-BE49-F238E27FC236}">
                  <a16:creationId xmlns:a16="http://schemas.microsoft.com/office/drawing/2014/main" id="{857F6D8E-CA77-4325-9619-AA7331C09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" y="691"/>
              <a:ext cx="26" cy="32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9 h 12"/>
                <a:gd name="T4" fmla="*/ 0 w 10"/>
                <a:gd name="T5" fmla="*/ 12 h 12"/>
                <a:gd name="T6" fmla="*/ 10 w 10"/>
                <a:gd name="T7" fmla="*/ 0 h 12"/>
                <a:gd name="T8" fmla="*/ 9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3" y="7"/>
                    <a:pt x="6" y="4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Oval 44">
              <a:extLst>
                <a:ext uri="{FF2B5EF4-FFF2-40B4-BE49-F238E27FC236}">
                  <a16:creationId xmlns:a16="http://schemas.microsoft.com/office/drawing/2014/main" id="{DA7EF867-4CBE-4D58-9232-100563C2C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" y="669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45">
              <a:extLst>
                <a:ext uri="{FF2B5EF4-FFF2-40B4-BE49-F238E27FC236}">
                  <a16:creationId xmlns:a16="http://schemas.microsoft.com/office/drawing/2014/main" id="{898F6DE8-365D-4433-8219-5E554E6E8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" y="768"/>
              <a:ext cx="40" cy="4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8 w 15"/>
                <a:gd name="T5" fmla="*/ 16 h 16"/>
                <a:gd name="T6" fmla="*/ 9 w 15"/>
                <a:gd name="T7" fmla="*/ 16 h 16"/>
                <a:gd name="T8" fmla="*/ 15 w 15"/>
                <a:gd name="T9" fmla="*/ 4 h 16"/>
                <a:gd name="T10" fmla="*/ 8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1" y="12"/>
                    <a:pt x="13" y="8"/>
                    <a:pt x="15" y="4"/>
                  </a:cubicBezTo>
                  <a:cubicBezTo>
                    <a:pt x="13" y="2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Oval 46">
              <a:extLst>
                <a:ext uri="{FF2B5EF4-FFF2-40B4-BE49-F238E27FC236}">
                  <a16:creationId xmlns:a16="http://schemas.microsoft.com/office/drawing/2014/main" id="{B3405D02-43C8-4C64-AB79-48CA714CA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" y="68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47">
              <a:extLst>
                <a:ext uri="{FF2B5EF4-FFF2-40B4-BE49-F238E27FC236}">
                  <a16:creationId xmlns:a16="http://schemas.microsoft.com/office/drawing/2014/main" id="{6C9ED1FA-B373-48CA-96FD-740EE43F9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836"/>
              <a:ext cx="40" cy="35"/>
            </a:xfrm>
            <a:custGeom>
              <a:avLst/>
              <a:gdLst>
                <a:gd name="T0" fmla="*/ 7 w 15"/>
                <a:gd name="T1" fmla="*/ 0 h 13"/>
                <a:gd name="T2" fmla="*/ 0 w 15"/>
                <a:gd name="T3" fmla="*/ 5 h 13"/>
                <a:gd name="T4" fmla="*/ 1 w 15"/>
                <a:gd name="T5" fmla="*/ 6 h 13"/>
                <a:gd name="T6" fmla="*/ 13 w 15"/>
                <a:gd name="T7" fmla="*/ 13 h 13"/>
                <a:gd name="T8" fmla="*/ 15 w 15"/>
                <a:gd name="T9" fmla="*/ 8 h 13"/>
                <a:gd name="T10" fmla="*/ 7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7" y="0"/>
                  </a:move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6" y="10"/>
                    <a:pt x="10" y="12"/>
                    <a:pt x="13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48">
              <a:extLst>
                <a:ext uri="{FF2B5EF4-FFF2-40B4-BE49-F238E27FC236}">
                  <a16:creationId xmlns:a16="http://schemas.microsoft.com/office/drawing/2014/main" id="{834DA30B-524E-44A6-8A8F-62B21950C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382"/>
              <a:ext cx="35" cy="34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6 h 13"/>
                <a:gd name="T4" fmla="*/ 7 w 13"/>
                <a:gd name="T5" fmla="*/ 13 h 13"/>
                <a:gd name="T6" fmla="*/ 13 w 13"/>
                <a:gd name="T7" fmla="*/ 10 h 13"/>
                <a:gd name="T8" fmla="*/ 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" y="13"/>
                    <a:pt x="11" y="12"/>
                    <a:pt x="13" y="10"/>
                  </a:cubicBezTo>
                  <a:cubicBezTo>
                    <a:pt x="10" y="7"/>
                    <a:pt x="7" y="3"/>
                    <a:pt x="3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49">
              <a:extLst>
                <a:ext uri="{FF2B5EF4-FFF2-40B4-BE49-F238E27FC236}">
                  <a16:creationId xmlns:a16="http://schemas.microsoft.com/office/drawing/2014/main" id="{C01AED20-6A4A-424B-9FB6-B41BEBB33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382"/>
              <a:ext cx="43" cy="48"/>
            </a:xfrm>
            <a:custGeom>
              <a:avLst/>
              <a:gdLst>
                <a:gd name="T0" fmla="*/ 8 w 16"/>
                <a:gd name="T1" fmla="*/ 0 h 18"/>
                <a:gd name="T2" fmla="*/ 1 w 16"/>
                <a:gd name="T3" fmla="*/ 10 h 18"/>
                <a:gd name="T4" fmla="*/ 0 w 16"/>
                <a:gd name="T5" fmla="*/ 14 h 18"/>
                <a:gd name="T6" fmla="*/ 7 w 16"/>
                <a:gd name="T7" fmla="*/ 18 h 18"/>
                <a:gd name="T8" fmla="*/ 16 w 16"/>
                <a:gd name="T9" fmla="*/ 9 h 18"/>
                <a:gd name="T10" fmla="*/ 8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3"/>
                    <a:pt x="3" y="6"/>
                    <a:pt x="1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4" y="18"/>
                    <a:pt x="7" y="18"/>
                  </a:cubicBezTo>
                  <a:cubicBezTo>
                    <a:pt x="12" y="18"/>
                    <a:pt x="16" y="14"/>
                    <a:pt x="16" y="9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Freeform 50">
              <a:extLst>
                <a:ext uri="{FF2B5EF4-FFF2-40B4-BE49-F238E27FC236}">
                  <a16:creationId xmlns:a16="http://schemas.microsoft.com/office/drawing/2014/main" id="{B771EB00-8E6C-4E9C-ACE2-841C8B6E3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79"/>
              <a:ext cx="24" cy="11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2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1"/>
                    <a:pt x="3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5" y="4"/>
                    <a:pt x="7" y="2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51">
              <a:extLst>
                <a:ext uri="{FF2B5EF4-FFF2-40B4-BE49-F238E27FC236}">
                  <a16:creationId xmlns:a16="http://schemas.microsoft.com/office/drawing/2014/main" id="{A2B27727-1B73-42F3-8BAE-6B6A0D9AA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" y="352"/>
              <a:ext cx="43" cy="38"/>
            </a:xfrm>
            <a:custGeom>
              <a:avLst/>
              <a:gdLst>
                <a:gd name="T0" fmla="*/ 5 w 16"/>
                <a:gd name="T1" fmla="*/ 0 h 14"/>
                <a:gd name="T2" fmla="*/ 2 w 16"/>
                <a:gd name="T3" fmla="*/ 0 h 14"/>
                <a:gd name="T4" fmla="*/ 0 w 16"/>
                <a:gd name="T5" fmla="*/ 6 h 14"/>
                <a:gd name="T6" fmla="*/ 8 w 16"/>
                <a:gd name="T7" fmla="*/ 14 h 14"/>
                <a:gd name="T8" fmla="*/ 16 w 16"/>
                <a:gd name="T9" fmla="*/ 6 h 14"/>
                <a:gd name="T10" fmla="*/ 14 w 16"/>
                <a:gd name="T11" fmla="*/ 1 h 14"/>
                <a:gd name="T12" fmla="*/ 5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4"/>
                    <a:pt x="8" y="14"/>
                  </a:cubicBezTo>
                  <a:cubicBezTo>
                    <a:pt x="12" y="14"/>
                    <a:pt x="16" y="10"/>
                    <a:pt x="16" y="6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1" y="0"/>
                    <a:pt x="8" y="0"/>
                    <a:pt x="5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52">
              <a:extLst>
                <a:ext uri="{FF2B5EF4-FFF2-40B4-BE49-F238E27FC236}">
                  <a16:creationId xmlns:a16="http://schemas.microsoft.com/office/drawing/2014/main" id="{2773BE94-4EE3-413D-A2C6-648F69DFF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" y="392"/>
              <a:ext cx="30" cy="2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9 w 11"/>
                <a:gd name="T5" fmla="*/ 10 h 10"/>
                <a:gd name="T6" fmla="*/ 11 w 11"/>
                <a:gd name="T7" fmla="*/ 10 h 10"/>
                <a:gd name="T8" fmla="*/ 8 w 11"/>
                <a:gd name="T9" fmla="*/ 6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0" y="9"/>
                    <a:pt x="9" y="7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53">
              <a:extLst>
                <a:ext uri="{FF2B5EF4-FFF2-40B4-BE49-F238E27FC236}">
                  <a16:creationId xmlns:a16="http://schemas.microsoft.com/office/drawing/2014/main" id="{16514DEF-4BFC-482D-A57D-C3FA1058A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77"/>
              <a:ext cx="567" cy="569"/>
            </a:xfrm>
            <a:custGeom>
              <a:avLst/>
              <a:gdLst>
                <a:gd name="T0" fmla="*/ 107 w 212"/>
                <a:gd name="T1" fmla="*/ 80 h 212"/>
                <a:gd name="T2" fmla="*/ 185 w 212"/>
                <a:gd name="T3" fmla="*/ 39 h 212"/>
                <a:gd name="T4" fmla="*/ 199 w 212"/>
                <a:gd name="T5" fmla="*/ 76 h 212"/>
                <a:gd name="T6" fmla="*/ 177 w 212"/>
                <a:gd name="T7" fmla="*/ 111 h 212"/>
                <a:gd name="T8" fmla="*/ 131 w 212"/>
                <a:gd name="T9" fmla="*/ 150 h 212"/>
                <a:gd name="T10" fmla="*/ 110 w 212"/>
                <a:gd name="T11" fmla="*/ 185 h 212"/>
                <a:gd name="T12" fmla="*/ 80 w 212"/>
                <a:gd name="T13" fmla="*/ 199 h 212"/>
                <a:gd name="T14" fmla="*/ 42 w 212"/>
                <a:gd name="T15" fmla="*/ 151 h 212"/>
                <a:gd name="T16" fmla="*/ 13 w 212"/>
                <a:gd name="T17" fmla="*/ 80 h 212"/>
                <a:gd name="T18" fmla="*/ 51 w 212"/>
                <a:gd name="T19" fmla="*/ 16 h 212"/>
                <a:gd name="T20" fmla="*/ 97 w 212"/>
                <a:gd name="T21" fmla="*/ 90 h 212"/>
                <a:gd name="T22" fmla="*/ 103 w 212"/>
                <a:gd name="T23" fmla="*/ 89 h 212"/>
                <a:gd name="T24" fmla="*/ 86 w 212"/>
                <a:gd name="T25" fmla="*/ 36 h 212"/>
                <a:gd name="T26" fmla="*/ 46 w 212"/>
                <a:gd name="T27" fmla="*/ 13 h 212"/>
                <a:gd name="T28" fmla="*/ 3 w 212"/>
                <a:gd name="T29" fmla="*/ 51 h 212"/>
                <a:gd name="T30" fmla="*/ 34 w 212"/>
                <a:gd name="T31" fmla="*/ 148 h 212"/>
                <a:gd name="T32" fmla="*/ 91 w 212"/>
                <a:gd name="T33" fmla="*/ 209 h 212"/>
                <a:gd name="T34" fmla="*/ 106 w 212"/>
                <a:gd name="T35" fmla="*/ 202 h 212"/>
                <a:gd name="T36" fmla="*/ 131 w 212"/>
                <a:gd name="T37" fmla="*/ 157 h 212"/>
                <a:gd name="T38" fmla="*/ 169 w 212"/>
                <a:gd name="T39" fmla="*/ 118 h 212"/>
                <a:gd name="T40" fmla="*/ 203 w 212"/>
                <a:gd name="T41" fmla="*/ 89 h 212"/>
                <a:gd name="T42" fmla="*/ 161 w 212"/>
                <a:gd name="T43" fmla="*/ 21 h 212"/>
                <a:gd name="T44" fmla="*/ 101 w 212"/>
                <a:gd name="T45" fmla="*/ 82 h 212"/>
                <a:gd name="T46" fmla="*/ 107 w 212"/>
                <a:gd name="T47" fmla="*/ 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212">
                  <a:moveTo>
                    <a:pt x="107" y="80"/>
                  </a:moveTo>
                  <a:cubicBezTo>
                    <a:pt x="118" y="51"/>
                    <a:pt x="153" y="0"/>
                    <a:pt x="185" y="39"/>
                  </a:cubicBezTo>
                  <a:cubicBezTo>
                    <a:pt x="193" y="48"/>
                    <a:pt x="197" y="64"/>
                    <a:pt x="199" y="76"/>
                  </a:cubicBezTo>
                  <a:cubicBezTo>
                    <a:pt x="202" y="93"/>
                    <a:pt x="190" y="103"/>
                    <a:pt x="177" y="111"/>
                  </a:cubicBezTo>
                  <a:cubicBezTo>
                    <a:pt x="159" y="120"/>
                    <a:pt x="143" y="134"/>
                    <a:pt x="131" y="150"/>
                  </a:cubicBezTo>
                  <a:cubicBezTo>
                    <a:pt x="123" y="161"/>
                    <a:pt x="116" y="172"/>
                    <a:pt x="110" y="185"/>
                  </a:cubicBezTo>
                  <a:cubicBezTo>
                    <a:pt x="103" y="200"/>
                    <a:pt x="97" y="212"/>
                    <a:pt x="80" y="199"/>
                  </a:cubicBezTo>
                  <a:cubicBezTo>
                    <a:pt x="63" y="187"/>
                    <a:pt x="52" y="168"/>
                    <a:pt x="42" y="151"/>
                  </a:cubicBezTo>
                  <a:cubicBezTo>
                    <a:pt x="29" y="129"/>
                    <a:pt x="19" y="105"/>
                    <a:pt x="13" y="80"/>
                  </a:cubicBezTo>
                  <a:cubicBezTo>
                    <a:pt x="6" y="53"/>
                    <a:pt x="7" y="7"/>
                    <a:pt x="51" y="16"/>
                  </a:cubicBezTo>
                  <a:cubicBezTo>
                    <a:pt x="90" y="24"/>
                    <a:pt x="81" y="64"/>
                    <a:pt x="97" y="90"/>
                  </a:cubicBezTo>
                  <a:cubicBezTo>
                    <a:pt x="98" y="91"/>
                    <a:pt x="103" y="89"/>
                    <a:pt x="103" y="89"/>
                  </a:cubicBezTo>
                  <a:cubicBezTo>
                    <a:pt x="93" y="72"/>
                    <a:pt x="94" y="53"/>
                    <a:pt x="86" y="36"/>
                  </a:cubicBezTo>
                  <a:cubicBezTo>
                    <a:pt x="80" y="22"/>
                    <a:pt x="60" y="12"/>
                    <a:pt x="46" y="13"/>
                  </a:cubicBezTo>
                  <a:cubicBezTo>
                    <a:pt x="22" y="13"/>
                    <a:pt x="6" y="27"/>
                    <a:pt x="3" y="51"/>
                  </a:cubicBezTo>
                  <a:cubicBezTo>
                    <a:pt x="0" y="83"/>
                    <a:pt x="19" y="120"/>
                    <a:pt x="34" y="148"/>
                  </a:cubicBezTo>
                  <a:cubicBezTo>
                    <a:pt x="44" y="166"/>
                    <a:pt x="66" y="209"/>
                    <a:pt x="91" y="209"/>
                  </a:cubicBezTo>
                  <a:cubicBezTo>
                    <a:pt x="98" y="209"/>
                    <a:pt x="102" y="206"/>
                    <a:pt x="106" y="202"/>
                  </a:cubicBezTo>
                  <a:cubicBezTo>
                    <a:pt x="117" y="190"/>
                    <a:pt x="122" y="170"/>
                    <a:pt x="131" y="157"/>
                  </a:cubicBezTo>
                  <a:cubicBezTo>
                    <a:pt x="141" y="141"/>
                    <a:pt x="154" y="130"/>
                    <a:pt x="169" y="118"/>
                  </a:cubicBezTo>
                  <a:cubicBezTo>
                    <a:pt x="182" y="109"/>
                    <a:pt x="197" y="105"/>
                    <a:pt x="203" y="89"/>
                  </a:cubicBezTo>
                  <a:cubicBezTo>
                    <a:pt x="212" y="65"/>
                    <a:pt x="190" y="18"/>
                    <a:pt x="161" y="21"/>
                  </a:cubicBezTo>
                  <a:cubicBezTo>
                    <a:pt x="130" y="25"/>
                    <a:pt x="112" y="55"/>
                    <a:pt x="101" y="82"/>
                  </a:cubicBezTo>
                  <a:cubicBezTo>
                    <a:pt x="101" y="82"/>
                    <a:pt x="106" y="82"/>
                    <a:pt x="107" y="8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54">
              <a:extLst>
                <a:ext uri="{FF2B5EF4-FFF2-40B4-BE49-F238E27FC236}">
                  <a16:creationId xmlns:a16="http://schemas.microsoft.com/office/drawing/2014/main" id="{23D5EBE4-887F-49C8-82EE-A504E3E65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489"/>
              <a:ext cx="3180" cy="631"/>
            </a:xfrm>
            <a:custGeom>
              <a:avLst/>
              <a:gdLst>
                <a:gd name="T0" fmla="*/ 65 w 1191"/>
                <a:gd name="T1" fmla="*/ 118 h 235"/>
                <a:gd name="T2" fmla="*/ 167 w 1191"/>
                <a:gd name="T3" fmla="*/ 10 h 235"/>
                <a:gd name="T4" fmla="*/ 365 w 1191"/>
                <a:gd name="T5" fmla="*/ 5 h 235"/>
                <a:gd name="T6" fmla="*/ 561 w 1191"/>
                <a:gd name="T7" fmla="*/ 14 h 235"/>
                <a:gd name="T8" fmla="*/ 895 w 1191"/>
                <a:gd name="T9" fmla="*/ 24 h 235"/>
                <a:gd name="T10" fmla="*/ 1096 w 1191"/>
                <a:gd name="T11" fmla="*/ 26 h 235"/>
                <a:gd name="T12" fmla="*/ 1170 w 1191"/>
                <a:gd name="T13" fmla="*/ 65 h 235"/>
                <a:gd name="T14" fmla="*/ 1170 w 1191"/>
                <a:gd name="T15" fmla="*/ 145 h 235"/>
                <a:gd name="T16" fmla="*/ 1082 w 1191"/>
                <a:gd name="T17" fmla="*/ 179 h 235"/>
                <a:gd name="T18" fmla="*/ 979 w 1191"/>
                <a:gd name="T19" fmla="*/ 174 h 235"/>
                <a:gd name="T20" fmla="*/ 794 w 1191"/>
                <a:gd name="T21" fmla="*/ 147 h 235"/>
                <a:gd name="T22" fmla="*/ 515 w 1191"/>
                <a:gd name="T23" fmla="*/ 175 h 235"/>
                <a:gd name="T24" fmla="*/ 65 w 1191"/>
                <a:gd name="T25" fmla="*/ 118 h 235"/>
                <a:gd name="T26" fmla="*/ 60 w 1191"/>
                <a:gd name="T27" fmla="*/ 120 h 235"/>
                <a:gd name="T28" fmla="*/ 578 w 1191"/>
                <a:gd name="T29" fmla="*/ 168 h 235"/>
                <a:gd name="T30" fmla="*/ 864 w 1191"/>
                <a:gd name="T31" fmla="*/ 156 h 235"/>
                <a:gd name="T32" fmla="*/ 1035 w 1191"/>
                <a:gd name="T33" fmla="*/ 182 h 235"/>
                <a:gd name="T34" fmla="*/ 1177 w 1191"/>
                <a:gd name="T35" fmla="*/ 142 h 235"/>
                <a:gd name="T36" fmla="*/ 1182 w 1191"/>
                <a:gd name="T37" fmla="*/ 73 h 235"/>
                <a:gd name="T38" fmla="*/ 1125 w 1191"/>
                <a:gd name="T39" fmla="*/ 30 h 235"/>
                <a:gd name="T40" fmla="*/ 934 w 1191"/>
                <a:gd name="T41" fmla="*/ 19 h 235"/>
                <a:gd name="T42" fmla="*/ 635 w 1191"/>
                <a:gd name="T43" fmla="*/ 16 h 235"/>
                <a:gd name="T44" fmla="*/ 391 w 1191"/>
                <a:gd name="T45" fmla="*/ 3 h 235"/>
                <a:gd name="T46" fmla="*/ 271 w 1191"/>
                <a:gd name="T47" fmla="*/ 0 h 235"/>
                <a:gd name="T48" fmla="*/ 166 w 1191"/>
                <a:gd name="T49" fmla="*/ 8 h 235"/>
                <a:gd name="T50" fmla="*/ 60 w 1191"/>
                <a:gd name="T51" fmla="*/ 120 h 235"/>
                <a:gd name="T52" fmla="*/ 65 w 1191"/>
                <a:gd name="T53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1" h="235">
                  <a:moveTo>
                    <a:pt x="65" y="118"/>
                  </a:moveTo>
                  <a:cubicBezTo>
                    <a:pt x="7" y="50"/>
                    <a:pt x="115" y="17"/>
                    <a:pt x="167" y="10"/>
                  </a:cubicBezTo>
                  <a:cubicBezTo>
                    <a:pt x="234" y="2"/>
                    <a:pt x="298" y="3"/>
                    <a:pt x="365" y="5"/>
                  </a:cubicBezTo>
                  <a:cubicBezTo>
                    <a:pt x="431" y="7"/>
                    <a:pt x="496" y="10"/>
                    <a:pt x="561" y="14"/>
                  </a:cubicBezTo>
                  <a:cubicBezTo>
                    <a:pt x="672" y="21"/>
                    <a:pt x="783" y="30"/>
                    <a:pt x="895" y="24"/>
                  </a:cubicBezTo>
                  <a:cubicBezTo>
                    <a:pt x="961" y="20"/>
                    <a:pt x="1029" y="13"/>
                    <a:pt x="1096" y="26"/>
                  </a:cubicBezTo>
                  <a:cubicBezTo>
                    <a:pt x="1123" y="32"/>
                    <a:pt x="1152" y="42"/>
                    <a:pt x="1170" y="65"/>
                  </a:cubicBezTo>
                  <a:cubicBezTo>
                    <a:pt x="1187" y="87"/>
                    <a:pt x="1187" y="122"/>
                    <a:pt x="1170" y="145"/>
                  </a:cubicBezTo>
                  <a:cubicBezTo>
                    <a:pt x="1151" y="171"/>
                    <a:pt x="1112" y="177"/>
                    <a:pt x="1082" y="179"/>
                  </a:cubicBezTo>
                  <a:cubicBezTo>
                    <a:pt x="1048" y="182"/>
                    <a:pt x="1013" y="179"/>
                    <a:pt x="979" y="174"/>
                  </a:cubicBezTo>
                  <a:cubicBezTo>
                    <a:pt x="917" y="166"/>
                    <a:pt x="858" y="148"/>
                    <a:pt x="794" y="147"/>
                  </a:cubicBezTo>
                  <a:cubicBezTo>
                    <a:pt x="700" y="146"/>
                    <a:pt x="607" y="162"/>
                    <a:pt x="515" y="175"/>
                  </a:cubicBezTo>
                  <a:cubicBezTo>
                    <a:pt x="366" y="196"/>
                    <a:pt x="192" y="218"/>
                    <a:pt x="65" y="118"/>
                  </a:cubicBezTo>
                  <a:cubicBezTo>
                    <a:pt x="64" y="117"/>
                    <a:pt x="59" y="119"/>
                    <a:pt x="60" y="120"/>
                  </a:cubicBezTo>
                  <a:cubicBezTo>
                    <a:pt x="206" y="235"/>
                    <a:pt x="410" y="192"/>
                    <a:pt x="578" y="168"/>
                  </a:cubicBezTo>
                  <a:cubicBezTo>
                    <a:pt x="672" y="155"/>
                    <a:pt x="769" y="141"/>
                    <a:pt x="864" y="156"/>
                  </a:cubicBezTo>
                  <a:cubicBezTo>
                    <a:pt x="921" y="165"/>
                    <a:pt x="976" y="180"/>
                    <a:pt x="1035" y="182"/>
                  </a:cubicBezTo>
                  <a:cubicBezTo>
                    <a:pt x="1081" y="185"/>
                    <a:pt x="1147" y="184"/>
                    <a:pt x="1177" y="142"/>
                  </a:cubicBezTo>
                  <a:cubicBezTo>
                    <a:pt x="1191" y="123"/>
                    <a:pt x="1191" y="94"/>
                    <a:pt x="1182" y="73"/>
                  </a:cubicBezTo>
                  <a:cubicBezTo>
                    <a:pt x="1171" y="51"/>
                    <a:pt x="1148" y="38"/>
                    <a:pt x="1125" y="30"/>
                  </a:cubicBezTo>
                  <a:cubicBezTo>
                    <a:pt x="1065" y="10"/>
                    <a:pt x="996" y="15"/>
                    <a:pt x="934" y="19"/>
                  </a:cubicBezTo>
                  <a:cubicBezTo>
                    <a:pt x="834" y="25"/>
                    <a:pt x="735" y="22"/>
                    <a:pt x="635" y="16"/>
                  </a:cubicBezTo>
                  <a:cubicBezTo>
                    <a:pt x="554" y="11"/>
                    <a:pt x="472" y="3"/>
                    <a:pt x="391" y="3"/>
                  </a:cubicBezTo>
                  <a:cubicBezTo>
                    <a:pt x="351" y="3"/>
                    <a:pt x="311" y="0"/>
                    <a:pt x="271" y="0"/>
                  </a:cubicBezTo>
                  <a:cubicBezTo>
                    <a:pt x="235" y="0"/>
                    <a:pt x="201" y="4"/>
                    <a:pt x="166" y="8"/>
                  </a:cubicBezTo>
                  <a:cubicBezTo>
                    <a:pt x="113" y="15"/>
                    <a:pt x="0" y="50"/>
                    <a:pt x="60" y="120"/>
                  </a:cubicBezTo>
                  <a:cubicBezTo>
                    <a:pt x="61" y="121"/>
                    <a:pt x="66" y="119"/>
                    <a:pt x="65" y="118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Freeform 55">
              <a:extLst>
                <a:ext uri="{FF2B5EF4-FFF2-40B4-BE49-F238E27FC236}">
                  <a16:creationId xmlns:a16="http://schemas.microsoft.com/office/drawing/2014/main" id="{6E6D7B6C-D6D0-48E3-A74C-4B7E82099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621"/>
              <a:ext cx="86" cy="260"/>
            </a:xfrm>
            <a:custGeom>
              <a:avLst/>
              <a:gdLst>
                <a:gd name="T0" fmla="*/ 16 w 32"/>
                <a:gd name="T1" fmla="*/ 0 h 97"/>
                <a:gd name="T2" fmla="*/ 0 w 32"/>
                <a:gd name="T3" fmla="*/ 10 h 97"/>
                <a:gd name="T4" fmla="*/ 13 w 32"/>
                <a:gd name="T5" fmla="*/ 74 h 97"/>
                <a:gd name="T6" fmla="*/ 15 w 32"/>
                <a:gd name="T7" fmla="*/ 87 h 97"/>
                <a:gd name="T8" fmla="*/ 32 w 32"/>
                <a:gd name="T9" fmla="*/ 97 h 97"/>
                <a:gd name="T10" fmla="*/ 30 w 32"/>
                <a:gd name="T11" fmla="*/ 72 h 97"/>
                <a:gd name="T12" fmla="*/ 16 w 3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7">
                  <a:moveTo>
                    <a:pt x="16" y="0"/>
                  </a:moveTo>
                  <a:cubicBezTo>
                    <a:pt x="10" y="3"/>
                    <a:pt x="5" y="6"/>
                    <a:pt x="0" y="10"/>
                  </a:cubicBezTo>
                  <a:cubicBezTo>
                    <a:pt x="4" y="31"/>
                    <a:pt x="9" y="53"/>
                    <a:pt x="13" y="74"/>
                  </a:cubicBezTo>
                  <a:cubicBezTo>
                    <a:pt x="13" y="78"/>
                    <a:pt x="14" y="82"/>
                    <a:pt x="15" y="87"/>
                  </a:cubicBezTo>
                  <a:cubicBezTo>
                    <a:pt x="21" y="90"/>
                    <a:pt x="26" y="93"/>
                    <a:pt x="32" y="97"/>
                  </a:cubicBezTo>
                  <a:cubicBezTo>
                    <a:pt x="31" y="88"/>
                    <a:pt x="31" y="79"/>
                    <a:pt x="30" y="72"/>
                  </a:cubicBezTo>
                  <a:cubicBezTo>
                    <a:pt x="26" y="48"/>
                    <a:pt x="21" y="24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Freeform 56">
              <a:extLst>
                <a:ext uri="{FF2B5EF4-FFF2-40B4-BE49-F238E27FC236}">
                  <a16:creationId xmlns:a16="http://schemas.microsoft.com/office/drawing/2014/main" id="{DA57A903-4D74-48CB-8217-40FABB452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892"/>
              <a:ext cx="40" cy="3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 h 11"/>
                <a:gd name="T4" fmla="*/ 15 w 15"/>
                <a:gd name="T5" fmla="*/ 11 h 11"/>
                <a:gd name="T6" fmla="*/ 15 w 15"/>
                <a:gd name="T7" fmla="*/ 9 h 11"/>
                <a:gd name="T8" fmla="*/ 0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5"/>
                    <a:pt x="10" y="8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0" y="6"/>
                    <a:pt x="5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Freeform 57">
              <a:extLst>
                <a:ext uri="{FF2B5EF4-FFF2-40B4-BE49-F238E27FC236}">
                  <a16:creationId xmlns:a16="http://schemas.microsoft.com/office/drawing/2014/main" id="{E28CB0A9-EB60-440A-9224-4E28264A0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871"/>
              <a:ext cx="45" cy="45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7 w 17"/>
                <a:gd name="T5" fmla="*/ 17 h 17"/>
                <a:gd name="T6" fmla="*/ 16 w 17"/>
                <a:gd name="T7" fmla="*/ 9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1" y="3"/>
                    <a:pt x="1" y="5"/>
                    <a:pt x="2" y="8"/>
                  </a:cubicBezTo>
                  <a:cubicBezTo>
                    <a:pt x="7" y="11"/>
                    <a:pt x="12" y="14"/>
                    <a:pt x="17" y="17"/>
                  </a:cubicBezTo>
                  <a:cubicBezTo>
                    <a:pt x="17" y="15"/>
                    <a:pt x="16" y="12"/>
                    <a:pt x="16" y="9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Freeform 58">
              <a:extLst>
                <a:ext uri="{FF2B5EF4-FFF2-40B4-BE49-F238E27FC236}">
                  <a16:creationId xmlns:a16="http://schemas.microsoft.com/office/drawing/2014/main" id="{FDB100AC-77E9-486D-9DA0-7271AA3D9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854"/>
              <a:ext cx="46" cy="41"/>
            </a:xfrm>
            <a:custGeom>
              <a:avLst/>
              <a:gdLst>
                <a:gd name="T0" fmla="*/ 0 w 17"/>
                <a:gd name="T1" fmla="*/ 0 h 15"/>
                <a:gd name="T2" fmla="*/ 1 w 17"/>
                <a:gd name="T3" fmla="*/ 6 h 15"/>
                <a:gd name="T4" fmla="*/ 17 w 17"/>
                <a:gd name="T5" fmla="*/ 15 h 15"/>
                <a:gd name="T6" fmla="*/ 17 w 17"/>
                <a:gd name="T7" fmla="*/ 10 h 15"/>
                <a:gd name="T8" fmla="*/ 0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7" y="9"/>
                    <a:pt x="12" y="12"/>
                    <a:pt x="17" y="15"/>
                  </a:cubicBezTo>
                  <a:cubicBezTo>
                    <a:pt x="17" y="13"/>
                    <a:pt x="17" y="11"/>
                    <a:pt x="17" y="10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Freeform 59">
              <a:extLst>
                <a:ext uri="{FF2B5EF4-FFF2-40B4-BE49-F238E27FC236}">
                  <a16:creationId xmlns:a16="http://schemas.microsoft.com/office/drawing/2014/main" id="{C639B7CE-0FE0-4988-BD3F-48EBEADE7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562"/>
              <a:ext cx="80" cy="395"/>
            </a:xfrm>
            <a:custGeom>
              <a:avLst/>
              <a:gdLst>
                <a:gd name="T0" fmla="*/ 16 w 30"/>
                <a:gd name="T1" fmla="*/ 0 h 147"/>
                <a:gd name="T2" fmla="*/ 0 w 30"/>
                <a:gd name="T3" fmla="*/ 3 h 147"/>
                <a:gd name="T4" fmla="*/ 12 w 30"/>
                <a:gd name="T5" fmla="*/ 141 h 147"/>
                <a:gd name="T6" fmla="*/ 30 w 30"/>
                <a:gd name="T7" fmla="*/ 147 h 147"/>
                <a:gd name="T8" fmla="*/ 16 w 3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7">
                  <a:moveTo>
                    <a:pt x="16" y="0"/>
                  </a:moveTo>
                  <a:cubicBezTo>
                    <a:pt x="11" y="1"/>
                    <a:pt x="6" y="2"/>
                    <a:pt x="0" y="3"/>
                  </a:cubicBezTo>
                  <a:cubicBezTo>
                    <a:pt x="7" y="49"/>
                    <a:pt x="12" y="95"/>
                    <a:pt x="12" y="141"/>
                  </a:cubicBezTo>
                  <a:cubicBezTo>
                    <a:pt x="18" y="143"/>
                    <a:pt x="24" y="145"/>
                    <a:pt x="30" y="147"/>
                  </a:cubicBezTo>
                  <a:cubicBezTo>
                    <a:pt x="26" y="98"/>
                    <a:pt x="24" y="49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60">
              <a:extLst>
                <a:ext uri="{FF2B5EF4-FFF2-40B4-BE49-F238E27FC236}">
                  <a16:creationId xmlns:a16="http://schemas.microsoft.com/office/drawing/2014/main" id="{380F61C1-A7A4-42CD-BB53-E4C3CBFB9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75"/>
              <a:ext cx="57" cy="22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2 h 8"/>
                <a:gd name="T4" fmla="*/ 21 w 21"/>
                <a:gd name="T5" fmla="*/ 8 h 8"/>
                <a:gd name="T6" fmla="*/ 21 w 21"/>
                <a:gd name="T7" fmla="*/ 7 h 8"/>
                <a:gd name="T8" fmla="*/ 0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7" y="4"/>
                    <a:pt x="14" y="6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4" y="5"/>
                    <a:pt x="7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Freeform 61">
              <a:extLst>
                <a:ext uri="{FF2B5EF4-FFF2-40B4-BE49-F238E27FC236}">
                  <a16:creationId xmlns:a16="http://schemas.microsoft.com/office/drawing/2014/main" id="{C630F12C-3C67-4E21-9FC0-3ECF77420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51"/>
              <a:ext cx="57" cy="43"/>
            </a:xfrm>
            <a:custGeom>
              <a:avLst/>
              <a:gdLst>
                <a:gd name="T0" fmla="*/ 1 w 21"/>
                <a:gd name="T1" fmla="*/ 0 h 16"/>
                <a:gd name="T2" fmla="*/ 0 w 21"/>
                <a:gd name="T3" fmla="*/ 9 h 16"/>
                <a:gd name="T4" fmla="*/ 21 w 21"/>
                <a:gd name="T5" fmla="*/ 16 h 16"/>
                <a:gd name="T6" fmla="*/ 20 w 21"/>
                <a:gd name="T7" fmla="*/ 6 h 16"/>
                <a:gd name="T8" fmla="*/ 1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7" y="12"/>
                    <a:pt x="14" y="14"/>
                    <a:pt x="21" y="16"/>
                  </a:cubicBezTo>
                  <a:cubicBezTo>
                    <a:pt x="20" y="13"/>
                    <a:pt x="20" y="10"/>
                    <a:pt x="20" y="6"/>
                  </a:cubicBezTo>
                  <a:cubicBezTo>
                    <a:pt x="13" y="5"/>
                    <a:pt x="7" y="3"/>
                    <a:pt x="1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62">
              <a:extLst>
                <a:ext uri="{FF2B5EF4-FFF2-40B4-BE49-F238E27FC236}">
                  <a16:creationId xmlns:a16="http://schemas.microsoft.com/office/drawing/2014/main" id="{04817FA9-7E45-49E2-888F-43E29F8F4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40"/>
              <a:ext cx="51" cy="27"/>
            </a:xfrm>
            <a:custGeom>
              <a:avLst/>
              <a:gdLst>
                <a:gd name="T0" fmla="*/ 0 w 19"/>
                <a:gd name="T1" fmla="*/ 0 h 10"/>
                <a:gd name="T2" fmla="*/ 0 w 19"/>
                <a:gd name="T3" fmla="*/ 4 h 10"/>
                <a:gd name="T4" fmla="*/ 19 w 19"/>
                <a:gd name="T5" fmla="*/ 10 h 10"/>
                <a:gd name="T6" fmla="*/ 18 w 19"/>
                <a:gd name="T7" fmla="*/ 6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" y="7"/>
                    <a:pt x="12" y="9"/>
                    <a:pt x="19" y="10"/>
                  </a:cubicBezTo>
                  <a:cubicBezTo>
                    <a:pt x="19" y="9"/>
                    <a:pt x="18" y="8"/>
                    <a:pt x="18" y="6"/>
                  </a:cubicBezTo>
                  <a:cubicBezTo>
                    <a:pt x="12" y="4"/>
                    <a:pt x="6" y="2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Freeform 63">
              <a:extLst>
                <a:ext uri="{FF2B5EF4-FFF2-40B4-BE49-F238E27FC236}">
                  <a16:creationId xmlns:a16="http://schemas.microsoft.com/office/drawing/2014/main" id="{C9D81929-DD14-4DD1-B081-F6F0304E19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" y="537"/>
              <a:ext cx="107" cy="479"/>
            </a:xfrm>
            <a:custGeom>
              <a:avLst/>
              <a:gdLst>
                <a:gd name="T0" fmla="*/ 16 w 40"/>
                <a:gd name="T1" fmla="*/ 172 h 178"/>
                <a:gd name="T2" fmla="*/ 17 w 40"/>
                <a:gd name="T3" fmla="*/ 173 h 178"/>
                <a:gd name="T4" fmla="*/ 26 w 40"/>
                <a:gd name="T5" fmla="*/ 178 h 178"/>
                <a:gd name="T6" fmla="*/ 33 w 40"/>
                <a:gd name="T7" fmla="*/ 174 h 178"/>
                <a:gd name="T8" fmla="*/ 16 w 40"/>
                <a:gd name="T9" fmla="*/ 172 h 178"/>
                <a:gd name="T10" fmla="*/ 18 w 40"/>
                <a:gd name="T11" fmla="*/ 0 h 178"/>
                <a:gd name="T12" fmla="*/ 0 w 40"/>
                <a:gd name="T13" fmla="*/ 1 h 178"/>
                <a:gd name="T14" fmla="*/ 6 w 40"/>
                <a:gd name="T15" fmla="*/ 60 h 178"/>
                <a:gd name="T16" fmla="*/ 12 w 40"/>
                <a:gd name="T17" fmla="*/ 124 h 178"/>
                <a:gd name="T18" fmla="*/ 15 w 40"/>
                <a:gd name="T19" fmla="*/ 168 h 178"/>
                <a:gd name="T20" fmla="*/ 34 w 40"/>
                <a:gd name="T21" fmla="*/ 171 h 178"/>
                <a:gd name="T22" fmla="*/ 25 w 40"/>
                <a:gd name="T23" fmla="*/ 77 h 178"/>
                <a:gd name="T24" fmla="*/ 18 w 40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78">
                  <a:moveTo>
                    <a:pt x="16" y="172"/>
                  </a:moveTo>
                  <a:cubicBezTo>
                    <a:pt x="17" y="172"/>
                    <a:pt x="17" y="172"/>
                    <a:pt x="17" y="173"/>
                  </a:cubicBezTo>
                  <a:cubicBezTo>
                    <a:pt x="18" y="176"/>
                    <a:pt x="22" y="178"/>
                    <a:pt x="26" y="178"/>
                  </a:cubicBezTo>
                  <a:cubicBezTo>
                    <a:pt x="29" y="178"/>
                    <a:pt x="31" y="177"/>
                    <a:pt x="33" y="174"/>
                  </a:cubicBezTo>
                  <a:cubicBezTo>
                    <a:pt x="27" y="173"/>
                    <a:pt x="22" y="173"/>
                    <a:pt x="16" y="172"/>
                  </a:cubicBezTo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1" y="21"/>
                    <a:pt x="5" y="41"/>
                    <a:pt x="6" y="60"/>
                  </a:cubicBezTo>
                  <a:cubicBezTo>
                    <a:pt x="8" y="82"/>
                    <a:pt x="10" y="103"/>
                    <a:pt x="12" y="124"/>
                  </a:cubicBezTo>
                  <a:cubicBezTo>
                    <a:pt x="13" y="138"/>
                    <a:pt x="12" y="154"/>
                    <a:pt x="15" y="168"/>
                  </a:cubicBezTo>
                  <a:cubicBezTo>
                    <a:pt x="21" y="169"/>
                    <a:pt x="27" y="170"/>
                    <a:pt x="34" y="171"/>
                  </a:cubicBezTo>
                  <a:cubicBezTo>
                    <a:pt x="40" y="141"/>
                    <a:pt x="29" y="106"/>
                    <a:pt x="25" y="77"/>
                  </a:cubicBezTo>
                  <a:cubicBezTo>
                    <a:pt x="22" y="52"/>
                    <a:pt x="21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64">
              <a:extLst>
                <a:ext uri="{FF2B5EF4-FFF2-40B4-BE49-F238E27FC236}">
                  <a16:creationId xmlns:a16="http://schemas.microsoft.com/office/drawing/2014/main" id="{1ADBD0EA-4A46-48BB-8272-10D374522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89"/>
              <a:ext cx="51" cy="16"/>
            </a:xfrm>
            <a:custGeom>
              <a:avLst/>
              <a:gdLst>
                <a:gd name="T0" fmla="*/ 0 w 19"/>
                <a:gd name="T1" fmla="*/ 0 h 6"/>
                <a:gd name="T2" fmla="*/ 1 w 19"/>
                <a:gd name="T3" fmla="*/ 4 h 6"/>
                <a:gd name="T4" fmla="*/ 18 w 19"/>
                <a:gd name="T5" fmla="*/ 6 h 6"/>
                <a:gd name="T6" fmla="*/ 18 w 19"/>
                <a:gd name="T7" fmla="*/ 5 h 6"/>
                <a:gd name="T8" fmla="*/ 19 w 19"/>
                <a:gd name="T9" fmla="*/ 3 h 6"/>
                <a:gd name="T10" fmla="*/ 0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7" y="5"/>
                    <a:pt x="12" y="5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4"/>
                    <a:pt x="18" y="3"/>
                    <a:pt x="19" y="3"/>
                  </a:cubicBez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65">
              <a:extLst>
                <a:ext uri="{FF2B5EF4-FFF2-40B4-BE49-F238E27FC236}">
                  <a16:creationId xmlns:a16="http://schemas.microsoft.com/office/drawing/2014/main" id="{A4D2EA93-F3E3-4CE0-BD60-59D8AE308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535"/>
              <a:ext cx="96" cy="473"/>
            </a:xfrm>
            <a:custGeom>
              <a:avLst/>
              <a:gdLst>
                <a:gd name="T0" fmla="*/ 2 w 36"/>
                <a:gd name="T1" fmla="*/ 0 h 176"/>
                <a:gd name="T2" fmla="*/ 0 w 36"/>
                <a:gd name="T3" fmla="*/ 0 h 176"/>
                <a:gd name="T4" fmla="*/ 17 w 36"/>
                <a:gd name="T5" fmla="*/ 169 h 176"/>
                <a:gd name="T6" fmla="*/ 19 w 36"/>
                <a:gd name="T7" fmla="*/ 175 h 176"/>
                <a:gd name="T8" fmla="*/ 34 w 36"/>
                <a:gd name="T9" fmla="*/ 176 h 176"/>
                <a:gd name="T10" fmla="*/ 36 w 36"/>
                <a:gd name="T11" fmla="*/ 169 h 176"/>
                <a:gd name="T12" fmla="*/ 16 w 36"/>
                <a:gd name="T13" fmla="*/ 0 h 176"/>
                <a:gd name="T14" fmla="*/ 2 w 36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76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56"/>
                    <a:pt x="16" y="112"/>
                    <a:pt x="17" y="169"/>
                  </a:cubicBezTo>
                  <a:cubicBezTo>
                    <a:pt x="17" y="172"/>
                    <a:pt x="18" y="174"/>
                    <a:pt x="19" y="175"/>
                  </a:cubicBezTo>
                  <a:cubicBezTo>
                    <a:pt x="24" y="175"/>
                    <a:pt x="29" y="176"/>
                    <a:pt x="34" y="176"/>
                  </a:cubicBezTo>
                  <a:cubicBezTo>
                    <a:pt x="35" y="174"/>
                    <a:pt x="36" y="172"/>
                    <a:pt x="36" y="169"/>
                  </a:cubicBezTo>
                  <a:cubicBezTo>
                    <a:pt x="32" y="112"/>
                    <a:pt x="23" y="56"/>
                    <a:pt x="16" y="0"/>
                  </a:cubicBezTo>
                  <a:cubicBezTo>
                    <a:pt x="12" y="0"/>
                    <a:pt x="7" y="0"/>
                    <a:pt x="2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66">
              <a:extLst>
                <a:ext uri="{FF2B5EF4-FFF2-40B4-BE49-F238E27FC236}">
                  <a16:creationId xmlns:a16="http://schemas.microsoft.com/office/drawing/2014/main" id="{A1D85757-D5B3-4CC0-A07B-DE39E4A34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005"/>
              <a:ext cx="40" cy="8"/>
            </a:xfrm>
            <a:custGeom>
              <a:avLst/>
              <a:gdLst>
                <a:gd name="T0" fmla="*/ 0 w 15"/>
                <a:gd name="T1" fmla="*/ 0 h 3"/>
                <a:gd name="T2" fmla="*/ 8 w 15"/>
                <a:gd name="T3" fmla="*/ 3 h 3"/>
                <a:gd name="T4" fmla="*/ 15 w 15"/>
                <a:gd name="T5" fmla="*/ 1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  <a:cubicBezTo>
                    <a:pt x="10" y="3"/>
                    <a:pt x="13" y="2"/>
                    <a:pt x="15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67">
              <a:extLst>
                <a:ext uri="{FF2B5EF4-FFF2-40B4-BE49-F238E27FC236}">
                  <a16:creationId xmlns:a16="http://schemas.microsoft.com/office/drawing/2014/main" id="{31625DB7-306D-4C7C-A2F5-03CF40A70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588"/>
              <a:ext cx="91" cy="65"/>
            </a:xfrm>
            <a:custGeom>
              <a:avLst/>
              <a:gdLst>
                <a:gd name="T0" fmla="*/ 19 w 34"/>
                <a:gd name="T1" fmla="*/ 0 h 24"/>
                <a:gd name="T2" fmla="*/ 4 w 34"/>
                <a:gd name="T3" fmla="*/ 6 h 24"/>
                <a:gd name="T4" fmla="*/ 8 w 34"/>
                <a:gd name="T5" fmla="*/ 22 h 24"/>
                <a:gd name="T6" fmla="*/ 16 w 34"/>
                <a:gd name="T7" fmla="*/ 24 h 24"/>
                <a:gd name="T8" fmla="*/ 29 w 34"/>
                <a:gd name="T9" fmla="*/ 9 h 24"/>
                <a:gd name="T10" fmla="*/ 19 w 3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4">
                  <a:moveTo>
                    <a:pt x="19" y="0"/>
                  </a:moveTo>
                  <a:cubicBezTo>
                    <a:pt x="14" y="2"/>
                    <a:pt x="9" y="4"/>
                    <a:pt x="4" y="6"/>
                  </a:cubicBezTo>
                  <a:cubicBezTo>
                    <a:pt x="2" y="9"/>
                    <a:pt x="0" y="18"/>
                    <a:pt x="8" y="22"/>
                  </a:cubicBezTo>
                  <a:cubicBezTo>
                    <a:pt x="10" y="24"/>
                    <a:pt x="13" y="24"/>
                    <a:pt x="16" y="24"/>
                  </a:cubicBezTo>
                  <a:cubicBezTo>
                    <a:pt x="25" y="24"/>
                    <a:pt x="34" y="17"/>
                    <a:pt x="29" y="9"/>
                  </a:cubicBezTo>
                  <a:cubicBezTo>
                    <a:pt x="27" y="5"/>
                    <a:pt x="23" y="2"/>
                    <a:pt x="19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68">
              <a:extLst>
                <a:ext uri="{FF2B5EF4-FFF2-40B4-BE49-F238E27FC236}">
                  <a16:creationId xmlns:a16="http://schemas.microsoft.com/office/drawing/2014/main" id="{4B64B8B9-FCAF-426F-A50A-60D8A9698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728"/>
              <a:ext cx="91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2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69">
              <a:extLst>
                <a:ext uri="{FF2B5EF4-FFF2-40B4-BE49-F238E27FC236}">
                  <a16:creationId xmlns:a16="http://schemas.microsoft.com/office/drawing/2014/main" id="{6B4C072E-7288-4A62-A2BF-032736313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897"/>
              <a:ext cx="58" cy="30"/>
            </a:xfrm>
            <a:custGeom>
              <a:avLst/>
              <a:gdLst>
                <a:gd name="T0" fmla="*/ 6 w 22"/>
                <a:gd name="T1" fmla="*/ 0 h 11"/>
                <a:gd name="T2" fmla="*/ 0 w 22"/>
                <a:gd name="T3" fmla="*/ 2 h 11"/>
                <a:gd name="T4" fmla="*/ 22 w 22"/>
                <a:gd name="T5" fmla="*/ 11 h 11"/>
                <a:gd name="T6" fmla="*/ 20 w 22"/>
                <a:gd name="T7" fmla="*/ 9 h 11"/>
                <a:gd name="T8" fmla="*/ 6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6" y="0"/>
                  </a:moveTo>
                  <a:cubicBezTo>
                    <a:pt x="4" y="0"/>
                    <a:pt x="2" y="0"/>
                    <a:pt x="0" y="2"/>
                  </a:cubicBezTo>
                  <a:cubicBezTo>
                    <a:pt x="7" y="5"/>
                    <a:pt x="15" y="8"/>
                    <a:pt x="22" y="11"/>
                  </a:cubicBezTo>
                  <a:cubicBezTo>
                    <a:pt x="22" y="10"/>
                    <a:pt x="21" y="10"/>
                    <a:pt x="20" y="9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Freeform 70">
              <a:extLst>
                <a:ext uri="{FF2B5EF4-FFF2-40B4-BE49-F238E27FC236}">
                  <a16:creationId xmlns:a16="http://schemas.microsoft.com/office/drawing/2014/main" id="{636C8B0E-4F36-4C79-B471-EB003916D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2"/>
              <a:ext cx="61" cy="30"/>
            </a:xfrm>
            <a:custGeom>
              <a:avLst/>
              <a:gdLst>
                <a:gd name="T0" fmla="*/ 0 w 23"/>
                <a:gd name="T1" fmla="*/ 0 h 11"/>
                <a:gd name="T2" fmla="*/ 0 w 23"/>
                <a:gd name="T3" fmla="*/ 1 h 11"/>
                <a:gd name="T4" fmla="*/ 22 w 23"/>
                <a:gd name="T5" fmla="*/ 11 h 11"/>
                <a:gd name="T6" fmla="*/ 23 w 23"/>
                <a:gd name="T7" fmla="*/ 10 h 11"/>
                <a:gd name="T8" fmla="*/ 0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7" y="5"/>
                    <a:pt x="14" y="8"/>
                    <a:pt x="22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15" y="7"/>
                    <a:pt x="7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Freeform 71">
              <a:extLst>
                <a:ext uri="{FF2B5EF4-FFF2-40B4-BE49-F238E27FC236}">
                  <a16:creationId xmlns:a16="http://schemas.microsoft.com/office/drawing/2014/main" id="{3C80E33B-9E8E-48A7-BCAD-4C42C0FB0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11"/>
              <a:ext cx="72" cy="48"/>
            </a:xfrm>
            <a:custGeom>
              <a:avLst/>
              <a:gdLst>
                <a:gd name="T0" fmla="*/ 1 w 27"/>
                <a:gd name="T1" fmla="*/ 0 h 18"/>
                <a:gd name="T2" fmla="*/ 0 w 27"/>
                <a:gd name="T3" fmla="*/ 2 h 18"/>
                <a:gd name="T4" fmla="*/ 0 w 27"/>
                <a:gd name="T5" fmla="*/ 8 h 18"/>
                <a:gd name="T6" fmla="*/ 23 w 27"/>
                <a:gd name="T7" fmla="*/ 18 h 18"/>
                <a:gd name="T8" fmla="*/ 27 w 27"/>
                <a:gd name="T9" fmla="*/ 11 h 18"/>
                <a:gd name="T10" fmla="*/ 1 w 2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7" y="12"/>
                    <a:pt x="15" y="15"/>
                    <a:pt x="23" y="18"/>
                  </a:cubicBezTo>
                  <a:cubicBezTo>
                    <a:pt x="25" y="16"/>
                    <a:pt x="26" y="14"/>
                    <a:pt x="27" y="11"/>
                  </a:cubicBezTo>
                  <a:cubicBezTo>
                    <a:pt x="18" y="8"/>
                    <a:pt x="10" y="4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Freeform 72">
              <a:extLst>
                <a:ext uri="{FF2B5EF4-FFF2-40B4-BE49-F238E27FC236}">
                  <a16:creationId xmlns:a16="http://schemas.microsoft.com/office/drawing/2014/main" id="{5CD31871-C4ED-4D79-B5A9-7870CE16F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903"/>
              <a:ext cx="69" cy="37"/>
            </a:xfrm>
            <a:custGeom>
              <a:avLst/>
              <a:gdLst>
                <a:gd name="T0" fmla="*/ 3 w 26"/>
                <a:gd name="T1" fmla="*/ 0 h 14"/>
                <a:gd name="T2" fmla="*/ 0 w 26"/>
                <a:gd name="T3" fmla="*/ 3 h 14"/>
                <a:gd name="T4" fmla="*/ 26 w 26"/>
                <a:gd name="T5" fmla="*/ 14 h 14"/>
                <a:gd name="T6" fmla="*/ 25 w 26"/>
                <a:gd name="T7" fmla="*/ 9 h 14"/>
                <a:gd name="T8" fmla="*/ 3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9" y="7"/>
                    <a:pt x="17" y="11"/>
                    <a:pt x="26" y="14"/>
                  </a:cubicBezTo>
                  <a:cubicBezTo>
                    <a:pt x="26" y="12"/>
                    <a:pt x="26" y="11"/>
                    <a:pt x="25" y="9"/>
                  </a:cubicBezTo>
                  <a:cubicBezTo>
                    <a:pt x="18" y="6"/>
                    <a:pt x="10" y="3"/>
                    <a:pt x="3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Freeform 73">
              <a:extLst>
                <a:ext uri="{FF2B5EF4-FFF2-40B4-BE49-F238E27FC236}">
                  <a16:creationId xmlns:a16="http://schemas.microsoft.com/office/drawing/2014/main" id="{81AA7B08-AEF0-4B10-9844-A11CC0A5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889"/>
              <a:ext cx="94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Freeform 74">
              <a:extLst>
                <a:ext uri="{FF2B5EF4-FFF2-40B4-BE49-F238E27FC236}">
                  <a16:creationId xmlns:a16="http://schemas.microsoft.com/office/drawing/2014/main" id="{7CF517BF-0870-485D-AD46-3CAC172DB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712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Freeform 75">
              <a:extLst>
                <a:ext uri="{FF2B5EF4-FFF2-40B4-BE49-F238E27FC236}">
                  <a16:creationId xmlns:a16="http://schemas.microsoft.com/office/drawing/2014/main" id="{1FB6F88C-3560-4F94-B5A5-BD4059687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Freeform 76">
              <a:extLst>
                <a:ext uri="{FF2B5EF4-FFF2-40B4-BE49-F238E27FC236}">
                  <a16:creationId xmlns:a16="http://schemas.microsoft.com/office/drawing/2014/main" id="{11A47F17-C42B-4E29-8B90-46A34B2AA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537"/>
              <a:ext cx="134" cy="468"/>
            </a:xfrm>
            <a:custGeom>
              <a:avLst/>
              <a:gdLst>
                <a:gd name="T0" fmla="*/ 0 w 50"/>
                <a:gd name="T1" fmla="*/ 0 h 174"/>
                <a:gd name="T2" fmla="*/ 21 w 50"/>
                <a:gd name="T3" fmla="*/ 105 h 174"/>
                <a:gd name="T4" fmla="*/ 29 w 50"/>
                <a:gd name="T5" fmla="*/ 172 h 174"/>
                <a:gd name="T6" fmla="*/ 30 w 50"/>
                <a:gd name="T7" fmla="*/ 174 h 174"/>
                <a:gd name="T8" fmla="*/ 50 w 50"/>
                <a:gd name="T9" fmla="*/ 173 h 174"/>
                <a:gd name="T10" fmla="*/ 49 w 50"/>
                <a:gd name="T11" fmla="*/ 167 h 174"/>
                <a:gd name="T12" fmla="*/ 38 w 50"/>
                <a:gd name="T13" fmla="*/ 103 h 174"/>
                <a:gd name="T14" fmla="*/ 18 w 50"/>
                <a:gd name="T15" fmla="*/ 1 h 174"/>
                <a:gd name="T16" fmla="*/ 0 w 50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4">
                  <a:moveTo>
                    <a:pt x="0" y="0"/>
                  </a:moveTo>
                  <a:cubicBezTo>
                    <a:pt x="7" y="35"/>
                    <a:pt x="14" y="70"/>
                    <a:pt x="21" y="105"/>
                  </a:cubicBezTo>
                  <a:cubicBezTo>
                    <a:pt x="24" y="126"/>
                    <a:pt x="31" y="151"/>
                    <a:pt x="29" y="172"/>
                  </a:cubicBezTo>
                  <a:cubicBezTo>
                    <a:pt x="29" y="172"/>
                    <a:pt x="30" y="173"/>
                    <a:pt x="30" y="174"/>
                  </a:cubicBezTo>
                  <a:cubicBezTo>
                    <a:pt x="37" y="173"/>
                    <a:pt x="43" y="173"/>
                    <a:pt x="50" y="173"/>
                  </a:cubicBezTo>
                  <a:cubicBezTo>
                    <a:pt x="50" y="171"/>
                    <a:pt x="50" y="169"/>
                    <a:pt x="49" y="167"/>
                  </a:cubicBezTo>
                  <a:cubicBezTo>
                    <a:pt x="38" y="152"/>
                    <a:pt x="41" y="121"/>
                    <a:pt x="38" y="103"/>
                  </a:cubicBezTo>
                  <a:cubicBezTo>
                    <a:pt x="32" y="69"/>
                    <a:pt x="25" y="3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Freeform 77">
              <a:extLst>
                <a:ext uri="{FF2B5EF4-FFF2-40B4-BE49-F238E27FC236}">
                  <a16:creationId xmlns:a16="http://schemas.microsoft.com/office/drawing/2014/main" id="{8BEBDF86-A904-41B0-B9AE-684AAE009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021"/>
              <a:ext cx="24" cy="3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3 w 9"/>
                <a:gd name="T5" fmla="*/ 1 h 1"/>
                <a:gd name="T6" fmla="*/ 3 w 9"/>
                <a:gd name="T7" fmla="*/ 1 h 1"/>
                <a:gd name="T8" fmla="*/ 4 w 9"/>
                <a:gd name="T9" fmla="*/ 1 h 1"/>
                <a:gd name="T10" fmla="*/ 9 w 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0"/>
                    <a:pt x="9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Freeform 78">
              <a:extLst>
                <a:ext uri="{FF2B5EF4-FFF2-40B4-BE49-F238E27FC236}">
                  <a16:creationId xmlns:a16="http://schemas.microsoft.com/office/drawing/2014/main" id="{4A8683EE-1DDE-4BE3-93A9-BA5E5C12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010"/>
              <a:ext cx="48" cy="11"/>
            </a:xfrm>
            <a:custGeom>
              <a:avLst/>
              <a:gdLst>
                <a:gd name="T0" fmla="*/ 18 w 18"/>
                <a:gd name="T1" fmla="*/ 0 h 4"/>
                <a:gd name="T2" fmla="*/ 0 w 18"/>
                <a:gd name="T3" fmla="*/ 1 h 4"/>
                <a:gd name="T4" fmla="*/ 6 w 18"/>
                <a:gd name="T5" fmla="*/ 4 h 4"/>
                <a:gd name="T6" fmla="*/ 15 w 18"/>
                <a:gd name="T7" fmla="*/ 4 h 4"/>
                <a:gd name="T8" fmla="*/ 17 w 18"/>
                <a:gd name="T9" fmla="*/ 1 h 4"/>
                <a:gd name="T10" fmla="*/ 18 w 18"/>
                <a:gd name="T11" fmla="*/ 0 h 4"/>
                <a:gd name="T12" fmla="*/ 18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9" y="4"/>
                    <a:pt x="12" y="4"/>
                    <a:pt x="15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Freeform 79">
              <a:extLst>
                <a:ext uri="{FF2B5EF4-FFF2-40B4-BE49-F238E27FC236}">
                  <a16:creationId xmlns:a16="http://schemas.microsoft.com/office/drawing/2014/main" id="{3C13A02B-BD48-4242-813E-BC3359336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002"/>
              <a:ext cx="54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1 w 20"/>
                <a:gd name="T5" fmla="*/ 4 h 4"/>
                <a:gd name="T6" fmla="*/ 19 w 20"/>
                <a:gd name="T7" fmla="*/ 3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7" y="4"/>
                    <a:pt x="13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Freeform 80">
              <a:extLst>
                <a:ext uri="{FF2B5EF4-FFF2-40B4-BE49-F238E27FC236}">
                  <a16:creationId xmlns:a16="http://schemas.microsoft.com/office/drawing/2014/main" id="{05221D8C-EFEE-4063-9241-EA731C13D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543"/>
              <a:ext cx="88" cy="448"/>
            </a:xfrm>
            <a:custGeom>
              <a:avLst/>
              <a:gdLst>
                <a:gd name="T0" fmla="*/ 0 w 33"/>
                <a:gd name="T1" fmla="*/ 0 h 167"/>
                <a:gd name="T2" fmla="*/ 13 w 33"/>
                <a:gd name="T3" fmla="*/ 167 h 167"/>
                <a:gd name="T4" fmla="*/ 33 w 33"/>
                <a:gd name="T5" fmla="*/ 165 h 167"/>
                <a:gd name="T6" fmla="*/ 17 w 33"/>
                <a:gd name="T7" fmla="*/ 1 h 167"/>
                <a:gd name="T8" fmla="*/ 0 w 33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7">
                  <a:moveTo>
                    <a:pt x="0" y="0"/>
                  </a:moveTo>
                  <a:cubicBezTo>
                    <a:pt x="10" y="55"/>
                    <a:pt x="15" y="112"/>
                    <a:pt x="13" y="167"/>
                  </a:cubicBezTo>
                  <a:cubicBezTo>
                    <a:pt x="20" y="167"/>
                    <a:pt x="26" y="166"/>
                    <a:pt x="33" y="165"/>
                  </a:cubicBezTo>
                  <a:cubicBezTo>
                    <a:pt x="28" y="110"/>
                    <a:pt x="26" y="55"/>
                    <a:pt x="17" y="1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Freeform 81">
              <a:extLst>
                <a:ext uri="{FF2B5EF4-FFF2-40B4-BE49-F238E27FC236}">
                  <a16:creationId xmlns:a16="http://schemas.microsoft.com/office/drawing/2014/main" id="{18E0A9C1-B85A-46A6-86DD-8AD4DA506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7"/>
              <a:ext cx="56" cy="11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Freeform 82">
              <a:extLst>
                <a:ext uri="{FF2B5EF4-FFF2-40B4-BE49-F238E27FC236}">
                  <a16:creationId xmlns:a16="http://schemas.microsoft.com/office/drawing/2014/main" id="{E3F2C6C1-74D3-463F-8897-F5E4CEB3B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4"/>
              <a:ext cx="53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2 h 4"/>
                <a:gd name="T4" fmla="*/ 0 w 20"/>
                <a:gd name="T5" fmla="*/ 4 h 4"/>
                <a:gd name="T6" fmla="*/ 20 w 20"/>
                <a:gd name="T7" fmla="*/ 1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4" y="1"/>
                    <a:pt x="7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7" y="3"/>
                    <a:pt x="14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Freeform 83">
              <a:extLst>
                <a:ext uri="{FF2B5EF4-FFF2-40B4-BE49-F238E27FC236}">
                  <a16:creationId xmlns:a16="http://schemas.microsoft.com/office/drawing/2014/main" id="{BC207E86-0FAE-4D92-8CF0-8C0DC1808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86"/>
              <a:ext cx="53" cy="14"/>
            </a:xfrm>
            <a:custGeom>
              <a:avLst/>
              <a:gdLst>
                <a:gd name="T0" fmla="*/ 20 w 20"/>
                <a:gd name="T1" fmla="*/ 0 h 5"/>
                <a:gd name="T2" fmla="*/ 0 w 20"/>
                <a:gd name="T3" fmla="*/ 2 h 5"/>
                <a:gd name="T4" fmla="*/ 0 w 20"/>
                <a:gd name="T5" fmla="*/ 5 h 5"/>
                <a:gd name="T6" fmla="*/ 20 w 20"/>
                <a:gd name="T7" fmla="*/ 3 h 5"/>
                <a:gd name="T8" fmla="*/ 20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20" y="0"/>
                  </a:moveTo>
                  <a:cubicBezTo>
                    <a:pt x="13" y="1"/>
                    <a:pt x="7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7" y="5"/>
                    <a:pt x="14" y="4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Freeform 84">
              <a:extLst>
                <a:ext uri="{FF2B5EF4-FFF2-40B4-BE49-F238E27FC236}">
                  <a16:creationId xmlns:a16="http://schemas.microsoft.com/office/drawing/2014/main" id="{A54604D6-5297-4338-B4BC-97A07B482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551"/>
              <a:ext cx="98" cy="419"/>
            </a:xfrm>
            <a:custGeom>
              <a:avLst/>
              <a:gdLst>
                <a:gd name="T0" fmla="*/ 0 w 37"/>
                <a:gd name="T1" fmla="*/ 0 h 156"/>
                <a:gd name="T2" fmla="*/ 6 w 37"/>
                <a:gd name="T3" fmla="*/ 55 h 156"/>
                <a:gd name="T4" fmla="*/ 12 w 37"/>
                <a:gd name="T5" fmla="*/ 119 h 156"/>
                <a:gd name="T6" fmla="*/ 14 w 37"/>
                <a:gd name="T7" fmla="*/ 156 h 156"/>
                <a:gd name="T8" fmla="*/ 35 w 37"/>
                <a:gd name="T9" fmla="*/ 153 h 156"/>
                <a:gd name="T10" fmla="*/ 25 w 37"/>
                <a:gd name="T11" fmla="*/ 72 h 156"/>
                <a:gd name="T12" fmla="*/ 18 w 37"/>
                <a:gd name="T13" fmla="*/ 1 h 156"/>
                <a:gd name="T14" fmla="*/ 0 w 37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56">
                  <a:moveTo>
                    <a:pt x="0" y="0"/>
                  </a:moveTo>
                  <a:cubicBezTo>
                    <a:pt x="2" y="19"/>
                    <a:pt x="5" y="38"/>
                    <a:pt x="6" y="55"/>
                  </a:cubicBezTo>
                  <a:cubicBezTo>
                    <a:pt x="8" y="77"/>
                    <a:pt x="10" y="98"/>
                    <a:pt x="12" y="119"/>
                  </a:cubicBezTo>
                  <a:cubicBezTo>
                    <a:pt x="13" y="131"/>
                    <a:pt x="12" y="144"/>
                    <a:pt x="14" y="156"/>
                  </a:cubicBezTo>
                  <a:cubicBezTo>
                    <a:pt x="21" y="155"/>
                    <a:pt x="28" y="154"/>
                    <a:pt x="35" y="153"/>
                  </a:cubicBezTo>
                  <a:cubicBezTo>
                    <a:pt x="37" y="127"/>
                    <a:pt x="28" y="97"/>
                    <a:pt x="25" y="72"/>
                  </a:cubicBezTo>
                  <a:cubicBezTo>
                    <a:pt x="22" y="49"/>
                    <a:pt x="21" y="2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85">
              <a:extLst>
                <a:ext uri="{FF2B5EF4-FFF2-40B4-BE49-F238E27FC236}">
                  <a16:creationId xmlns:a16="http://schemas.microsoft.com/office/drawing/2014/main" id="{13312D07-66E3-4933-BB20-B289CF1C3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75"/>
              <a:ext cx="13" cy="3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86">
              <a:extLst>
                <a:ext uri="{FF2B5EF4-FFF2-40B4-BE49-F238E27FC236}">
                  <a16:creationId xmlns:a16="http://schemas.microsoft.com/office/drawing/2014/main" id="{C0010792-B2DF-4B6B-9F61-78F602B4A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62"/>
              <a:ext cx="56" cy="16"/>
            </a:xfrm>
            <a:custGeom>
              <a:avLst/>
              <a:gdLst>
                <a:gd name="T0" fmla="*/ 21 w 21"/>
                <a:gd name="T1" fmla="*/ 0 h 6"/>
                <a:gd name="T2" fmla="*/ 0 w 21"/>
                <a:gd name="T3" fmla="*/ 3 h 6"/>
                <a:gd name="T4" fmla="*/ 0 w 21"/>
                <a:gd name="T5" fmla="*/ 6 h 6"/>
                <a:gd name="T6" fmla="*/ 5 w 21"/>
                <a:gd name="T7" fmla="*/ 5 h 6"/>
                <a:gd name="T8" fmla="*/ 21 w 21"/>
                <a:gd name="T9" fmla="*/ 2 h 6"/>
                <a:gd name="T10" fmla="*/ 21 w 2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10" y="4"/>
                    <a:pt x="16" y="3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87">
              <a:extLst>
                <a:ext uri="{FF2B5EF4-FFF2-40B4-BE49-F238E27FC236}">
                  <a16:creationId xmlns:a16="http://schemas.microsoft.com/office/drawing/2014/main" id="{2BBB9922-F699-4BA5-A506-3CB377E06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35"/>
              <a:ext cx="51" cy="11"/>
            </a:xfrm>
            <a:custGeom>
              <a:avLst/>
              <a:gdLst>
                <a:gd name="T0" fmla="*/ 18 w 19"/>
                <a:gd name="T1" fmla="*/ 0 h 4"/>
                <a:gd name="T2" fmla="*/ 0 w 19"/>
                <a:gd name="T3" fmla="*/ 3 h 4"/>
                <a:gd name="T4" fmla="*/ 0 w 19"/>
                <a:gd name="T5" fmla="*/ 4 h 4"/>
                <a:gd name="T6" fmla="*/ 7 w 19"/>
                <a:gd name="T7" fmla="*/ 3 h 4"/>
                <a:gd name="T8" fmla="*/ 19 w 19"/>
                <a:gd name="T9" fmla="*/ 1 h 4"/>
                <a:gd name="T10" fmla="*/ 18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8" y="0"/>
                  </a:moveTo>
                  <a:cubicBezTo>
                    <a:pt x="12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11" y="3"/>
                    <a:pt x="15" y="2"/>
                    <a:pt x="19" y="1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88">
              <a:extLst>
                <a:ext uri="{FF2B5EF4-FFF2-40B4-BE49-F238E27FC236}">
                  <a16:creationId xmlns:a16="http://schemas.microsoft.com/office/drawing/2014/main" id="{E55F723B-780C-4473-BC3B-A6D9338A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559"/>
              <a:ext cx="88" cy="384"/>
            </a:xfrm>
            <a:custGeom>
              <a:avLst/>
              <a:gdLst>
                <a:gd name="T0" fmla="*/ 0 w 33"/>
                <a:gd name="T1" fmla="*/ 0 h 143"/>
                <a:gd name="T2" fmla="*/ 15 w 33"/>
                <a:gd name="T3" fmla="*/ 143 h 143"/>
                <a:gd name="T4" fmla="*/ 33 w 33"/>
                <a:gd name="T5" fmla="*/ 140 h 143"/>
                <a:gd name="T6" fmla="*/ 17 w 33"/>
                <a:gd name="T7" fmla="*/ 1 h 143"/>
                <a:gd name="T8" fmla="*/ 0 w 33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3">
                  <a:moveTo>
                    <a:pt x="0" y="0"/>
                  </a:moveTo>
                  <a:cubicBezTo>
                    <a:pt x="3" y="48"/>
                    <a:pt x="12" y="96"/>
                    <a:pt x="15" y="143"/>
                  </a:cubicBezTo>
                  <a:cubicBezTo>
                    <a:pt x="21" y="142"/>
                    <a:pt x="27" y="141"/>
                    <a:pt x="33" y="140"/>
                  </a:cubicBezTo>
                  <a:cubicBezTo>
                    <a:pt x="29" y="94"/>
                    <a:pt x="22" y="47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Freeform 89">
              <a:extLst>
                <a:ext uri="{FF2B5EF4-FFF2-40B4-BE49-F238E27FC236}">
                  <a16:creationId xmlns:a16="http://schemas.microsoft.com/office/drawing/2014/main" id="{4699B221-B2C0-4E7B-918D-39B6C5678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43"/>
              <a:ext cx="19" cy="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1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Freeform 90">
              <a:extLst>
                <a:ext uri="{FF2B5EF4-FFF2-40B4-BE49-F238E27FC236}">
                  <a16:creationId xmlns:a16="http://schemas.microsoft.com/office/drawing/2014/main" id="{8019FDB8-6F09-4E4A-9991-94AF5653E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586"/>
              <a:ext cx="96" cy="67"/>
            </a:xfrm>
            <a:custGeom>
              <a:avLst/>
              <a:gdLst>
                <a:gd name="T0" fmla="*/ 16 w 36"/>
                <a:gd name="T1" fmla="*/ 0 h 25"/>
                <a:gd name="T2" fmla="*/ 7 w 36"/>
                <a:gd name="T3" fmla="*/ 5 h 25"/>
                <a:gd name="T4" fmla="*/ 11 w 36"/>
                <a:gd name="T5" fmla="*/ 23 h 25"/>
                <a:gd name="T6" fmla="*/ 18 w 36"/>
                <a:gd name="T7" fmla="*/ 25 h 25"/>
                <a:gd name="T8" fmla="*/ 32 w 36"/>
                <a:gd name="T9" fmla="*/ 10 h 25"/>
                <a:gd name="T10" fmla="*/ 16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16" y="0"/>
                  </a:moveTo>
                  <a:cubicBezTo>
                    <a:pt x="13" y="0"/>
                    <a:pt x="10" y="1"/>
                    <a:pt x="7" y="5"/>
                  </a:cubicBezTo>
                  <a:cubicBezTo>
                    <a:pt x="7" y="5"/>
                    <a:pt x="0" y="17"/>
                    <a:pt x="11" y="23"/>
                  </a:cubicBezTo>
                  <a:cubicBezTo>
                    <a:pt x="13" y="25"/>
                    <a:pt x="16" y="25"/>
                    <a:pt x="18" y="25"/>
                  </a:cubicBezTo>
                  <a:cubicBezTo>
                    <a:pt x="28" y="25"/>
                    <a:pt x="36" y="18"/>
                    <a:pt x="32" y="10"/>
                  </a:cubicBezTo>
                  <a:cubicBezTo>
                    <a:pt x="28" y="4"/>
                    <a:pt x="22" y="0"/>
                    <a:pt x="1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Freeform 91">
              <a:extLst>
                <a:ext uri="{FF2B5EF4-FFF2-40B4-BE49-F238E27FC236}">
                  <a16:creationId xmlns:a16="http://schemas.microsoft.com/office/drawing/2014/main" id="{71E3C6D0-A5AE-475F-A26C-A23BE7774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728"/>
              <a:ext cx="93" cy="70"/>
            </a:xfrm>
            <a:custGeom>
              <a:avLst/>
              <a:gdLst>
                <a:gd name="T0" fmla="*/ 21 w 35"/>
                <a:gd name="T1" fmla="*/ 0 h 26"/>
                <a:gd name="T2" fmla="*/ 15 w 35"/>
                <a:gd name="T3" fmla="*/ 2 h 26"/>
                <a:gd name="T4" fmla="*/ 8 w 35"/>
                <a:gd name="T5" fmla="*/ 18 h 26"/>
                <a:gd name="T6" fmla="*/ 23 w 35"/>
                <a:gd name="T7" fmla="*/ 26 h 26"/>
                <a:gd name="T8" fmla="*/ 34 w 35"/>
                <a:gd name="T9" fmla="*/ 18 h 26"/>
                <a:gd name="T10" fmla="*/ 21 w 3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2" y="24"/>
                    <a:pt x="18" y="26"/>
                    <a:pt x="23" y="26"/>
                  </a:cubicBezTo>
                  <a:cubicBezTo>
                    <a:pt x="28" y="26"/>
                    <a:pt x="33" y="23"/>
                    <a:pt x="34" y="18"/>
                  </a:cubicBezTo>
                  <a:cubicBezTo>
                    <a:pt x="35" y="11"/>
                    <a:pt x="29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Freeform 92">
              <a:extLst>
                <a:ext uri="{FF2B5EF4-FFF2-40B4-BE49-F238E27FC236}">
                  <a16:creationId xmlns:a16="http://schemas.microsoft.com/office/drawing/2014/main" id="{A6D90858-B77D-4443-938B-D4EA338D5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897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4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93">
              <a:extLst>
                <a:ext uri="{FF2B5EF4-FFF2-40B4-BE49-F238E27FC236}">
                  <a16:creationId xmlns:a16="http://schemas.microsoft.com/office/drawing/2014/main" id="{431F9BF2-5503-469A-9D85-88763DF8F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948"/>
              <a:ext cx="27" cy="6"/>
            </a:xfrm>
            <a:custGeom>
              <a:avLst/>
              <a:gdLst>
                <a:gd name="T0" fmla="*/ 10 w 10"/>
                <a:gd name="T1" fmla="*/ 0 h 2"/>
                <a:gd name="T2" fmla="*/ 0 w 10"/>
                <a:gd name="T3" fmla="*/ 2 h 2"/>
                <a:gd name="T4" fmla="*/ 10 w 10"/>
                <a:gd name="T5" fmla="*/ 1 h 2"/>
                <a:gd name="T6" fmla="*/ 1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1"/>
                    <a:pt x="4" y="2"/>
                    <a:pt x="0" y="2"/>
                  </a:cubicBez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94">
              <a:extLst>
                <a:ext uri="{FF2B5EF4-FFF2-40B4-BE49-F238E27FC236}">
                  <a16:creationId xmlns:a16="http://schemas.microsoft.com/office/drawing/2014/main" id="{CC09475B-9745-4AEC-98E7-05DC9BBE1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889"/>
              <a:ext cx="83" cy="70"/>
            </a:xfrm>
            <a:custGeom>
              <a:avLst/>
              <a:gdLst>
                <a:gd name="T0" fmla="*/ 12 w 31"/>
                <a:gd name="T1" fmla="*/ 0 h 26"/>
                <a:gd name="T2" fmla="*/ 3 w 31"/>
                <a:gd name="T3" fmla="*/ 7 h 26"/>
                <a:gd name="T4" fmla="*/ 7 w 31"/>
                <a:gd name="T5" fmla="*/ 26 h 26"/>
                <a:gd name="T6" fmla="*/ 16 w 31"/>
                <a:gd name="T7" fmla="*/ 24 h 26"/>
                <a:gd name="T8" fmla="*/ 26 w 31"/>
                <a:gd name="T9" fmla="*/ 22 h 26"/>
                <a:gd name="T10" fmla="*/ 27 w 31"/>
                <a:gd name="T11" fmla="*/ 9 h 26"/>
                <a:gd name="T12" fmla="*/ 12 w 3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12" y="0"/>
                  </a:moveTo>
                  <a:cubicBezTo>
                    <a:pt x="9" y="0"/>
                    <a:pt x="6" y="2"/>
                    <a:pt x="3" y="7"/>
                  </a:cubicBezTo>
                  <a:cubicBezTo>
                    <a:pt x="3" y="7"/>
                    <a:pt x="0" y="20"/>
                    <a:pt x="7" y="26"/>
                  </a:cubicBezTo>
                  <a:cubicBezTo>
                    <a:pt x="10" y="25"/>
                    <a:pt x="13" y="25"/>
                    <a:pt x="16" y="24"/>
                  </a:cubicBezTo>
                  <a:cubicBezTo>
                    <a:pt x="20" y="24"/>
                    <a:pt x="23" y="23"/>
                    <a:pt x="26" y="22"/>
                  </a:cubicBezTo>
                  <a:cubicBezTo>
                    <a:pt x="30" y="19"/>
                    <a:pt x="31" y="13"/>
                    <a:pt x="27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95">
              <a:extLst>
                <a:ext uri="{FF2B5EF4-FFF2-40B4-BE49-F238E27FC236}">
                  <a16:creationId xmlns:a16="http://schemas.microsoft.com/office/drawing/2014/main" id="{E77E7CBF-8FA8-4E44-92D6-FFA172F3D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951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9 w 19"/>
                <a:gd name="T3" fmla="*/ 1 h 4"/>
                <a:gd name="T4" fmla="*/ 0 w 19"/>
                <a:gd name="T5" fmla="*/ 3 h 4"/>
                <a:gd name="T6" fmla="*/ 2 w 19"/>
                <a:gd name="T7" fmla="*/ 4 h 4"/>
                <a:gd name="T8" fmla="*/ 18 w 19"/>
                <a:gd name="T9" fmla="*/ 1 h 4"/>
                <a:gd name="T10" fmla="*/ 19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1"/>
                    <a:pt x="9" y="1"/>
                  </a:cubicBezTo>
                  <a:cubicBezTo>
                    <a:pt x="6" y="2"/>
                    <a:pt x="3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7" y="3"/>
                    <a:pt x="13" y="2"/>
                    <a:pt x="18" y="1"/>
                  </a:cubicBezTo>
                  <a:cubicBezTo>
                    <a:pt x="18" y="1"/>
                    <a:pt x="19" y="0"/>
                    <a:pt x="19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96">
              <a:extLst>
                <a:ext uri="{FF2B5EF4-FFF2-40B4-BE49-F238E27FC236}">
                  <a16:creationId xmlns:a16="http://schemas.microsoft.com/office/drawing/2014/main" id="{F5190386-F48C-4246-80AC-F2CD4D170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712"/>
              <a:ext cx="94" cy="75"/>
            </a:xfrm>
            <a:custGeom>
              <a:avLst/>
              <a:gdLst>
                <a:gd name="T0" fmla="*/ 13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3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3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3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97">
              <a:extLst>
                <a:ext uri="{FF2B5EF4-FFF2-40B4-BE49-F238E27FC236}">
                  <a16:creationId xmlns:a16="http://schemas.microsoft.com/office/drawing/2014/main" id="{29D7735A-1A6F-41B2-A219-16413A684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98">
              <a:extLst>
                <a:ext uri="{FF2B5EF4-FFF2-40B4-BE49-F238E27FC236}">
                  <a16:creationId xmlns:a16="http://schemas.microsoft.com/office/drawing/2014/main" id="{AE866799-8B00-4164-BE48-0B8002B0F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897"/>
              <a:ext cx="35" cy="11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3 h 4"/>
                <a:gd name="T4" fmla="*/ 0 w 13"/>
                <a:gd name="T5" fmla="*/ 4 h 4"/>
                <a:gd name="T6" fmla="*/ 13 w 13"/>
                <a:gd name="T7" fmla="*/ 2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99">
              <a:extLst>
                <a:ext uri="{FF2B5EF4-FFF2-40B4-BE49-F238E27FC236}">
                  <a16:creationId xmlns:a16="http://schemas.microsoft.com/office/drawing/2014/main" id="{C308D131-5D52-42F3-8514-A2003947B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572"/>
              <a:ext cx="99" cy="333"/>
            </a:xfrm>
            <a:custGeom>
              <a:avLst/>
              <a:gdLst>
                <a:gd name="T0" fmla="*/ 0 w 37"/>
                <a:gd name="T1" fmla="*/ 0 h 124"/>
                <a:gd name="T2" fmla="*/ 17 w 37"/>
                <a:gd name="T3" fmla="*/ 84 h 124"/>
                <a:gd name="T4" fmla="*/ 24 w 37"/>
                <a:gd name="T5" fmla="*/ 124 h 124"/>
                <a:gd name="T6" fmla="*/ 37 w 37"/>
                <a:gd name="T7" fmla="*/ 121 h 124"/>
                <a:gd name="T8" fmla="*/ 34 w 37"/>
                <a:gd name="T9" fmla="*/ 82 h 124"/>
                <a:gd name="T10" fmla="*/ 19 w 37"/>
                <a:gd name="T11" fmla="*/ 1 h 124"/>
                <a:gd name="T12" fmla="*/ 0 w 37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4">
                  <a:moveTo>
                    <a:pt x="0" y="0"/>
                  </a:moveTo>
                  <a:cubicBezTo>
                    <a:pt x="6" y="28"/>
                    <a:pt x="12" y="56"/>
                    <a:pt x="17" y="84"/>
                  </a:cubicBezTo>
                  <a:cubicBezTo>
                    <a:pt x="19" y="96"/>
                    <a:pt x="22" y="110"/>
                    <a:pt x="24" y="124"/>
                  </a:cubicBezTo>
                  <a:cubicBezTo>
                    <a:pt x="29" y="123"/>
                    <a:pt x="33" y="122"/>
                    <a:pt x="37" y="121"/>
                  </a:cubicBezTo>
                  <a:cubicBezTo>
                    <a:pt x="36" y="108"/>
                    <a:pt x="36" y="92"/>
                    <a:pt x="34" y="82"/>
                  </a:cubicBezTo>
                  <a:cubicBezTo>
                    <a:pt x="29" y="55"/>
                    <a:pt x="24" y="28"/>
                    <a:pt x="19" y="1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100">
              <a:extLst>
                <a:ext uri="{FF2B5EF4-FFF2-40B4-BE49-F238E27FC236}">
                  <a16:creationId xmlns:a16="http://schemas.microsoft.com/office/drawing/2014/main" id="{BC0CDD7B-D0A5-4400-B043-58429E29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876"/>
              <a:ext cx="45" cy="8"/>
            </a:xfrm>
            <a:custGeom>
              <a:avLst/>
              <a:gdLst>
                <a:gd name="T0" fmla="*/ 17 w 17"/>
                <a:gd name="T1" fmla="*/ 0 h 3"/>
                <a:gd name="T2" fmla="*/ 0 w 17"/>
                <a:gd name="T3" fmla="*/ 2 h 3"/>
                <a:gd name="T4" fmla="*/ 0 w 17"/>
                <a:gd name="T5" fmla="*/ 3 h 3"/>
                <a:gd name="T6" fmla="*/ 17 w 17"/>
                <a:gd name="T7" fmla="*/ 1 h 3"/>
                <a:gd name="T8" fmla="*/ 17 w 1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1" y="0"/>
                    <a:pt x="5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5" y="2"/>
                    <a:pt x="11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101">
              <a:extLst>
                <a:ext uri="{FF2B5EF4-FFF2-40B4-BE49-F238E27FC236}">
                  <a16:creationId xmlns:a16="http://schemas.microsoft.com/office/drawing/2014/main" id="{E30B9E26-80AC-445C-AA80-4DF08F70A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583"/>
              <a:ext cx="72" cy="298"/>
            </a:xfrm>
            <a:custGeom>
              <a:avLst/>
              <a:gdLst>
                <a:gd name="T0" fmla="*/ 0 w 27"/>
                <a:gd name="T1" fmla="*/ 0 h 111"/>
                <a:gd name="T2" fmla="*/ 10 w 27"/>
                <a:gd name="T3" fmla="*/ 111 h 111"/>
                <a:gd name="T4" fmla="*/ 27 w 27"/>
                <a:gd name="T5" fmla="*/ 109 h 111"/>
                <a:gd name="T6" fmla="*/ 17 w 27"/>
                <a:gd name="T7" fmla="*/ 1 h 111"/>
                <a:gd name="T8" fmla="*/ 0 w 27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1">
                  <a:moveTo>
                    <a:pt x="0" y="0"/>
                  </a:moveTo>
                  <a:cubicBezTo>
                    <a:pt x="6" y="37"/>
                    <a:pt x="9" y="74"/>
                    <a:pt x="10" y="111"/>
                  </a:cubicBezTo>
                  <a:cubicBezTo>
                    <a:pt x="15" y="110"/>
                    <a:pt x="21" y="109"/>
                    <a:pt x="27" y="109"/>
                  </a:cubicBezTo>
                  <a:cubicBezTo>
                    <a:pt x="24" y="73"/>
                    <a:pt x="21" y="37"/>
                    <a:pt x="17" y="1"/>
                  </a:cubicBezTo>
                  <a:cubicBezTo>
                    <a:pt x="11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102">
              <a:extLst>
                <a:ext uri="{FF2B5EF4-FFF2-40B4-BE49-F238E27FC236}">
                  <a16:creationId xmlns:a16="http://schemas.microsoft.com/office/drawing/2014/main" id="{80BF7511-8299-4CC0-A205-63F23893D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863"/>
              <a:ext cx="59" cy="5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1 h 2"/>
                <a:gd name="T4" fmla="*/ 0 w 22"/>
                <a:gd name="T5" fmla="*/ 2 h 2"/>
                <a:gd name="T6" fmla="*/ 22 w 22"/>
                <a:gd name="T7" fmla="*/ 1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8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8" y="2"/>
                    <a:pt x="15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103">
              <a:extLst>
                <a:ext uri="{FF2B5EF4-FFF2-40B4-BE49-F238E27FC236}">
                  <a16:creationId xmlns:a16="http://schemas.microsoft.com/office/drawing/2014/main" id="{2715F3B9-0D9D-418A-A939-CE92335C4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591"/>
              <a:ext cx="83" cy="274"/>
            </a:xfrm>
            <a:custGeom>
              <a:avLst/>
              <a:gdLst>
                <a:gd name="T0" fmla="*/ 0 w 31"/>
                <a:gd name="T1" fmla="*/ 0 h 102"/>
                <a:gd name="T2" fmla="*/ 4 w 31"/>
                <a:gd name="T3" fmla="*/ 32 h 102"/>
                <a:gd name="T4" fmla="*/ 9 w 31"/>
                <a:gd name="T5" fmla="*/ 96 h 102"/>
                <a:gd name="T6" fmla="*/ 9 w 31"/>
                <a:gd name="T7" fmla="*/ 102 h 102"/>
                <a:gd name="T8" fmla="*/ 31 w 31"/>
                <a:gd name="T9" fmla="*/ 101 h 102"/>
                <a:gd name="T10" fmla="*/ 22 w 31"/>
                <a:gd name="T11" fmla="*/ 49 h 102"/>
                <a:gd name="T12" fmla="*/ 18 w 31"/>
                <a:gd name="T13" fmla="*/ 1 h 102"/>
                <a:gd name="T14" fmla="*/ 0 w 3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2">
                  <a:moveTo>
                    <a:pt x="0" y="0"/>
                  </a:moveTo>
                  <a:cubicBezTo>
                    <a:pt x="1" y="11"/>
                    <a:pt x="3" y="22"/>
                    <a:pt x="4" y="32"/>
                  </a:cubicBezTo>
                  <a:cubicBezTo>
                    <a:pt x="5" y="53"/>
                    <a:pt x="7" y="74"/>
                    <a:pt x="9" y="96"/>
                  </a:cubicBezTo>
                  <a:cubicBezTo>
                    <a:pt x="9" y="98"/>
                    <a:pt x="9" y="100"/>
                    <a:pt x="9" y="102"/>
                  </a:cubicBezTo>
                  <a:cubicBezTo>
                    <a:pt x="17" y="101"/>
                    <a:pt x="24" y="101"/>
                    <a:pt x="31" y="101"/>
                  </a:cubicBezTo>
                  <a:cubicBezTo>
                    <a:pt x="29" y="83"/>
                    <a:pt x="24" y="65"/>
                    <a:pt x="22" y="49"/>
                  </a:cubicBezTo>
                  <a:cubicBezTo>
                    <a:pt x="20" y="33"/>
                    <a:pt x="19" y="17"/>
                    <a:pt x="18" y="1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104">
              <a:extLst>
                <a:ext uri="{FF2B5EF4-FFF2-40B4-BE49-F238E27FC236}">
                  <a16:creationId xmlns:a16="http://schemas.microsoft.com/office/drawing/2014/main" id="{C78EFEAC-21DE-481B-8855-3C1814A0E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865"/>
              <a:ext cx="48" cy="8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1 h 3"/>
                <a:gd name="T4" fmla="*/ 18 w 18"/>
                <a:gd name="T5" fmla="*/ 3 h 3"/>
                <a:gd name="T6" fmla="*/ 18 w 18"/>
                <a:gd name="T7" fmla="*/ 2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"/>
                    <a:pt x="12" y="2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105">
              <a:extLst>
                <a:ext uri="{FF2B5EF4-FFF2-40B4-BE49-F238E27FC236}">
                  <a16:creationId xmlns:a16="http://schemas.microsoft.com/office/drawing/2014/main" id="{5F5DE758-5CE6-433D-86CF-0F0EB6EF6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597"/>
              <a:ext cx="80" cy="274"/>
            </a:xfrm>
            <a:custGeom>
              <a:avLst/>
              <a:gdLst>
                <a:gd name="T0" fmla="*/ 0 w 30"/>
                <a:gd name="T1" fmla="*/ 0 h 102"/>
                <a:gd name="T2" fmla="*/ 12 w 30"/>
                <a:gd name="T3" fmla="*/ 100 h 102"/>
                <a:gd name="T4" fmla="*/ 30 w 30"/>
                <a:gd name="T5" fmla="*/ 102 h 102"/>
                <a:gd name="T6" fmla="*/ 18 w 30"/>
                <a:gd name="T7" fmla="*/ 0 h 102"/>
                <a:gd name="T8" fmla="*/ 0 w 3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0" y="0"/>
                  </a:moveTo>
                  <a:cubicBezTo>
                    <a:pt x="4" y="33"/>
                    <a:pt x="9" y="66"/>
                    <a:pt x="12" y="100"/>
                  </a:cubicBezTo>
                  <a:cubicBezTo>
                    <a:pt x="18" y="100"/>
                    <a:pt x="24" y="101"/>
                    <a:pt x="30" y="102"/>
                  </a:cubicBezTo>
                  <a:cubicBezTo>
                    <a:pt x="27" y="68"/>
                    <a:pt x="22" y="34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106">
              <a:extLst>
                <a:ext uri="{FF2B5EF4-FFF2-40B4-BE49-F238E27FC236}">
                  <a16:creationId xmlns:a16="http://schemas.microsoft.com/office/drawing/2014/main" id="{EFDC7344-F17E-4B18-8E53-2E28E73F5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578"/>
              <a:ext cx="94" cy="53"/>
            </a:xfrm>
            <a:custGeom>
              <a:avLst/>
              <a:gdLst>
                <a:gd name="T0" fmla="*/ 5 w 35"/>
                <a:gd name="T1" fmla="*/ 0 h 20"/>
                <a:gd name="T2" fmla="*/ 9 w 35"/>
                <a:gd name="T3" fmla="*/ 18 h 20"/>
                <a:gd name="T4" fmla="*/ 17 w 35"/>
                <a:gd name="T5" fmla="*/ 20 h 20"/>
                <a:gd name="T6" fmla="*/ 30 w 35"/>
                <a:gd name="T7" fmla="*/ 5 h 20"/>
                <a:gd name="T8" fmla="*/ 27 w 35"/>
                <a:gd name="T9" fmla="*/ 1 h 20"/>
                <a:gd name="T10" fmla="*/ 5 w 3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0">
                  <a:moveTo>
                    <a:pt x="5" y="0"/>
                  </a:moveTo>
                  <a:cubicBezTo>
                    <a:pt x="4" y="3"/>
                    <a:pt x="0" y="13"/>
                    <a:pt x="9" y="18"/>
                  </a:cubicBezTo>
                  <a:cubicBezTo>
                    <a:pt x="12" y="19"/>
                    <a:pt x="14" y="20"/>
                    <a:pt x="17" y="20"/>
                  </a:cubicBezTo>
                  <a:cubicBezTo>
                    <a:pt x="26" y="20"/>
                    <a:pt x="35" y="12"/>
                    <a:pt x="30" y="5"/>
                  </a:cubicBezTo>
                  <a:cubicBezTo>
                    <a:pt x="29" y="4"/>
                    <a:pt x="29" y="3"/>
                    <a:pt x="27" y="1"/>
                  </a:cubicBezTo>
                  <a:cubicBezTo>
                    <a:pt x="20" y="1"/>
                    <a:pt x="13" y="1"/>
                    <a:pt x="5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Freeform 107">
              <a:extLst>
                <a:ext uri="{FF2B5EF4-FFF2-40B4-BE49-F238E27FC236}">
                  <a16:creationId xmlns:a16="http://schemas.microsoft.com/office/drawing/2014/main" id="{BF794504-60D8-4A1F-AD20-6E07584BD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707"/>
              <a:ext cx="91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0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3"/>
                    <a:pt x="17" y="26"/>
                    <a:pt x="22" y="26"/>
                  </a:cubicBezTo>
                  <a:cubicBezTo>
                    <a:pt x="28" y="26"/>
                    <a:pt x="33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108">
              <a:extLst>
                <a:ext uri="{FF2B5EF4-FFF2-40B4-BE49-F238E27FC236}">
                  <a16:creationId xmlns:a16="http://schemas.microsoft.com/office/drawing/2014/main" id="{E2050DB8-DCFE-4C90-8A25-CF78D3379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87"/>
              <a:ext cx="56" cy="10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3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109">
              <a:extLst>
                <a:ext uri="{FF2B5EF4-FFF2-40B4-BE49-F238E27FC236}">
                  <a16:creationId xmlns:a16="http://schemas.microsoft.com/office/drawing/2014/main" id="{412C2C79-F226-4790-A679-F2EECA3CB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73"/>
              <a:ext cx="53" cy="22"/>
            </a:xfrm>
            <a:custGeom>
              <a:avLst/>
              <a:gdLst>
                <a:gd name="T0" fmla="*/ 10 w 20"/>
                <a:gd name="T1" fmla="*/ 0 h 8"/>
                <a:gd name="T2" fmla="*/ 0 w 20"/>
                <a:gd name="T3" fmla="*/ 7 h 8"/>
                <a:gd name="T4" fmla="*/ 0 w 20"/>
                <a:gd name="T5" fmla="*/ 8 h 8"/>
                <a:gd name="T6" fmla="*/ 20 w 20"/>
                <a:gd name="T7" fmla="*/ 5 h 8"/>
                <a:gd name="T8" fmla="*/ 1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cubicBezTo>
                    <a:pt x="7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7"/>
                    <a:pt x="13" y="6"/>
                    <a:pt x="20" y="5"/>
                  </a:cubicBezTo>
                  <a:cubicBezTo>
                    <a:pt x="17" y="2"/>
                    <a:pt x="13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Freeform 110">
              <a:extLst>
                <a:ext uri="{FF2B5EF4-FFF2-40B4-BE49-F238E27FC236}">
                  <a16:creationId xmlns:a16="http://schemas.microsoft.com/office/drawing/2014/main" id="{0BCBA14C-C6FF-4775-849D-CDDB47A7E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691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111">
              <a:extLst>
                <a:ext uri="{FF2B5EF4-FFF2-40B4-BE49-F238E27FC236}">
                  <a16:creationId xmlns:a16="http://schemas.microsoft.com/office/drawing/2014/main" id="{D1B9A795-844D-4CBC-ABA1-16923A9C2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594"/>
              <a:ext cx="69" cy="24"/>
            </a:xfrm>
            <a:custGeom>
              <a:avLst/>
              <a:gdLst>
                <a:gd name="T0" fmla="*/ 0 w 26"/>
                <a:gd name="T1" fmla="*/ 0 h 9"/>
                <a:gd name="T2" fmla="*/ 9 w 26"/>
                <a:gd name="T3" fmla="*/ 8 h 9"/>
                <a:gd name="T4" fmla="*/ 12 w 26"/>
                <a:gd name="T5" fmla="*/ 9 h 9"/>
                <a:gd name="T6" fmla="*/ 26 w 26"/>
                <a:gd name="T7" fmla="*/ 1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1" y="4"/>
                    <a:pt x="4" y="7"/>
                    <a:pt x="9" y="8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8" y="9"/>
                    <a:pt x="24" y="5"/>
                    <a:pt x="26" y="1"/>
                  </a:cubicBezTo>
                  <a:cubicBezTo>
                    <a:pt x="17" y="0"/>
                    <a:pt x="9" y="0"/>
                    <a:pt x="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112">
              <a:extLst>
                <a:ext uri="{FF2B5EF4-FFF2-40B4-BE49-F238E27FC236}">
                  <a16:creationId xmlns:a16="http://schemas.microsoft.com/office/drawing/2014/main" id="{09534504-B8F5-4046-9608-69DDA5B0B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887"/>
              <a:ext cx="40" cy="13"/>
            </a:xfrm>
            <a:custGeom>
              <a:avLst/>
              <a:gdLst>
                <a:gd name="T0" fmla="*/ 0 w 15"/>
                <a:gd name="T1" fmla="*/ 0 h 5"/>
                <a:gd name="T2" fmla="*/ 1 w 15"/>
                <a:gd name="T3" fmla="*/ 2 h 5"/>
                <a:gd name="T4" fmla="*/ 15 w 15"/>
                <a:gd name="T5" fmla="*/ 5 h 5"/>
                <a:gd name="T6" fmla="*/ 15 w 15"/>
                <a:gd name="T7" fmla="*/ 4 h 5"/>
                <a:gd name="T8" fmla="*/ 0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5" y="3"/>
                    <a:pt x="9" y="4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9" y="3"/>
                    <a:pt x="4" y="1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Freeform 113">
              <a:extLst>
                <a:ext uri="{FF2B5EF4-FFF2-40B4-BE49-F238E27FC236}">
                  <a16:creationId xmlns:a16="http://schemas.microsoft.com/office/drawing/2014/main" id="{1A8F3BC1-3E69-4BD0-BABC-F62BB971B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594"/>
              <a:ext cx="96" cy="303"/>
            </a:xfrm>
            <a:custGeom>
              <a:avLst/>
              <a:gdLst>
                <a:gd name="T0" fmla="*/ 18 w 36"/>
                <a:gd name="T1" fmla="*/ 0 h 113"/>
                <a:gd name="T2" fmla="*/ 0 w 36"/>
                <a:gd name="T3" fmla="*/ 0 h 113"/>
                <a:gd name="T4" fmla="*/ 16 w 36"/>
                <a:gd name="T5" fmla="*/ 79 h 113"/>
                <a:gd name="T6" fmla="*/ 21 w 36"/>
                <a:gd name="T7" fmla="*/ 109 h 113"/>
                <a:gd name="T8" fmla="*/ 36 w 36"/>
                <a:gd name="T9" fmla="*/ 113 h 113"/>
                <a:gd name="T10" fmla="*/ 33 w 36"/>
                <a:gd name="T11" fmla="*/ 77 h 113"/>
                <a:gd name="T12" fmla="*/ 18 w 3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3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5" y="27"/>
                    <a:pt x="11" y="53"/>
                    <a:pt x="16" y="79"/>
                  </a:cubicBezTo>
                  <a:cubicBezTo>
                    <a:pt x="17" y="89"/>
                    <a:pt x="20" y="99"/>
                    <a:pt x="21" y="109"/>
                  </a:cubicBezTo>
                  <a:cubicBezTo>
                    <a:pt x="25" y="110"/>
                    <a:pt x="30" y="112"/>
                    <a:pt x="36" y="113"/>
                  </a:cubicBezTo>
                  <a:cubicBezTo>
                    <a:pt x="34" y="100"/>
                    <a:pt x="35" y="87"/>
                    <a:pt x="33" y="77"/>
                  </a:cubicBezTo>
                  <a:cubicBezTo>
                    <a:pt x="28" y="51"/>
                    <a:pt x="23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Freeform 114">
              <a:extLst>
                <a:ext uri="{FF2B5EF4-FFF2-40B4-BE49-F238E27FC236}">
                  <a16:creationId xmlns:a16="http://schemas.microsoft.com/office/drawing/2014/main" id="{6E7915F7-5EC1-4238-BF28-34BAFFD4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930"/>
              <a:ext cx="48" cy="16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1 h 6"/>
                <a:gd name="T4" fmla="*/ 18 w 18"/>
                <a:gd name="T5" fmla="*/ 6 h 6"/>
                <a:gd name="T6" fmla="*/ 18 w 18"/>
                <a:gd name="T7" fmla="*/ 4 h 6"/>
                <a:gd name="T8" fmla="*/ 0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3"/>
                    <a:pt x="12" y="4"/>
                    <a:pt x="18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2" y="3"/>
                    <a:pt x="6" y="2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115">
              <a:extLst>
                <a:ext uri="{FF2B5EF4-FFF2-40B4-BE49-F238E27FC236}">
                  <a16:creationId xmlns:a16="http://schemas.microsoft.com/office/drawing/2014/main" id="{4F0D04C7-30B0-4A36-A3A2-151CA1FF6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583"/>
              <a:ext cx="75" cy="357"/>
            </a:xfrm>
            <a:custGeom>
              <a:avLst/>
              <a:gdLst>
                <a:gd name="T0" fmla="*/ 16 w 28"/>
                <a:gd name="T1" fmla="*/ 0 h 133"/>
                <a:gd name="T2" fmla="*/ 0 w 28"/>
                <a:gd name="T3" fmla="*/ 1 h 133"/>
                <a:gd name="T4" fmla="*/ 10 w 28"/>
                <a:gd name="T5" fmla="*/ 129 h 133"/>
                <a:gd name="T6" fmla="*/ 28 w 28"/>
                <a:gd name="T7" fmla="*/ 133 h 133"/>
                <a:gd name="T8" fmla="*/ 16 w 2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3">
                  <a:moveTo>
                    <a:pt x="16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6" y="44"/>
                    <a:pt x="10" y="87"/>
                    <a:pt x="10" y="129"/>
                  </a:cubicBezTo>
                  <a:cubicBezTo>
                    <a:pt x="16" y="131"/>
                    <a:pt x="22" y="132"/>
                    <a:pt x="28" y="133"/>
                  </a:cubicBezTo>
                  <a:cubicBezTo>
                    <a:pt x="25" y="89"/>
                    <a:pt x="22" y="45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116">
              <a:extLst>
                <a:ext uri="{FF2B5EF4-FFF2-40B4-BE49-F238E27FC236}">
                  <a16:creationId xmlns:a16="http://schemas.microsoft.com/office/drawing/2014/main" id="{2D52BF74-EBB6-485C-8E7F-2D9FC9A04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117">
              <a:extLst>
                <a:ext uri="{FF2B5EF4-FFF2-40B4-BE49-F238E27FC236}">
                  <a16:creationId xmlns:a16="http://schemas.microsoft.com/office/drawing/2014/main" id="{CD77B13A-1559-4408-9F08-9863C8DD6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578"/>
              <a:ext cx="99" cy="395"/>
            </a:xfrm>
            <a:custGeom>
              <a:avLst/>
              <a:gdLst>
                <a:gd name="T0" fmla="*/ 16 w 37"/>
                <a:gd name="T1" fmla="*/ 0 h 147"/>
                <a:gd name="T2" fmla="*/ 0 w 37"/>
                <a:gd name="T3" fmla="*/ 0 h 147"/>
                <a:gd name="T4" fmla="*/ 4 w 37"/>
                <a:gd name="T5" fmla="*/ 41 h 147"/>
                <a:gd name="T6" fmla="*/ 10 w 37"/>
                <a:gd name="T7" fmla="*/ 104 h 147"/>
                <a:gd name="T8" fmla="*/ 13 w 37"/>
                <a:gd name="T9" fmla="*/ 145 h 147"/>
                <a:gd name="T10" fmla="*/ 15 w 37"/>
                <a:gd name="T11" fmla="*/ 145 h 147"/>
                <a:gd name="T12" fmla="*/ 32 w 37"/>
                <a:gd name="T13" fmla="*/ 147 h 147"/>
                <a:gd name="T14" fmla="*/ 23 w 37"/>
                <a:gd name="T15" fmla="*/ 57 h 147"/>
                <a:gd name="T16" fmla="*/ 18 w 37"/>
                <a:gd name="T17" fmla="*/ 0 h 147"/>
                <a:gd name="T18" fmla="*/ 16 w 37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47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4"/>
                    <a:pt x="3" y="28"/>
                    <a:pt x="4" y="41"/>
                  </a:cubicBezTo>
                  <a:cubicBezTo>
                    <a:pt x="6" y="62"/>
                    <a:pt x="8" y="83"/>
                    <a:pt x="10" y="104"/>
                  </a:cubicBezTo>
                  <a:cubicBezTo>
                    <a:pt x="11" y="117"/>
                    <a:pt x="10" y="132"/>
                    <a:pt x="13" y="145"/>
                  </a:cubicBezTo>
                  <a:cubicBezTo>
                    <a:pt x="13" y="145"/>
                    <a:pt x="14" y="145"/>
                    <a:pt x="15" y="145"/>
                  </a:cubicBezTo>
                  <a:cubicBezTo>
                    <a:pt x="21" y="146"/>
                    <a:pt x="26" y="146"/>
                    <a:pt x="32" y="147"/>
                  </a:cubicBezTo>
                  <a:cubicBezTo>
                    <a:pt x="37" y="118"/>
                    <a:pt x="27" y="85"/>
                    <a:pt x="23" y="57"/>
                  </a:cubicBezTo>
                  <a:cubicBezTo>
                    <a:pt x="21" y="39"/>
                    <a:pt x="20" y="2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118">
              <a:extLst>
                <a:ext uri="{FF2B5EF4-FFF2-40B4-BE49-F238E27FC236}">
                  <a16:creationId xmlns:a16="http://schemas.microsoft.com/office/drawing/2014/main" id="{91B36F7E-F3AE-4E2B-AB57-CB102085F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1" cy="11"/>
            </a:xfrm>
            <a:custGeom>
              <a:avLst/>
              <a:gdLst>
                <a:gd name="T0" fmla="*/ 0 w 19"/>
                <a:gd name="T1" fmla="*/ 0 h 4"/>
                <a:gd name="T2" fmla="*/ 0 w 19"/>
                <a:gd name="T3" fmla="*/ 1 h 4"/>
                <a:gd name="T4" fmla="*/ 19 w 19"/>
                <a:gd name="T5" fmla="*/ 4 h 4"/>
                <a:gd name="T6" fmla="*/ 19 w 19"/>
                <a:gd name="T7" fmla="*/ 2 h 4"/>
                <a:gd name="T8" fmla="*/ 2 w 19"/>
                <a:gd name="T9" fmla="*/ 0 h 4"/>
                <a:gd name="T10" fmla="*/ 0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13" y="3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3" y="1"/>
                    <a:pt x="8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119">
              <a:extLst>
                <a:ext uri="{FF2B5EF4-FFF2-40B4-BE49-F238E27FC236}">
                  <a16:creationId xmlns:a16="http://schemas.microsoft.com/office/drawing/2014/main" id="{13F92696-BBE1-4C52-9049-52E308826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580"/>
              <a:ext cx="91" cy="393"/>
            </a:xfrm>
            <a:custGeom>
              <a:avLst/>
              <a:gdLst>
                <a:gd name="T0" fmla="*/ 0 w 34"/>
                <a:gd name="T1" fmla="*/ 0 h 146"/>
                <a:gd name="T2" fmla="*/ 15 w 34"/>
                <a:gd name="T3" fmla="*/ 146 h 146"/>
                <a:gd name="T4" fmla="*/ 25 w 34"/>
                <a:gd name="T5" fmla="*/ 145 h 146"/>
                <a:gd name="T6" fmla="*/ 34 w 34"/>
                <a:gd name="T7" fmla="*/ 145 h 146"/>
                <a:gd name="T8" fmla="*/ 17 w 34"/>
                <a:gd name="T9" fmla="*/ 2 h 146"/>
                <a:gd name="T10" fmla="*/ 0 w 34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6">
                  <a:moveTo>
                    <a:pt x="0" y="0"/>
                  </a:moveTo>
                  <a:cubicBezTo>
                    <a:pt x="5" y="49"/>
                    <a:pt x="14" y="97"/>
                    <a:pt x="15" y="146"/>
                  </a:cubicBezTo>
                  <a:cubicBezTo>
                    <a:pt x="18" y="146"/>
                    <a:pt x="21" y="146"/>
                    <a:pt x="25" y="145"/>
                  </a:cubicBezTo>
                  <a:cubicBezTo>
                    <a:pt x="28" y="145"/>
                    <a:pt x="31" y="145"/>
                    <a:pt x="34" y="145"/>
                  </a:cubicBezTo>
                  <a:cubicBezTo>
                    <a:pt x="31" y="97"/>
                    <a:pt x="24" y="49"/>
                    <a:pt x="17" y="2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120">
              <a:extLst>
                <a:ext uri="{FF2B5EF4-FFF2-40B4-BE49-F238E27FC236}">
                  <a16:creationId xmlns:a16="http://schemas.microsoft.com/office/drawing/2014/main" id="{5F55C5D2-7C0A-49E6-8E22-F19D929B6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986"/>
              <a:ext cx="48" cy="3"/>
            </a:xfrm>
            <a:custGeom>
              <a:avLst/>
              <a:gdLst>
                <a:gd name="T0" fmla="*/ 0 w 18"/>
                <a:gd name="T1" fmla="*/ 0 h 1"/>
                <a:gd name="T2" fmla="*/ 0 w 18"/>
                <a:gd name="T3" fmla="*/ 1 h 1"/>
                <a:gd name="T4" fmla="*/ 16 w 18"/>
                <a:gd name="T5" fmla="*/ 1 h 1"/>
                <a:gd name="T6" fmla="*/ 17 w 18"/>
                <a:gd name="T7" fmla="*/ 1 h 1"/>
                <a:gd name="T8" fmla="*/ 18 w 18"/>
                <a:gd name="T9" fmla="*/ 0 h 1"/>
                <a:gd name="T10" fmla="*/ 16 w 18"/>
                <a:gd name="T11" fmla="*/ 0 h 1"/>
                <a:gd name="T12" fmla="*/ 0 w 1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121">
              <a:extLst>
                <a:ext uri="{FF2B5EF4-FFF2-40B4-BE49-F238E27FC236}">
                  <a16:creationId xmlns:a16="http://schemas.microsoft.com/office/drawing/2014/main" id="{ED55F925-29E5-4EF4-B485-CC69C7141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8"/>
              <a:ext cx="51" cy="8"/>
            </a:xfrm>
            <a:custGeom>
              <a:avLst/>
              <a:gdLst>
                <a:gd name="T0" fmla="*/ 19 w 19"/>
                <a:gd name="T1" fmla="*/ 0 h 3"/>
                <a:gd name="T2" fmla="*/ 0 w 19"/>
                <a:gd name="T3" fmla="*/ 1 h 3"/>
                <a:gd name="T4" fmla="*/ 1 w 19"/>
                <a:gd name="T5" fmla="*/ 3 h 3"/>
                <a:gd name="T6" fmla="*/ 17 w 19"/>
                <a:gd name="T7" fmla="*/ 3 h 3"/>
                <a:gd name="T8" fmla="*/ 19 w 19"/>
                <a:gd name="T9" fmla="*/ 3 h 3"/>
                <a:gd name="T10" fmla="*/ 19 w 19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cubicBezTo>
                    <a:pt x="13" y="0"/>
                    <a:pt x="6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6" y="3"/>
                    <a:pt x="12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122">
              <a:extLst>
                <a:ext uri="{FF2B5EF4-FFF2-40B4-BE49-F238E27FC236}">
                  <a16:creationId xmlns:a16="http://schemas.microsoft.com/office/drawing/2014/main" id="{D69C7442-F326-4160-8BFD-DE715B7C0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0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10 w 19"/>
                <a:gd name="T3" fmla="*/ 0 h 4"/>
                <a:gd name="T4" fmla="*/ 0 w 19"/>
                <a:gd name="T5" fmla="*/ 1 h 4"/>
                <a:gd name="T6" fmla="*/ 0 w 19"/>
                <a:gd name="T7" fmla="*/ 2 h 4"/>
                <a:gd name="T8" fmla="*/ 0 w 19"/>
                <a:gd name="T9" fmla="*/ 4 h 4"/>
                <a:gd name="T10" fmla="*/ 19 w 19"/>
                <a:gd name="T11" fmla="*/ 3 h 4"/>
                <a:gd name="T12" fmla="*/ 19 w 19"/>
                <a:gd name="T13" fmla="*/ 2 h 4"/>
                <a:gd name="T14" fmla="*/ 19 w 19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0"/>
                    <a:pt x="10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6" y="4"/>
                    <a:pt x="13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9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123">
              <a:extLst>
                <a:ext uri="{FF2B5EF4-FFF2-40B4-BE49-F238E27FC236}">
                  <a16:creationId xmlns:a16="http://schemas.microsoft.com/office/drawing/2014/main" id="{78645902-4A00-4469-B6A6-3F14ABAE8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588"/>
              <a:ext cx="91" cy="54"/>
            </a:xfrm>
            <a:custGeom>
              <a:avLst/>
              <a:gdLst>
                <a:gd name="T0" fmla="*/ 26 w 34"/>
                <a:gd name="T1" fmla="*/ 0 h 20"/>
                <a:gd name="T2" fmla="*/ 3 w 34"/>
                <a:gd name="T3" fmla="*/ 2 h 20"/>
                <a:gd name="T4" fmla="*/ 8 w 34"/>
                <a:gd name="T5" fmla="*/ 18 h 20"/>
                <a:gd name="T6" fmla="*/ 16 w 34"/>
                <a:gd name="T7" fmla="*/ 20 h 20"/>
                <a:gd name="T8" fmla="*/ 29 w 34"/>
                <a:gd name="T9" fmla="*/ 5 h 20"/>
                <a:gd name="T10" fmla="*/ 26 w 3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0">
                  <a:moveTo>
                    <a:pt x="26" y="0"/>
                  </a:moveTo>
                  <a:cubicBezTo>
                    <a:pt x="18" y="1"/>
                    <a:pt x="10" y="1"/>
                    <a:pt x="3" y="2"/>
                  </a:cubicBezTo>
                  <a:cubicBezTo>
                    <a:pt x="2" y="6"/>
                    <a:pt x="0" y="13"/>
                    <a:pt x="8" y="18"/>
                  </a:cubicBezTo>
                  <a:cubicBezTo>
                    <a:pt x="10" y="19"/>
                    <a:pt x="13" y="20"/>
                    <a:pt x="16" y="20"/>
                  </a:cubicBezTo>
                  <a:cubicBezTo>
                    <a:pt x="25" y="20"/>
                    <a:pt x="34" y="12"/>
                    <a:pt x="29" y="5"/>
                  </a:cubicBezTo>
                  <a:cubicBezTo>
                    <a:pt x="28" y="3"/>
                    <a:pt x="27" y="2"/>
                    <a:pt x="2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124">
              <a:extLst>
                <a:ext uri="{FF2B5EF4-FFF2-40B4-BE49-F238E27FC236}">
                  <a16:creationId xmlns:a16="http://schemas.microsoft.com/office/drawing/2014/main" id="{767856B3-D4B8-4D17-AAF8-5B53B2401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715"/>
              <a:ext cx="90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3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3"/>
                  </a:cubicBezTo>
                  <a:cubicBezTo>
                    <a:pt x="15" y="3"/>
                    <a:pt x="0" y="5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125">
              <a:extLst>
                <a:ext uri="{FF2B5EF4-FFF2-40B4-BE49-F238E27FC236}">
                  <a16:creationId xmlns:a16="http://schemas.microsoft.com/office/drawing/2014/main" id="{1A331852-D87E-422C-A60C-DE30BDCA7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905"/>
              <a:ext cx="72" cy="22"/>
            </a:xfrm>
            <a:custGeom>
              <a:avLst/>
              <a:gdLst>
                <a:gd name="T0" fmla="*/ 0 w 27"/>
                <a:gd name="T1" fmla="*/ 0 h 8"/>
                <a:gd name="T2" fmla="*/ 0 w 27"/>
                <a:gd name="T3" fmla="*/ 1 h 8"/>
                <a:gd name="T4" fmla="*/ 27 w 27"/>
                <a:gd name="T5" fmla="*/ 8 h 8"/>
                <a:gd name="T6" fmla="*/ 27 w 27"/>
                <a:gd name="T7" fmla="*/ 6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8" y="3"/>
                    <a:pt x="17" y="5"/>
                    <a:pt x="27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17" y="4"/>
                    <a:pt x="8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126">
              <a:extLst>
                <a:ext uri="{FF2B5EF4-FFF2-40B4-BE49-F238E27FC236}">
                  <a16:creationId xmlns:a16="http://schemas.microsoft.com/office/drawing/2014/main" id="{B9D4FFC4-587F-4A92-803D-A9E101DC4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884"/>
              <a:ext cx="72" cy="38"/>
            </a:xfrm>
            <a:custGeom>
              <a:avLst/>
              <a:gdLst>
                <a:gd name="T0" fmla="*/ 10 w 27"/>
                <a:gd name="T1" fmla="*/ 0 h 14"/>
                <a:gd name="T2" fmla="*/ 0 w 27"/>
                <a:gd name="T3" fmla="*/ 7 h 14"/>
                <a:gd name="T4" fmla="*/ 0 w 27"/>
                <a:gd name="T5" fmla="*/ 8 h 14"/>
                <a:gd name="T6" fmla="*/ 27 w 27"/>
                <a:gd name="T7" fmla="*/ 14 h 14"/>
                <a:gd name="T8" fmla="*/ 24 w 27"/>
                <a:gd name="T9" fmla="*/ 9 h 14"/>
                <a:gd name="T10" fmla="*/ 10 w 2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10" y="0"/>
                  </a:moveTo>
                  <a:cubicBezTo>
                    <a:pt x="6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0"/>
                    <a:pt x="17" y="12"/>
                    <a:pt x="27" y="14"/>
                  </a:cubicBezTo>
                  <a:cubicBezTo>
                    <a:pt x="27" y="13"/>
                    <a:pt x="26" y="11"/>
                    <a:pt x="24" y="9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127">
              <a:extLst>
                <a:ext uri="{FF2B5EF4-FFF2-40B4-BE49-F238E27FC236}">
                  <a16:creationId xmlns:a16="http://schemas.microsoft.com/office/drawing/2014/main" id="{A51A4D96-8909-4592-BCA7-114F8F301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876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128">
              <a:extLst>
                <a:ext uri="{FF2B5EF4-FFF2-40B4-BE49-F238E27FC236}">
                  <a16:creationId xmlns:a16="http://schemas.microsoft.com/office/drawing/2014/main" id="{E5D74655-9475-4CCD-B630-92FDD6167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701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1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7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129">
              <a:extLst>
                <a:ext uri="{FF2B5EF4-FFF2-40B4-BE49-F238E27FC236}">
                  <a16:creationId xmlns:a16="http://schemas.microsoft.com/office/drawing/2014/main" id="{B824C5FB-EAAC-4B1E-B7B2-F88079862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578"/>
              <a:ext cx="83" cy="48"/>
            </a:xfrm>
            <a:custGeom>
              <a:avLst/>
              <a:gdLst>
                <a:gd name="T0" fmla="*/ 1 w 31"/>
                <a:gd name="T1" fmla="*/ 0 h 18"/>
                <a:gd name="T2" fmla="*/ 9 w 31"/>
                <a:gd name="T3" fmla="*/ 18 h 18"/>
                <a:gd name="T4" fmla="*/ 13 w 31"/>
                <a:gd name="T5" fmla="*/ 18 h 18"/>
                <a:gd name="T6" fmla="*/ 26 w 31"/>
                <a:gd name="T7" fmla="*/ 1 h 18"/>
                <a:gd name="T8" fmla="*/ 1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1" y="0"/>
                  </a:moveTo>
                  <a:cubicBezTo>
                    <a:pt x="0" y="5"/>
                    <a:pt x="0" y="16"/>
                    <a:pt x="9" y="18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23" y="18"/>
                    <a:pt x="31" y="9"/>
                    <a:pt x="26" y="1"/>
                  </a:cubicBezTo>
                  <a:cubicBezTo>
                    <a:pt x="18" y="1"/>
                    <a:pt x="9" y="0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130">
              <a:extLst>
                <a:ext uri="{FF2B5EF4-FFF2-40B4-BE49-F238E27FC236}">
                  <a16:creationId xmlns:a16="http://schemas.microsoft.com/office/drawing/2014/main" id="{11AB190B-34BD-4014-9F04-07B41C7BF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599"/>
              <a:ext cx="102" cy="349"/>
            </a:xfrm>
            <a:custGeom>
              <a:avLst/>
              <a:gdLst>
                <a:gd name="T0" fmla="*/ 0 w 38"/>
                <a:gd name="T1" fmla="*/ 0 h 130"/>
                <a:gd name="T2" fmla="*/ 17 w 38"/>
                <a:gd name="T3" fmla="*/ 88 h 130"/>
                <a:gd name="T4" fmla="*/ 25 w 38"/>
                <a:gd name="T5" fmla="*/ 130 h 130"/>
                <a:gd name="T6" fmla="*/ 38 w 38"/>
                <a:gd name="T7" fmla="*/ 125 h 130"/>
                <a:gd name="T8" fmla="*/ 34 w 38"/>
                <a:gd name="T9" fmla="*/ 86 h 130"/>
                <a:gd name="T10" fmla="*/ 19 w 38"/>
                <a:gd name="T11" fmla="*/ 4 h 130"/>
                <a:gd name="T12" fmla="*/ 0 w 38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30">
                  <a:moveTo>
                    <a:pt x="0" y="0"/>
                  </a:moveTo>
                  <a:cubicBezTo>
                    <a:pt x="6" y="29"/>
                    <a:pt x="12" y="59"/>
                    <a:pt x="17" y="88"/>
                  </a:cubicBezTo>
                  <a:cubicBezTo>
                    <a:pt x="20" y="101"/>
                    <a:pt x="23" y="116"/>
                    <a:pt x="25" y="130"/>
                  </a:cubicBezTo>
                  <a:cubicBezTo>
                    <a:pt x="29" y="129"/>
                    <a:pt x="33" y="127"/>
                    <a:pt x="38" y="125"/>
                  </a:cubicBezTo>
                  <a:cubicBezTo>
                    <a:pt x="36" y="112"/>
                    <a:pt x="36" y="96"/>
                    <a:pt x="34" y="86"/>
                  </a:cubicBezTo>
                  <a:cubicBezTo>
                    <a:pt x="29" y="59"/>
                    <a:pt x="24" y="31"/>
                    <a:pt x="19" y="4"/>
                  </a:cubicBezTo>
                  <a:cubicBezTo>
                    <a:pt x="13" y="2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131">
              <a:extLst>
                <a:ext uri="{FF2B5EF4-FFF2-40B4-BE49-F238E27FC236}">
                  <a16:creationId xmlns:a16="http://schemas.microsoft.com/office/drawing/2014/main" id="{707A6DF8-70CF-4646-AC74-B6BBBCEED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967"/>
              <a:ext cx="37" cy="14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4 w 14"/>
                <a:gd name="T7" fmla="*/ 1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9" y="1"/>
                    <a:pt x="5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5" y="4"/>
                    <a:pt x="10" y="3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132">
              <a:extLst>
                <a:ext uri="{FF2B5EF4-FFF2-40B4-BE49-F238E27FC236}">
                  <a16:creationId xmlns:a16="http://schemas.microsoft.com/office/drawing/2014/main" id="{DEB92534-2B45-4095-BBA6-528059F70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43"/>
              <a:ext cx="40" cy="35"/>
            </a:xfrm>
            <a:custGeom>
              <a:avLst/>
              <a:gdLst>
                <a:gd name="T0" fmla="*/ 13 w 15"/>
                <a:gd name="T1" fmla="*/ 0 h 13"/>
                <a:gd name="T2" fmla="*/ 0 w 15"/>
                <a:gd name="T3" fmla="*/ 5 h 13"/>
                <a:gd name="T4" fmla="*/ 1 w 15"/>
                <a:gd name="T5" fmla="*/ 13 h 13"/>
                <a:gd name="T6" fmla="*/ 15 w 15"/>
                <a:gd name="T7" fmla="*/ 9 h 13"/>
                <a:gd name="T8" fmla="*/ 13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3" y="0"/>
                  </a:moveTo>
                  <a:cubicBezTo>
                    <a:pt x="9" y="2"/>
                    <a:pt x="5" y="4"/>
                    <a:pt x="0" y="5"/>
                  </a:cubicBezTo>
                  <a:cubicBezTo>
                    <a:pt x="0" y="8"/>
                    <a:pt x="1" y="10"/>
                    <a:pt x="1" y="13"/>
                  </a:cubicBezTo>
                  <a:cubicBezTo>
                    <a:pt x="6" y="12"/>
                    <a:pt x="10" y="10"/>
                    <a:pt x="15" y="9"/>
                  </a:cubicBezTo>
                  <a:cubicBezTo>
                    <a:pt x="14" y="6"/>
                    <a:pt x="13" y="3"/>
                    <a:pt x="13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133">
              <a:extLst>
                <a:ext uri="{FF2B5EF4-FFF2-40B4-BE49-F238E27FC236}">
                  <a16:creationId xmlns:a16="http://schemas.microsoft.com/office/drawing/2014/main" id="{A39BBD1E-BDFC-4CD7-B908-E252E60C7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35"/>
              <a:ext cx="35" cy="22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5 h 8"/>
                <a:gd name="T4" fmla="*/ 0 w 13"/>
                <a:gd name="T5" fmla="*/ 8 h 8"/>
                <a:gd name="T6" fmla="*/ 13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2"/>
                    <a:pt x="4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5" y="7"/>
                    <a:pt x="9" y="5"/>
                    <a:pt x="13" y="3"/>
                  </a:cubicBezTo>
                  <a:cubicBezTo>
                    <a:pt x="13" y="2"/>
                    <a:pt x="13" y="1"/>
                    <a:pt x="13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134">
              <a:extLst>
                <a:ext uri="{FF2B5EF4-FFF2-40B4-BE49-F238E27FC236}">
                  <a16:creationId xmlns:a16="http://schemas.microsoft.com/office/drawing/2014/main" id="{E601EA85-E384-4F3F-9705-0A4D255FA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629"/>
              <a:ext cx="64" cy="40"/>
            </a:xfrm>
            <a:custGeom>
              <a:avLst/>
              <a:gdLst>
                <a:gd name="T0" fmla="*/ 1 w 24"/>
                <a:gd name="T1" fmla="*/ 0 h 15"/>
                <a:gd name="T2" fmla="*/ 7 w 24"/>
                <a:gd name="T3" fmla="*/ 13 h 15"/>
                <a:gd name="T4" fmla="*/ 15 w 24"/>
                <a:gd name="T5" fmla="*/ 15 h 15"/>
                <a:gd name="T6" fmla="*/ 24 w 24"/>
                <a:gd name="T7" fmla="*/ 13 h 15"/>
                <a:gd name="T8" fmla="*/ 1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0" y="4"/>
                    <a:pt x="1" y="10"/>
                    <a:pt x="7" y="13"/>
                  </a:cubicBezTo>
                  <a:cubicBezTo>
                    <a:pt x="9" y="15"/>
                    <a:pt x="12" y="15"/>
                    <a:pt x="15" y="15"/>
                  </a:cubicBezTo>
                  <a:cubicBezTo>
                    <a:pt x="18" y="15"/>
                    <a:pt x="21" y="14"/>
                    <a:pt x="24" y="13"/>
                  </a:cubicBezTo>
                  <a:cubicBezTo>
                    <a:pt x="17" y="8"/>
                    <a:pt x="10" y="3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135">
              <a:extLst>
                <a:ext uri="{FF2B5EF4-FFF2-40B4-BE49-F238E27FC236}">
                  <a16:creationId xmlns:a16="http://schemas.microsoft.com/office/drawing/2014/main" id="{7F6BEF63-7131-44C5-83C2-7F6B5C895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744"/>
              <a:ext cx="90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136">
              <a:extLst>
                <a:ext uri="{FF2B5EF4-FFF2-40B4-BE49-F238E27FC236}">
                  <a16:creationId xmlns:a16="http://schemas.microsoft.com/office/drawing/2014/main" id="{4AFC8371-1A5B-4FE3-86BE-D6D1129CE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" y="924"/>
              <a:ext cx="53" cy="35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12 h 13"/>
                <a:gd name="T4" fmla="*/ 0 w 20"/>
                <a:gd name="T5" fmla="*/ 13 h 13"/>
                <a:gd name="T6" fmla="*/ 20 w 20"/>
                <a:gd name="T7" fmla="*/ 0 h 13"/>
                <a:gd name="T8" fmla="*/ 19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4" y="5"/>
                    <a:pt x="7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8" y="10"/>
                    <a:pt x="14" y="6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137">
              <a:extLst>
                <a:ext uri="{FF2B5EF4-FFF2-40B4-BE49-F238E27FC236}">
                  <a16:creationId xmlns:a16="http://schemas.microsoft.com/office/drawing/2014/main" id="{56C944D2-F306-4E11-8BFA-90A1B0531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914"/>
              <a:ext cx="53" cy="43"/>
            </a:xfrm>
            <a:custGeom>
              <a:avLst/>
              <a:gdLst>
                <a:gd name="T0" fmla="*/ 11 w 20"/>
                <a:gd name="T1" fmla="*/ 0 h 16"/>
                <a:gd name="T2" fmla="*/ 1 w 20"/>
                <a:gd name="T3" fmla="*/ 7 h 16"/>
                <a:gd name="T4" fmla="*/ 1 w 20"/>
                <a:gd name="T5" fmla="*/ 16 h 16"/>
                <a:gd name="T6" fmla="*/ 20 w 20"/>
                <a:gd name="T7" fmla="*/ 4 h 16"/>
                <a:gd name="T8" fmla="*/ 11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1" y="0"/>
                  </a:moveTo>
                  <a:cubicBezTo>
                    <a:pt x="7" y="0"/>
                    <a:pt x="4" y="2"/>
                    <a:pt x="1" y="7"/>
                  </a:cubicBezTo>
                  <a:cubicBezTo>
                    <a:pt x="1" y="7"/>
                    <a:pt x="0" y="11"/>
                    <a:pt x="1" y="16"/>
                  </a:cubicBezTo>
                  <a:cubicBezTo>
                    <a:pt x="8" y="13"/>
                    <a:pt x="15" y="9"/>
                    <a:pt x="20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50" name="文本框 449">
            <a:extLst>
              <a:ext uri="{FF2B5EF4-FFF2-40B4-BE49-F238E27FC236}">
                <a16:creationId xmlns:a16="http://schemas.microsoft.com/office/drawing/2014/main" id="{2298DFDD-0BEB-4BC2-A50E-FBF26F1970C1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sp>
        <p:nvSpPr>
          <p:cNvPr id="451" name="文本框 450">
            <a:extLst>
              <a:ext uri="{FF2B5EF4-FFF2-40B4-BE49-F238E27FC236}">
                <a16:creationId xmlns:a16="http://schemas.microsoft.com/office/drawing/2014/main" id="{B23EC252-1BE9-49F9-B5D8-0221AEA9EF10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964002D-C680-4AB1-9316-8D0D57D38905}"/>
              </a:ext>
            </a:extLst>
          </p:cNvPr>
          <p:cNvGrpSpPr/>
          <p:nvPr/>
        </p:nvGrpSpPr>
        <p:grpSpPr>
          <a:xfrm>
            <a:off x="1104528" y="1554521"/>
            <a:ext cx="1599483" cy="1881545"/>
            <a:chOff x="1026151" y="1746936"/>
            <a:chExt cx="2157259" cy="2537682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9F37614-D668-4661-A9DA-A24EDFBF1E45}"/>
                </a:ext>
              </a:extLst>
            </p:cNvPr>
            <p:cNvGrpSpPr/>
            <p:nvPr/>
          </p:nvGrpSpPr>
          <p:grpSpPr>
            <a:xfrm>
              <a:off x="1026151" y="1746936"/>
              <a:ext cx="2157259" cy="2537682"/>
              <a:chOff x="1740119" y="1819541"/>
              <a:chExt cx="2879646" cy="3387459"/>
            </a:xfrm>
          </p:grpSpPr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9BCC372D-F866-4854-B011-792C92B75E2A}"/>
                  </a:ext>
                </a:extLst>
              </p:cNvPr>
              <p:cNvGrpSpPr/>
              <p:nvPr/>
            </p:nvGrpSpPr>
            <p:grpSpPr>
              <a:xfrm>
                <a:off x="1856663" y="2298700"/>
                <a:ext cx="2763102" cy="2908300"/>
                <a:chOff x="1856663" y="2298700"/>
                <a:chExt cx="2763102" cy="2908300"/>
              </a:xfrm>
            </p:grpSpPr>
            <p:sp>
              <p:nvSpPr>
                <p:cNvPr id="3" name="矩形 2">
                  <a:extLst>
                    <a:ext uri="{FF2B5EF4-FFF2-40B4-BE49-F238E27FC236}">
                      <a16:creationId xmlns:a16="http://schemas.microsoft.com/office/drawing/2014/main" id="{19035617-E5B0-45A7-B2C5-AB3F652EAAE7}"/>
                    </a:ext>
                  </a:extLst>
                </p:cNvPr>
                <p:cNvSpPr/>
                <p:nvPr/>
              </p:nvSpPr>
              <p:spPr>
                <a:xfrm>
                  <a:off x="1856663" y="2298700"/>
                  <a:ext cx="2763102" cy="29083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651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145" name="矩形 144">
                  <a:extLst>
                    <a:ext uri="{FF2B5EF4-FFF2-40B4-BE49-F238E27FC236}">
                      <a16:creationId xmlns:a16="http://schemas.microsoft.com/office/drawing/2014/main" id="{7557E517-3F2A-40E6-8209-C8C564C7397F}"/>
                    </a:ext>
                  </a:extLst>
                </p:cNvPr>
                <p:cNvSpPr/>
                <p:nvPr/>
              </p:nvSpPr>
              <p:spPr>
                <a:xfrm>
                  <a:off x="1968040" y="2408087"/>
                  <a:ext cx="2540348" cy="21656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  <p:pic>
            <p:nvPicPr>
              <p:cNvPr id="2" name="图片 1">
                <a:extLst>
                  <a:ext uri="{FF2B5EF4-FFF2-40B4-BE49-F238E27FC236}">
                    <a16:creationId xmlns:a16="http://schemas.microsoft.com/office/drawing/2014/main" id="{A0A24770-44DA-46A7-9094-CE2FC45C1D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2139149">
                <a:off x="1740119" y="1819541"/>
                <a:ext cx="462612" cy="1355459"/>
              </a:xfrm>
              <a:prstGeom prst="rect">
                <a:avLst/>
              </a:prstGeom>
            </p:spPr>
          </p:pic>
        </p:grpSp>
        <p:sp>
          <p:nvSpPr>
            <p:cNvPr id="164" name="文本框 163">
              <a:extLst>
                <a:ext uri="{FF2B5EF4-FFF2-40B4-BE49-F238E27FC236}">
                  <a16:creationId xmlns:a16="http://schemas.microsoft.com/office/drawing/2014/main" id="{B3EDD6C5-CEDC-4DFE-B0D4-661E73EAC1B0}"/>
                </a:ext>
              </a:extLst>
            </p:cNvPr>
            <p:cNvSpPr txBox="1"/>
            <p:nvPr/>
          </p:nvSpPr>
          <p:spPr>
            <a:xfrm>
              <a:off x="1268896" y="3815224"/>
              <a:ext cx="1759074" cy="42064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</p:grpSp>
      <p:grpSp>
        <p:nvGrpSpPr>
          <p:cNvPr id="168" name="组合 167">
            <a:extLst>
              <a:ext uri="{FF2B5EF4-FFF2-40B4-BE49-F238E27FC236}">
                <a16:creationId xmlns:a16="http://schemas.microsoft.com/office/drawing/2014/main" id="{13DB8D89-58A0-4519-9440-57E43FE89D11}"/>
              </a:ext>
            </a:extLst>
          </p:cNvPr>
          <p:cNvGrpSpPr/>
          <p:nvPr/>
        </p:nvGrpSpPr>
        <p:grpSpPr>
          <a:xfrm>
            <a:off x="1104528" y="3549743"/>
            <a:ext cx="1599483" cy="1881545"/>
            <a:chOff x="1026151" y="1746936"/>
            <a:chExt cx="2157259" cy="2537682"/>
          </a:xfrm>
        </p:grpSpPr>
        <p:grpSp>
          <p:nvGrpSpPr>
            <p:cNvPr id="169" name="组合 168">
              <a:extLst>
                <a:ext uri="{FF2B5EF4-FFF2-40B4-BE49-F238E27FC236}">
                  <a16:creationId xmlns:a16="http://schemas.microsoft.com/office/drawing/2014/main" id="{3986BC45-0906-40D9-B742-D8CD655C569D}"/>
                </a:ext>
              </a:extLst>
            </p:cNvPr>
            <p:cNvGrpSpPr/>
            <p:nvPr/>
          </p:nvGrpSpPr>
          <p:grpSpPr>
            <a:xfrm>
              <a:off x="1026151" y="1746936"/>
              <a:ext cx="2157259" cy="2537682"/>
              <a:chOff x="1740119" y="1819541"/>
              <a:chExt cx="2879646" cy="3387459"/>
            </a:xfrm>
          </p:grpSpPr>
          <p:grpSp>
            <p:nvGrpSpPr>
              <p:cNvPr id="171" name="组合 170">
                <a:extLst>
                  <a:ext uri="{FF2B5EF4-FFF2-40B4-BE49-F238E27FC236}">
                    <a16:creationId xmlns:a16="http://schemas.microsoft.com/office/drawing/2014/main" id="{2123CBD6-1129-45D7-83C9-54BB8187B8D6}"/>
                  </a:ext>
                </a:extLst>
              </p:cNvPr>
              <p:cNvGrpSpPr/>
              <p:nvPr/>
            </p:nvGrpSpPr>
            <p:grpSpPr>
              <a:xfrm>
                <a:off x="1856663" y="2298700"/>
                <a:ext cx="2763102" cy="2908300"/>
                <a:chOff x="1856663" y="2298700"/>
                <a:chExt cx="2763102" cy="2908300"/>
              </a:xfrm>
            </p:grpSpPr>
            <p:sp>
              <p:nvSpPr>
                <p:cNvPr id="173" name="矩形 172">
                  <a:extLst>
                    <a:ext uri="{FF2B5EF4-FFF2-40B4-BE49-F238E27FC236}">
                      <a16:creationId xmlns:a16="http://schemas.microsoft.com/office/drawing/2014/main" id="{9D687DB6-0E6F-404D-8B28-4B3AAFCD530A}"/>
                    </a:ext>
                  </a:extLst>
                </p:cNvPr>
                <p:cNvSpPr/>
                <p:nvPr/>
              </p:nvSpPr>
              <p:spPr>
                <a:xfrm>
                  <a:off x="1856663" y="2298700"/>
                  <a:ext cx="2763102" cy="29083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651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174" name="矩形 173">
                  <a:extLst>
                    <a:ext uri="{FF2B5EF4-FFF2-40B4-BE49-F238E27FC236}">
                      <a16:creationId xmlns:a16="http://schemas.microsoft.com/office/drawing/2014/main" id="{DB2D3A0D-B011-4B0E-B704-0C0F1B5366AF}"/>
                    </a:ext>
                  </a:extLst>
                </p:cNvPr>
                <p:cNvSpPr/>
                <p:nvPr/>
              </p:nvSpPr>
              <p:spPr>
                <a:xfrm>
                  <a:off x="1968040" y="2408087"/>
                  <a:ext cx="2540348" cy="2165652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  <p:pic>
            <p:nvPicPr>
              <p:cNvPr id="172" name="图片 171">
                <a:extLst>
                  <a:ext uri="{FF2B5EF4-FFF2-40B4-BE49-F238E27FC236}">
                    <a16:creationId xmlns:a16="http://schemas.microsoft.com/office/drawing/2014/main" id="{51E48A8D-AD29-4A28-AFAD-0843FCA302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2139149">
                <a:off x="1740119" y="1819541"/>
                <a:ext cx="462612" cy="1355459"/>
              </a:xfrm>
              <a:prstGeom prst="rect">
                <a:avLst/>
              </a:prstGeom>
            </p:spPr>
          </p:pic>
        </p:grpSp>
        <p:sp>
          <p:nvSpPr>
            <p:cNvPr id="170" name="文本框 169">
              <a:extLst>
                <a:ext uri="{FF2B5EF4-FFF2-40B4-BE49-F238E27FC236}">
                  <a16:creationId xmlns:a16="http://schemas.microsoft.com/office/drawing/2014/main" id="{B64E6C55-95FC-4432-B78D-4597B50A6355}"/>
                </a:ext>
              </a:extLst>
            </p:cNvPr>
            <p:cNvSpPr txBox="1"/>
            <p:nvPr/>
          </p:nvSpPr>
          <p:spPr>
            <a:xfrm>
              <a:off x="1268896" y="3815224"/>
              <a:ext cx="1759074" cy="42064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</p:grpSp>
      <p:grpSp>
        <p:nvGrpSpPr>
          <p:cNvPr id="175" name="组合 174">
            <a:extLst>
              <a:ext uri="{FF2B5EF4-FFF2-40B4-BE49-F238E27FC236}">
                <a16:creationId xmlns:a16="http://schemas.microsoft.com/office/drawing/2014/main" id="{98A72329-EB26-41BC-B5B1-38AA38475C7C}"/>
              </a:ext>
            </a:extLst>
          </p:cNvPr>
          <p:cNvGrpSpPr/>
          <p:nvPr/>
        </p:nvGrpSpPr>
        <p:grpSpPr>
          <a:xfrm>
            <a:off x="6330329" y="1554521"/>
            <a:ext cx="1599483" cy="1881545"/>
            <a:chOff x="1026151" y="1746936"/>
            <a:chExt cx="2157259" cy="2537682"/>
          </a:xfrm>
        </p:grpSpPr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id="{3D4AF796-39C1-4FD3-8869-AFDBCA6D2A8A}"/>
                </a:ext>
              </a:extLst>
            </p:cNvPr>
            <p:cNvGrpSpPr/>
            <p:nvPr/>
          </p:nvGrpSpPr>
          <p:grpSpPr>
            <a:xfrm>
              <a:off x="1026151" y="1746936"/>
              <a:ext cx="2157259" cy="2537682"/>
              <a:chOff x="1740119" y="1819541"/>
              <a:chExt cx="2879646" cy="3387459"/>
            </a:xfrm>
          </p:grpSpPr>
          <p:grpSp>
            <p:nvGrpSpPr>
              <p:cNvPr id="178" name="组合 177">
                <a:extLst>
                  <a:ext uri="{FF2B5EF4-FFF2-40B4-BE49-F238E27FC236}">
                    <a16:creationId xmlns:a16="http://schemas.microsoft.com/office/drawing/2014/main" id="{C889535B-475A-431E-A045-A1ACD61F18EE}"/>
                  </a:ext>
                </a:extLst>
              </p:cNvPr>
              <p:cNvGrpSpPr/>
              <p:nvPr/>
            </p:nvGrpSpPr>
            <p:grpSpPr>
              <a:xfrm>
                <a:off x="1856663" y="2298700"/>
                <a:ext cx="2763102" cy="2908300"/>
                <a:chOff x="1856663" y="2298700"/>
                <a:chExt cx="2763102" cy="2908300"/>
              </a:xfrm>
            </p:grpSpPr>
            <p:sp>
              <p:nvSpPr>
                <p:cNvPr id="180" name="矩形 179">
                  <a:extLst>
                    <a:ext uri="{FF2B5EF4-FFF2-40B4-BE49-F238E27FC236}">
                      <a16:creationId xmlns:a16="http://schemas.microsoft.com/office/drawing/2014/main" id="{C935C088-F927-4519-AB15-3C463641CE82}"/>
                    </a:ext>
                  </a:extLst>
                </p:cNvPr>
                <p:cNvSpPr/>
                <p:nvPr/>
              </p:nvSpPr>
              <p:spPr>
                <a:xfrm>
                  <a:off x="1856663" y="2298700"/>
                  <a:ext cx="2763102" cy="29083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651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181" name="矩形 180">
                  <a:extLst>
                    <a:ext uri="{FF2B5EF4-FFF2-40B4-BE49-F238E27FC236}">
                      <a16:creationId xmlns:a16="http://schemas.microsoft.com/office/drawing/2014/main" id="{4C87C553-20DD-485C-8B39-BA62FA8E3E66}"/>
                    </a:ext>
                  </a:extLst>
                </p:cNvPr>
                <p:cNvSpPr/>
                <p:nvPr/>
              </p:nvSpPr>
              <p:spPr>
                <a:xfrm>
                  <a:off x="1968040" y="2408087"/>
                  <a:ext cx="2540348" cy="2165652"/>
                </a:xfrm>
                <a:prstGeom prst="rect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  <p:pic>
            <p:nvPicPr>
              <p:cNvPr id="179" name="图片 178">
                <a:extLst>
                  <a:ext uri="{FF2B5EF4-FFF2-40B4-BE49-F238E27FC236}">
                    <a16:creationId xmlns:a16="http://schemas.microsoft.com/office/drawing/2014/main" id="{436DC3D5-CC6E-4766-BF14-F3797AAAD4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2139149">
                <a:off x="1740119" y="1819541"/>
                <a:ext cx="462612" cy="1355459"/>
              </a:xfrm>
              <a:prstGeom prst="rect">
                <a:avLst/>
              </a:prstGeom>
            </p:spPr>
          </p:pic>
        </p:grpSp>
        <p:sp>
          <p:nvSpPr>
            <p:cNvPr id="177" name="文本框 176">
              <a:extLst>
                <a:ext uri="{FF2B5EF4-FFF2-40B4-BE49-F238E27FC236}">
                  <a16:creationId xmlns:a16="http://schemas.microsoft.com/office/drawing/2014/main" id="{0E0A963E-97A3-436E-90EA-1444194E70B2}"/>
                </a:ext>
              </a:extLst>
            </p:cNvPr>
            <p:cNvSpPr txBox="1"/>
            <p:nvPr/>
          </p:nvSpPr>
          <p:spPr>
            <a:xfrm>
              <a:off x="1268896" y="3815224"/>
              <a:ext cx="1759074" cy="42064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</p:grpSp>
      <p:grpSp>
        <p:nvGrpSpPr>
          <p:cNvPr id="182" name="组合 181">
            <a:extLst>
              <a:ext uri="{FF2B5EF4-FFF2-40B4-BE49-F238E27FC236}">
                <a16:creationId xmlns:a16="http://schemas.microsoft.com/office/drawing/2014/main" id="{65AF5C76-1806-4BD6-B435-020DC44DE31D}"/>
              </a:ext>
            </a:extLst>
          </p:cNvPr>
          <p:cNvGrpSpPr/>
          <p:nvPr/>
        </p:nvGrpSpPr>
        <p:grpSpPr>
          <a:xfrm>
            <a:off x="6330329" y="3549743"/>
            <a:ext cx="1599483" cy="1881545"/>
            <a:chOff x="1026151" y="1746936"/>
            <a:chExt cx="2157259" cy="2537682"/>
          </a:xfrm>
        </p:grpSpPr>
        <p:grpSp>
          <p:nvGrpSpPr>
            <p:cNvPr id="183" name="组合 182">
              <a:extLst>
                <a:ext uri="{FF2B5EF4-FFF2-40B4-BE49-F238E27FC236}">
                  <a16:creationId xmlns:a16="http://schemas.microsoft.com/office/drawing/2014/main" id="{13919A3C-BCED-464A-BF39-C0EC17CE8B51}"/>
                </a:ext>
              </a:extLst>
            </p:cNvPr>
            <p:cNvGrpSpPr/>
            <p:nvPr/>
          </p:nvGrpSpPr>
          <p:grpSpPr>
            <a:xfrm>
              <a:off x="1026151" y="1746936"/>
              <a:ext cx="2157259" cy="2537682"/>
              <a:chOff x="1740119" y="1819541"/>
              <a:chExt cx="2879646" cy="3387459"/>
            </a:xfrm>
          </p:grpSpPr>
          <p:grpSp>
            <p:nvGrpSpPr>
              <p:cNvPr id="185" name="组合 184">
                <a:extLst>
                  <a:ext uri="{FF2B5EF4-FFF2-40B4-BE49-F238E27FC236}">
                    <a16:creationId xmlns:a16="http://schemas.microsoft.com/office/drawing/2014/main" id="{B7687126-8483-43E2-BFBF-250296C49589}"/>
                  </a:ext>
                </a:extLst>
              </p:cNvPr>
              <p:cNvGrpSpPr/>
              <p:nvPr/>
            </p:nvGrpSpPr>
            <p:grpSpPr>
              <a:xfrm>
                <a:off x="1856663" y="2298700"/>
                <a:ext cx="2763102" cy="2908300"/>
                <a:chOff x="1856663" y="2298700"/>
                <a:chExt cx="2763102" cy="2908300"/>
              </a:xfrm>
            </p:grpSpPr>
            <p:sp>
              <p:nvSpPr>
                <p:cNvPr id="187" name="矩形 186">
                  <a:extLst>
                    <a:ext uri="{FF2B5EF4-FFF2-40B4-BE49-F238E27FC236}">
                      <a16:creationId xmlns:a16="http://schemas.microsoft.com/office/drawing/2014/main" id="{B55D54A8-0466-4A5D-AE6E-750D90277FDD}"/>
                    </a:ext>
                  </a:extLst>
                </p:cNvPr>
                <p:cNvSpPr/>
                <p:nvPr/>
              </p:nvSpPr>
              <p:spPr>
                <a:xfrm>
                  <a:off x="1856663" y="2298700"/>
                  <a:ext cx="2763102" cy="29083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651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188" name="矩形 187">
                  <a:extLst>
                    <a:ext uri="{FF2B5EF4-FFF2-40B4-BE49-F238E27FC236}">
                      <a16:creationId xmlns:a16="http://schemas.microsoft.com/office/drawing/2014/main" id="{BB49401B-4082-4E97-AD27-4D6C69795F53}"/>
                    </a:ext>
                  </a:extLst>
                </p:cNvPr>
                <p:cNvSpPr/>
                <p:nvPr/>
              </p:nvSpPr>
              <p:spPr>
                <a:xfrm>
                  <a:off x="1968040" y="2408087"/>
                  <a:ext cx="2540348" cy="2165652"/>
                </a:xfrm>
                <a:prstGeom prst="rect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  <p:pic>
            <p:nvPicPr>
              <p:cNvPr id="186" name="图片 185">
                <a:extLst>
                  <a:ext uri="{FF2B5EF4-FFF2-40B4-BE49-F238E27FC236}">
                    <a16:creationId xmlns:a16="http://schemas.microsoft.com/office/drawing/2014/main" id="{0325584A-FBF8-4D18-91C4-7FD7562F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2139149">
                <a:off x="1740119" y="1819541"/>
                <a:ext cx="462612" cy="1355459"/>
              </a:xfrm>
              <a:prstGeom prst="rect">
                <a:avLst/>
              </a:prstGeom>
            </p:spPr>
          </p:pic>
        </p:grpSp>
        <p:sp>
          <p:nvSpPr>
            <p:cNvPr id="184" name="文本框 183">
              <a:extLst>
                <a:ext uri="{FF2B5EF4-FFF2-40B4-BE49-F238E27FC236}">
                  <a16:creationId xmlns:a16="http://schemas.microsoft.com/office/drawing/2014/main" id="{ABAE34EA-5CA0-48EF-A0E3-BD793879D5AD}"/>
                </a:ext>
              </a:extLst>
            </p:cNvPr>
            <p:cNvSpPr txBox="1"/>
            <p:nvPr/>
          </p:nvSpPr>
          <p:spPr>
            <a:xfrm>
              <a:off x="1268896" y="3815224"/>
              <a:ext cx="1759074" cy="42064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</p:grpSp>
      <p:sp>
        <p:nvSpPr>
          <p:cNvPr id="191" name="文本框 190">
            <a:extLst>
              <a:ext uri="{FF2B5EF4-FFF2-40B4-BE49-F238E27FC236}">
                <a16:creationId xmlns:a16="http://schemas.microsoft.com/office/drawing/2014/main" id="{17BADFD2-84F0-4E30-B489-90CA7002F575}"/>
              </a:ext>
            </a:extLst>
          </p:cNvPr>
          <p:cNvSpPr txBox="1"/>
          <p:nvPr/>
        </p:nvSpPr>
        <p:spPr>
          <a:xfrm>
            <a:off x="3133901" y="2124014"/>
            <a:ext cx="239549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感谢您的使用，您的文字内容添加到此处，文字动画效果不变。</a:t>
            </a:r>
          </a:p>
        </p:txBody>
      </p:sp>
      <p:sp>
        <p:nvSpPr>
          <p:cNvPr id="192" name="文本框 191">
            <a:extLst>
              <a:ext uri="{FF2B5EF4-FFF2-40B4-BE49-F238E27FC236}">
                <a16:creationId xmlns:a16="http://schemas.microsoft.com/office/drawing/2014/main" id="{79157EF0-2A7C-4940-AF1F-5A59D537113F}"/>
              </a:ext>
            </a:extLst>
          </p:cNvPr>
          <p:cNvSpPr txBox="1"/>
          <p:nvPr/>
        </p:nvSpPr>
        <p:spPr>
          <a:xfrm>
            <a:off x="3133901" y="4023410"/>
            <a:ext cx="239549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感谢您的使用，您的文字内容添加到此处，文字动画效果不变。</a:t>
            </a:r>
          </a:p>
        </p:txBody>
      </p:sp>
      <p:sp>
        <p:nvSpPr>
          <p:cNvPr id="193" name="文本框 192">
            <a:extLst>
              <a:ext uri="{FF2B5EF4-FFF2-40B4-BE49-F238E27FC236}">
                <a16:creationId xmlns:a16="http://schemas.microsoft.com/office/drawing/2014/main" id="{5B1B059B-E774-4ED0-85D8-FD3BACBDE55E}"/>
              </a:ext>
            </a:extLst>
          </p:cNvPr>
          <p:cNvSpPr txBox="1"/>
          <p:nvPr/>
        </p:nvSpPr>
        <p:spPr>
          <a:xfrm>
            <a:off x="8342720" y="2124014"/>
            <a:ext cx="239549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感谢您的使用，您的文字内容添加到此处，文字动画效果不变。</a:t>
            </a:r>
          </a:p>
        </p:txBody>
      </p:sp>
      <p:sp>
        <p:nvSpPr>
          <p:cNvPr id="194" name="文本框 193">
            <a:extLst>
              <a:ext uri="{FF2B5EF4-FFF2-40B4-BE49-F238E27FC236}">
                <a16:creationId xmlns:a16="http://schemas.microsoft.com/office/drawing/2014/main" id="{E9E8AE13-8AAA-4884-86EE-BFFE674A9743}"/>
              </a:ext>
            </a:extLst>
          </p:cNvPr>
          <p:cNvSpPr txBox="1"/>
          <p:nvPr/>
        </p:nvSpPr>
        <p:spPr>
          <a:xfrm>
            <a:off x="8342720" y="4023410"/>
            <a:ext cx="239549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感谢您的使用，您的文字内容添加到此处，文字动画效果不变。</a:t>
            </a:r>
          </a:p>
        </p:txBody>
      </p:sp>
    </p:spTree>
    <p:extLst>
      <p:ext uri="{BB962C8B-B14F-4D97-AF65-F5344CB8AC3E}">
        <p14:creationId xmlns:p14="http://schemas.microsoft.com/office/powerpoint/2010/main" val="163686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  <p:bldP spid="192" grpId="0"/>
      <p:bldP spid="193" grpId="0"/>
      <p:bldP spid="194" grpId="0"/>
    </p:bldLst>
  </p:timing>
</p:sld>
</file>

<file path=ppt/slides/slide25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>
            <a:extLst>
              <a:ext uri="{FF2B5EF4-FFF2-40B4-BE49-F238E27FC236}">
                <a16:creationId xmlns:a16="http://schemas.microsoft.com/office/drawing/2014/main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3466"/>
            <a:ext cx="3068236" cy="3674533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03" y="5084773"/>
            <a:ext cx="4825912" cy="165864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3E1FAA8-09EC-4A07-B26F-00061E2B94CB}"/>
              </a:ext>
            </a:extLst>
          </p:cNvPr>
          <p:cNvGrpSpPr/>
          <p:nvPr/>
        </p:nvGrpSpPr>
        <p:grpSpPr>
          <a:xfrm>
            <a:off x="1579380" y="1295565"/>
            <a:ext cx="9033243" cy="1862048"/>
            <a:chOff x="1579380" y="1295565"/>
            <a:chExt cx="9033243" cy="1862048"/>
          </a:xfrm>
        </p:grpSpPr>
        <p:sp>
          <p:nvSpPr>
            <p:cNvPr id="346" name="文本框 345">
              <a:extLst>
                <a:ext uri="{FF2B5EF4-FFF2-40B4-BE49-F238E27FC236}">
                  <a16:creationId xmlns:a16="http://schemas.microsoft.com/office/drawing/2014/main" id="{8332BDAA-3D8A-4AF1-9D63-0FFBFE747417}"/>
                </a:ext>
              </a:extLst>
            </p:cNvPr>
            <p:cNvSpPr txBox="1"/>
            <p:nvPr/>
          </p:nvSpPr>
          <p:spPr>
            <a:xfrm>
              <a:off x="1579380" y="1295565"/>
              <a:ext cx="9033243" cy="186204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1500" dirty="0">
                  <a:ln w="63500">
                    <a:solidFill>
                      <a:srgbClr val="FFFFFF"/>
                    </a:solidFill>
                  </a:ln>
                  <a:solidFill>
                    <a:srgbClr val="FF4D67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感谢您的观看</a:t>
              </a:r>
            </a:p>
          </p:txBody>
        </p:sp>
        <p:sp>
          <p:nvSpPr>
            <p:cNvPr id="344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1579380" y="1295565"/>
              <a:ext cx="9033243" cy="186204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1500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感谢您的观看</a:t>
              </a:r>
            </a:p>
          </p:txBody>
        </p:sp>
      </p:grpSp>
      <p:sp>
        <p:nvSpPr>
          <p:cNvPr id="347" name="文本框 346">
            <a:extLst>
              <a:ext uri="{FF2B5EF4-FFF2-40B4-BE49-F238E27FC236}">
                <a16:creationId xmlns:a16="http://schemas.microsoft.com/office/drawing/2014/main" id="{0E557166-7A9F-424F-9BF0-9BC749A57A70}"/>
              </a:ext>
            </a:extLst>
          </p:cNvPr>
          <p:cNvSpPr txBox="1"/>
          <p:nvPr/>
        </p:nvSpPr>
        <p:spPr>
          <a:xfrm>
            <a:off x="3929575" y="3888445"/>
            <a:ext cx="433285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dirty="0">
                <a:pattFill prst="wdDnDiag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迷你简准圆" panose="03000509000000000000" pitchFamily="65" charset="-122"/>
                <a:ea typeface="迷你简准圆" panose="03000509000000000000" pitchFamily="65" charset="-122"/>
              </a:rPr>
              <a:t>三年级一班</a:t>
            </a:r>
            <a:r>
              <a:rPr lang="en-US" altLang="zh-CN" sz="2400" dirty="0">
                <a:pattFill prst="wdDnDiag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迷你简准圆" panose="03000509000000000000" pitchFamily="65" charset="-122"/>
                <a:ea typeface="迷你简准圆" panose="03000509000000000000" pitchFamily="65" charset="-122"/>
              </a:rPr>
              <a:t>   </a:t>
            </a:r>
            <a:r>
              <a:rPr lang="zh-CN" altLang="en-US" sz="2400" dirty="0">
                <a:pattFill prst="wdDnDiag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迷你简准圆" panose="03000509000000000000" pitchFamily="65" charset="-122"/>
                <a:ea typeface="迷你简准圆" panose="03000509000000000000" pitchFamily="65" charset="-122"/>
              </a:rPr>
              <a:t>创意素材</a:t>
            </a:r>
          </a:p>
        </p:txBody>
      </p:sp>
      <p:sp>
        <p:nvSpPr>
          <p:cNvPr id="348" name="文本框 347">
            <a:extLst>
              <a:ext uri="{FF2B5EF4-FFF2-40B4-BE49-F238E27FC236}">
                <a16:creationId xmlns:a16="http://schemas.microsoft.com/office/drawing/2014/main" id="{77186CA0-4305-493A-B3A5-1FFDD50D6222}"/>
              </a:ext>
            </a:extLst>
          </p:cNvPr>
          <p:cNvSpPr txBox="1"/>
          <p:nvPr/>
        </p:nvSpPr>
        <p:spPr>
          <a:xfrm>
            <a:off x="3929575" y="4410130"/>
            <a:ext cx="433285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dirty="0">
                <a:pattFill prst="wdDnDiag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迷你简准圆" panose="03000509000000000000" pitchFamily="65" charset="-122"/>
                <a:ea typeface="迷你简准圆" panose="03000509000000000000" pitchFamily="65" charset="-122"/>
              </a:rPr>
              <a:t>20XX.06.01</a:t>
            </a:r>
            <a:endParaRPr lang="zh-CN" altLang="en-US" dirty="0">
              <a:pattFill prst="wdDn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tx1">
                    <a:lumMod val="85000"/>
                    <a:lumOff val="15000"/>
                  </a:schemeClr>
                </a:bgClr>
              </a:pattFill>
              <a:latin typeface="迷你简准圆" panose="03000509000000000000" pitchFamily="65" charset="-122"/>
              <a:ea typeface="迷你简准圆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189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0"/>
      <p:bldP spid="348" grpId="0"/>
    </p:bldLst>
  </p:timing>
</p:sld>
</file>

<file path=ppt/slides/slide3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E0DC727-CD0A-4A78-A914-5F8ACDE4CF9E}"/>
              </a:ext>
            </a:extLst>
          </p:cNvPr>
          <p:cNvGrpSpPr/>
          <p:nvPr/>
        </p:nvGrpSpPr>
        <p:grpSpPr>
          <a:xfrm flipH="1">
            <a:off x="0" y="2073318"/>
            <a:ext cx="6303860" cy="4532249"/>
            <a:chOff x="5888140" y="2073318"/>
            <a:chExt cx="6303860" cy="4532249"/>
          </a:xfrm>
        </p:grpSpPr>
        <p:pic>
          <p:nvPicPr>
            <p:cNvPr id="330" name="图片 329">
              <a:extLst>
                <a:ext uri="{FF2B5EF4-FFF2-40B4-BE49-F238E27FC236}">
                  <a16:creationId xmlns:a16="http://schemas.microsoft.com/office/drawing/2014/main" id="{7E344B9E-4235-4D99-9C68-220C40C5D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056" y="2073318"/>
              <a:ext cx="5470264" cy="4384425"/>
            </a:xfrm>
            <a:prstGeom prst="rect">
              <a:avLst/>
            </a:prstGeom>
          </p:spPr>
        </p:pic>
        <p:pic>
          <p:nvPicPr>
            <p:cNvPr id="336" name="图片 335">
              <a:extLst>
                <a:ext uri="{FF2B5EF4-FFF2-40B4-BE49-F238E27FC236}">
                  <a16:creationId xmlns:a16="http://schemas.microsoft.com/office/drawing/2014/main" id="{420F89D8-45EE-4E1E-9611-CC2B34129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  <p:pic>
        <p:nvPicPr>
          <p:cNvPr id="338" name="图片 337">
            <a:extLst>
              <a:ext uri="{FF2B5EF4-FFF2-40B4-BE49-F238E27FC236}">
                <a16:creationId xmlns:a16="http://schemas.microsoft.com/office/drawing/2014/main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51930" y="400257"/>
            <a:ext cx="7914548" cy="1621706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A3EB1D0F-3313-4E92-B3D2-C9C9C8C0034D}"/>
              </a:ext>
            </a:extLst>
          </p:cNvPr>
          <p:cNvGrpSpPr/>
          <p:nvPr/>
        </p:nvGrpSpPr>
        <p:grpSpPr>
          <a:xfrm>
            <a:off x="5782306" y="3313810"/>
            <a:ext cx="5262980" cy="1107996"/>
            <a:chOff x="5782306" y="3313810"/>
            <a:chExt cx="5262980" cy="1107996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5B36379-F584-4A0F-AE84-AC5D2CBCE5A8}"/>
                </a:ext>
              </a:extLst>
            </p:cNvPr>
            <p:cNvSpPr txBox="1"/>
            <p:nvPr/>
          </p:nvSpPr>
          <p:spPr>
            <a:xfrm>
              <a:off x="5782306" y="3313810"/>
              <a:ext cx="526298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6600" dirty="0">
                  <a:ln w="63500">
                    <a:solidFill>
                      <a:srgbClr val="FFFFFF"/>
                    </a:solidFill>
                  </a:ln>
                  <a:solidFill>
                    <a:srgbClr val="FF4D67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0467C95-9703-4B73-9382-52FF77B0453B}"/>
                </a:ext>
              </a:extLst>
            </p:cNvPr>
            <p:cNvSpPr txBox="1"/>
            <p:nvPr/>
          </p:nvSpPr>
          <p:spPr>
            <a:xfrm>
              <a:off x="5782306" y="3313810"/>
              <a:ext cx="526298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66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FEB55FDF-400F-4DA8-8847-96A2D4DFD4DF}"/>
              </a:ext>
            </a:extLst>
          </p:cNvPr>
          <p:cNvSpPr txBox="1"/>
          <p:nvPr/>
        </p:nvSpPr>
        <p:spPr>
          <a:xfrm>
            <a:off x="6678057" y="1773358"/>
            <a:ext cx="3570209" cy="14465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8800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华康海报体W12" panose="040B0C09000000000000" pitchFamily="81" charset="-122"/>
                <a:ea typeface="华康海报体W12" panose="040B0C09000000000000" pitchFamily="81" charset="-122"/>
              </a:rPr>
              <a:t>第一章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AD5F869-C84C-4BF3-BE1A-FAA58A356943}"/>
              </a:ext>
            </a:extLst>
          </p:cNvPr>
          <p:cNvSpPr txBox="1"/>
          <p:nvPr/>
        </p:nvSpPr>
        <p:spPr>
          <a:xfrm>
            <a:off x="6678058" y="1773358"/>
            <a:ext cx="357020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8800" dirty="0">
                <a:pattFill prst="wdDnDiag">
                  <a:fgClr>
                    <a:srgbClr val="92D050"/>
                  </a:fgClr>
                  <a:bgClr>
                    <a:srgbClr val="91B82E"/>
                  </a:bgClr>
                </a:patt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第一章</a:t>
            </a:r>
          </a:p>
        </p:txBody>
      </p:sp>
    </p:spTree>
    <p:extLst>
      <p:ext uri="{BB962C8B-B14F-4D97-AF65-F5344CB8AC3E}">
        <p14:creationId xmlns:p14="http://schemas.microsoft.com/office/powerpoint/2010/main" val="304655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A4773E7F-D296-47A6-8852-EECE15AEB2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34996" y="184196"/>
            <a:ext cx="5365251" cy="1398459"/>
            <a:chOff x="1541" y="-64"/>
            <a:chExt cx="4577" cy="1193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63F8AE12-1E0A-46B7-8461-8058263B9B7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73" y="0"/>
              <a:ext cx="453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FECBD88-14B0-4C0C-BEF0-BC2741B11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489"/>
              <a:ext cx="3177" cy="640"/>
            </a:xfrm>
            <a:custGeom>
              <a:avLst/>
              <a:gdLst>
                <a:gd name="T0" fmla="*/ 67 w 1190"/>
                <a:gd name="T1" fmla="*/ 133 h 238"/>
                <a:gd name="T2" fmla="*/ 172 w 1190"/>
                <a:gd name="T3" fmla="*/ 23 h 238"/>
                <a:gd name="T4" fmla="*/ 401 w 1190"/>
                <a:gd name="T5" fmla="*/ 19 h 238"/>
                <a:gd name="T6" fmla="*/ 874 w 1190"/>
                <a:gd name="T7" fmla="*/ 38 h 238"/>
                <a:gd name="T8" fmla="*/ 1190 w 1190"/>
                <a:gd name="T9" fmla="*/ 119 h 238"/>
                <a:gd name="T10" fmla="*/ 874 w 1190"/>
                <a:gd name="T11" fmla="*/ 148 h 238"/>
                <a:gd name="T12" fmla="*/ 538 w 1190"/>
                <a:gd name="T13" fmla="*/ 171 h 238"/>
                <a:gd name="T14" fmla="*/ 67 w 1190"/>
                <a:gd name="T15" fmla="*/ 13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0" h="238">
                  <a:moveTo>
                    <a:pt x="67" y="133"/>
                  </a:moveTo>
                  <a:cubicBezTo>
                    <a:pt x="0" y="59"/>
                    <a:pt x="134" y="28"/>
                    <a:pt x="172" y="23"/>
                  </a:cubicBezTo>
                  <a:cubicBezTo>
                    <a:pt x="244" y="9"/>
                    <a:pt x="325" y="19"/>
                    <a:pt x="401" y="19"/>
                  </a:cubicBezTo>
                  <a:cubicBezTo>
                    <a:pt x="559" y="23"/>
                    <a:pt x="717" y="43"/>
                    <a:pt x="874" y="38"/>
                  </a:cubicBezTo>
                  <a:cubicBezTo>
                    <a:pt x="946" y="38"/>
                    <a:pt x="1190" y="0"/>
                    <a:pt x="1190" y="119"/>
                  </a:cubicBezTo>
                  <a:cubicBezTo>
                    <a:pt x="1190" y="238"/>
                    <a:pt x="932" y="162"/>
                    <a:pt x="874" y="148"/>
                  </a:cubicBezTo>
                  <a:cubicBezTo>
                    <a:pt x="773" y="126"/>
                    <a:pt x="656" y="149"/>
                    <a:pt x="538" y="171"/>
                  </a:cubicBezTo>
                  <a:cubicBezTo>
                    <a:pt x="367" y="203"/>
                    <a:pt x="194" y="235"/>
                    <a:pt x="67" y="133"/>
                  </a:cubicBezTo>
                </a:path>
              </a:pathLst>
            </a:custGeom>
            <a:solidFill>
              <a:srgbClr val="E6C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2B0E59F-18F1-4CCC-B301-2721CB66B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-64"/>
              <a:ext cx="881" cy="835"/>
            </a:xfrm>
            <a:custGeom>
              <a:avLst/>
              <a:gdLst>
                <a:gd name="T0" fmla="*/ 179 w 330"/>
                <a:gd name="T1" fmla="*/ 136 h 311"/>
                <a:gd name="T2" fmla="*/ 319 w 330"/>
                <a:gd name="T3" fmla="*/ 115 h 311"/>
                <a:gd name="T4" fmla="*/ 248 w 330"/>
                <a:gd name="T5" fmla="*/ 201 h 311"/>
                <a:gd name="T6" fmla="*/ 253 w 330"/>
                <a:gd name="T7" fmla="*/ 311 h 311"/>
                <a:gd name="T8" fmla="*/ 125 w 330"/>
                <a:gd name="T9" fmla="*/ 261 h 311"/>
                <a:gd name="T10" fmla="*/ 4 w 330"/>
                <a:gd name="T11" fmla="*/ 171 h 311"/>
                <a:gd name="T12" fmla="*/ 85 w 330"/>
                <a:gd name="T13" fmla="*/ 98 h 311"/>
                <a:gd name="T14" fmla="*/ 177 w 330"/>
                <a:gd name="T15" fmla="*/ 167 h 311"/>
                <a:gd name="T16" fmla="*/ 179 w 330"/>
                <a:gd name="T17" fmla="*/ 13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11">
                  <a:moveTo>
                    <a:pt x="179" y="136"/>
                  </a:moveTo>
                  <a:cubicBezTo>
                    <a:pt x="158" y="23"/>
                    <a:pt x="330" y="0"/>
                    <a:pt x="319" y="115"/>
                  </a:cubicBezTo>
                  <a:cubicBezTo>
                    <a:pt x="315" y="165"/>
                    <a:pt x="276" y="165"/>
                    <a:pt x="248" y="201"/>
                  </a:cubicBezTo>
                  <a:cubicBezTo>
                    <a:pt x="221" y="236"/>
                    <a:pt x="234" y="276"/>
                    <a:pt x="253" y="311"/>
                  </a:cubicBezTo>
                  <a:cubicBezTo>
                    <a:pt x="213" y="261"/>
                    <a:pt x="184" y="274"/>
                    <a:pt x="125" y="261"/>
                  </a:cubicBezTo>
                  <a:cubicBezTo>
                    <a:pt x="79" y="251"/>
                    <a:pt x="10" y="228"/>
                    <a:pt x="4" y="171"/>
                  </a:cubicBezTo>
                  <a:cubicBezTo>
                    <a:pt x="0" y="125"/>
                    <a:pt x="44" y="98"/>
                    <a:pt x="85" y="98"/>
                  </a:cubicBezTo>
                  <a:cubicBezTo>
                    <a:pt x="129" y="96"/>
                    <a:pt x="163" y="127"/>
                    <a:pt x="177" y="167"/>
                  </a:cubicBezTo>
                  <a:cubicBezTo>
                    <a:pt x="179" y="136"/>
                    <a:pt x="179" y="136"/>
                    <a:pt x="179" y="136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FB3FF3B-F54E-4CB0-986D-7132DBEBC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653"/>
              <a:ext cx="24" cy="5"/>
            </a:xfrm>
            <a:custGeom>
              <a:avLst/>
              <a:gdLst>
                <a:gd name="T0" fmla="*/ 4 w 9"/>
                <a:gd name="T1" fmla="*/ 0 h 2"/>
                <a:gd name="T2" fmla="*/ 0 w 9"/>
                <a:gd name="T3" fmla="*/ 1 h 2"/>
                <a:gd name="T4" fmla="*/ 9 w 9"/>
                <a:gd name="T5" fmla="*/ 2 h 2"/>
                <a:gd name="T6" fmla="*/ 4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4" y="1"/>
                    <a:pt x="7" y="1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55C0331-BE97-4CFE-BB70-5E1B4F040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656"/>
              <a:ext cx="42" cy="37"/>
            </a:xfrm>
            <a:custGeom>
              <a:avLst/>
              <a:gdLst>
                <a:gd name="T0" fmla="*/ 8 w 16"/>
                <a:gd name="T1" fmla="*/ 0 h 14"/>
                <a:gd name="T2" fmla="*/ 0 w 16"/>
                <a:gd name="T3" fmla="*/ 7 h 14"/>
                <a:gd name="T4" fmla="*/ 13 w 16"/>
                <a:gd name="T5" fmla="*/ 14 h 14"/>
                <a:gd name="T6" fmla="*/ 16 w 16"/>
                <a:gd name="T7" fmla="*/ 8 h 14"/>
                <a:gd name="T8" fmla="*/ 8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5" y="9"/>
                    <a:pt x="9" y="11"/>
                    <a:pt x="13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F6A66AF-DFA9-4BF2-A9B5-0C014638E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4"/>
              <a:ext cx="46" cy="27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5 h 10"/>
                <a:gd name="T4" fmla="*/ 8 w 17"/>
                <a:gd name="T5" fmla="*/ 10 h 10"/>
                <a:gd name="T6" fmla="*/ 17 w 17"/>
                <a:gd name="T7" fmla="*/ 1 h 10"/>
                <a:gd name="T8" fmla="*/ 17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1" y="1"/>
                    <a:pt x="5" y="3"/>
                    <a:pt x="0" y="5"/>
                  </a:cubicBezTo>
                  <a:cubicBezTo>
                    <a:pt x="1" y="8"/>
                    <a:pt x="4" y="10"/>
                    <a:pt x="8" y="10"/>
                  </a:cubicBezTo>
                  <a:cubicBezTo>
                    <a:pt x="13" y="10"/>
                    <a:pt x="17" y="6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97D10D8D-0A4C-4395-92F7-590310FEC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4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03233459-1A8F-419F-A1A3-54A6C30DC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365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B660ECF6-B5A5-4053-AFDA-77A6E1BC9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39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CCD2EF2-8C07-48A6-8D36-205362E45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0"/>
              <a:ext cx="40" cy="43"/>
            </a:xfrm>
            <a:custGeom>
              <a:avLst/>
              <a:gdLst>
                <a:gd name="T0" fmla="*/ 7 w 15"/>
                <a:gd name="T1" fmla="*/ 0 h 16"/>
                <a:gd name="T2" fmla="*/ 5 w 15"/>
                <a:gd name="T3" fmla="*/ 0 h 16"/>
                <a:gd name="T4" fmla="*/ 0 w 15"/>
                <a:gd name="T5" fmla="*/ 11 h 16"/>
                <a:gd name="T6" fmla="*/ 7 w 15"/>
                <a:gd name="T7" fmla="*/ 16 h 16"/>
                <a:gd name="T8" fmla="*/ 15 w 15"/>
                <a:gd name="T9" fmla="*/ 8 h 16"/>
                <a:gd name="T10" fmla="*/ 7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1" y="14"/>
                    <a:pt x="4" y="16"/>
                    <a:pt x="7" y="16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06BD3FA2-7CDD-470A-897E-3A7E6CA25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05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F673266-F4E0-43FB-8CAF-F0A66F833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9"/>
              <a:ext cx="3" cy="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A5DB825-FFFF-4A7A-AA16-DAD540445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67"/>
              <a:ext cx="37" cy="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5 h 14"/>
                <a:gd name="T4" fmla="*/ 9 w 14"/>
                <a:gd name="T5" fmla="*/ 14 h 14"/>
                <a:gd name="T6" fmla="*/ 14 w 14"/>
                <a:gd name="T7" fmla="*/ 12 h 14"/>
                <a:gd name="T8" fmla="*/ 1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10"/>
                    <a:pt x="4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cubicBezTo>
                    <a:pt x="11" y="8"/>
                    <a:pt x="6" y="4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A39206B8-821B-4AFF-8140-8B7AB5006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59"/>
              <a:ext cx="29" cy="19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3 w 11"/>
                <a:gd name="T5" fmla="*/ 7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10" y="4"/>
                    <a:pt x="1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D00B3ABF-8A49-4301-9032-0096A95C0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134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Oval 19">
              <a:extLst>
                <a:ext uri="{FF2B5EF4-FFF2-40B4-BE49-F238E27FC236}">
                  <a16:creationId xmlns:a16="http://schemas.microsoft.com/office/drawing/2014/main" id="{7741B8A2-BBE0-4C4D-ACC5-85B0AB31A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46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E394560C-511C-4168-AAD4-121FBB3FE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02"/>
              <a:ext cx="43" cy="18"/>
            </a:xfrm>
            <a:custGeom>
              <a:avLst/>
              <a:gdLst>
                <a:gd name="T0" fmla="*/ 0 w 16"/>
                <a:gd name="T1" fmla="*/ 0 h 7"/>
                <a:gd name="T2" fmla="*/ 9 w 16"/>
                <a:gd name="T3" fmla="*/ 7 h 7"/>
                <a:gd name="T4" fmla="*/ 16 w 16"/>
                <a:gd name="T5" fmla="*/ 4 h 7"/>
                <a:gd name="T6" fmla="*/ 0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1" y="4"/>
                    <a:pt x="5" y="7"/>
                    <a:pt x="9" y="7"/>
                  </a:cubicBezTo>
                  <a:cubicBezTo>
                    <a:pt x="12" y="7"/>
                    <a:pt x="14" y="6"/>
                    <a:pt x="16" y="4"/>
                  </a:cubicBezTo>
                  <a:cubicBezTo>
                    <a:pt x="11" y="2"/>
                    <a:pt x="6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F7B13557-B1CB-4183-AE7B-288417798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253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A0E76CDB-EEA3-4653-9257-927CE5DC7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18"/>
              <a:ext cx="14" cy="40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12 h 15"/>
                <a:gd name="T4" fmla="*/ 0 w 5"/>
                <a:gd name="T5" fmla="*/ 15 h 15"/>
                <a:gd name="T6" fmla="*/ 5 w 5"/>
                <a:gd name="T7" fmla="*/ 7 h 15"/>
                <a:gd name="T8" fmla="*/ 0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3" y="14"/>
                    <a:pt x="5" y="11"/>
                    <a:pt x="5" y="7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43527CD5-A388-46EA-ABD5-99D821971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04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0A61F767-75B1-4D83-9238-AAB75F4D1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36"/>
              <a:ext cx="43" cy="41"/>
            </a:xfrm>
            <a:custGeom>
              <a:avLst/>
              <a:gdLst>
                <a:gd name="T0" fmla="*/ 2 w 16"/>
                <a:gd name="T1" fmla="*/ 0 h 15"/>
                <a:gd name="T2" fmla="*/ 0 w 16"/>
                <a:gd name="T3" fmla="*/ 6 h 15"/>
                <a:gd name="T4" fmla="*/ 9 w 16"/>
                <a:gd name="T5" fmla="*/ 15 h 15"/>
                <a:gd name="T6" fmla="*/ 16 w 16"/>
                <a:gd name="T7" fmla="*/ 12 h 15"/>
                <a:gd name="T8" fmla="*/ 2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12" y="15"/>
                    <a:pt x="14" y="13"/>
                    <a:pt x="16" y="12"/>
                  </a:cubicBezTo>
                  <a:cubicBezTo>
                    <a:pt x="11" y="7"/>
                    <a:pt x="7" y="4"/>
                    <a:pt x="2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09DA15A3-3784-4323-AB1B-FDA67C9DD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10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CDABD97F-722E-4B31-B033-2141664BB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172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FFB377C0-3777-429E-98FD-95B45AEDC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5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28">
              <a:extLst>
                <a:ext uri="{FF2B5EF4-FFF2-40B4-BE49-F238E27FC236}">
                  <a16:creationId xmlns:a16="http://schemas.microsoft.com/office/drawing/2014/main" id="{0C02A1AD-227E-4CE2-A0EB-8650298DF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96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Oval 29">
              <a:extLst>
                <a:ext uri="{FF2B5EF4-FFF2-40B4-BE49-F238E27FC236}">
                  <a16:creationId xmlns:a16="http://schemas.microsoft.com/office/drawing/2014/main" id="{092EB791-D235-4E01-A242-C8997AAF6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66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Oval 30">
              <a:extLst>
                <a:ext uri="{FF2B5EF4-FFF2-40B4-BE49-F238E27FC236}">
                  <a16:creationId xmlns:a16="http://schemas.microsoft.com/office/drawing/2014/main" id="{E27809FF-C9E7-43CE-B452-60B868037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312"/>
              <a:ext cx="38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31">
              <a:extLst>
                <a:ext uri="{FF2B5EF4-FFF2-40B4-BE49-F238E27FC236}">
                  <a16:creationId xmlns:a16="http://schemas.microsoft.com/office/drawing/2014/main" id="{0CC4F7EB-AF80-4CD7-936C-AF1F1A3FB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87"/>
              <a:ext cx="38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FBE3035-1B5E-4480-8710-A5C025201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17"/>
              <a:ext cx="40" cy="46"/>
            </a:xfrm>
            <a:custGeom>
              <a:avLst/>
              <a:gdLst>
                <a:gd name="T0" fmla="*/ 7 w 15"/>
                <a:gd name="T1" fmla="*/ 0 h 17"/>
                <a:gd name="T2" fmla="*/ 0 w 15"/>
                <a:gd name="T3" fmla="*/ 8 h 17"/>
                <a:gd name="T4" fmla="*/ 9 w 15"/>
                <a:gd name="T5" fmla="*/ 17 h 17"/>
                <a:gd name="T6" fmla="*/ 15 w 15"/>
                <a:gd name="T7" fmla="*/ 15 h 17"/>
                <a:gd name="T8" fmla="*/ 7 w 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1" y="17"/>
                    <a:pt x="13" y="16"/>
                    <a:pt x="15" y="15"/>
                  </a:cubicBezTo>
                  <a:cubicBezTo>
                    <a:pt x="13" y="10"/>
                    <a:pt x="10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Oval 33">
              <a:extLst>
                <a:ext uri="{FF2B5EF4-FFF2-40B4-BE49-F238E27FC236}">
                  <a16:creationId xmlns:a16="http://schemas.microsoft.com/office/drawing/2014/main" id="{164C1C5F-C5CF-47A1-B422-47D79CB35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92BC660A-807D-4F29-8D42-4E7B571B6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EC60EA6C-532B-4E70-B5DB-9F8742253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28"/>
              <a:ext cx="48" cy="48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6 w 18"/>
                <a:gd name="T5" fmla="*/ 18 h 18"/>
                <a:gd name="T6" fmla="*/ 18 w 18"/>
                <a:gd name="T7" fmla="*/ 8 h 18"/>
                <a:gd name="T8" fmla="*/ 9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3" y="17"/>
                    <a:pt x="6" y="18"/>
                  </a:cubicBezTo>
                  <a:cubicBezTo>
                    <a:pt x="11" y="15"/>
                    <a:pt x="14" y="12"/>
                    <a:pt x="18" y="8"/>
                  </a:cubicBezTo>
                  <a:cubicBezTo>
                    <a:pt x="17" y="4"/>
                    <a:pt x="14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Oval 36">
              <a:extLst>
                <a:ext uri="{FF2B5EF4-FFF2-40B4-BE49-F238E27FC236}">
                  <a16:creationId xmlns:a16="http://schemas.microsoft.com/office/drawing/2014/main" id="{08D736EA-92F9-43C5-B9D9-7C467465C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31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9AB0F41D-58DC-4FEC-94BD-D66F26153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90"/>
              <a:ext cx="40" cy="35"/>
            </a:xfrm>
            <a:custGeom>
              <a:avLst/>
              <a:gdLst>
                <a:gd name="T0" fmla="*/ 8 w 15"/>
                <a:gd name="T1" fmla="*/ 0 h 13"/>
                <a:gd name="T2" fmla="*/ 0 w 15"/>
                <a:gd name="T3" fmla="*/ 8 h 13"/>
                <a:gd name="T4" fmla="*/ 2 w 15"/>
                <a:gd name="T5" fmla="*/ 13 h 13"/>
                <a:gd name="T6" fmla="*/ 15 w 15"/>
                <a:gd name="T7" fmla="*/ 4 h 13"/>
                <a:gd name="T8" fmla="*/ 8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6" y="10"/>
                    <a:pt x="11" y="7"/>
                    <a:pt x="15" y="4"/>
                  </a:cubicBezTo>
                  <a:cubicBezTo>
                    <a:pt x="13" y="1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Oval 38">
              <a:extLst>
                <a:ext uri="{FF2B5EF4-FFF2-40B4-BE49-F238E27FC236}">
                  <a16:creationId xmlns:a16="http://schemas.microsoft.com/office/drawing/2014/main" id="{E3F12AA5-22A0-41A0-9B20-F5FD7A410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93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2245BFCB-2553-4C92-B777-EA80CE103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34"/>
              <a:ext cx="32" cy="46"/>
            </a:xfrm>
            <a:custGeom>
              <a:avLst/>
              <a:gdLst>
                <a:gd name="T0" fmla="*/ 7 w 12"/>
                <a:gd name="T1" fmla="*/ 0 h 17"/>
                <a:gd name="T2" fmla="*/ 0 w 12"/>
                <a:gd name="T3" fmla="*/ 8 h 17"/>
                <a:gd name="T4" fmla="*/ 9 w 12"/>
                <a:gd name="T5" fmla="*/ 17 h 17"/>
                <a:gd name="T6" fmla="*/ 12 w 12"/>
                <a:gd name="T7" fmla="*/ 17 h 17"/>
                <a:gd name="T8" fmla="*/ 7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1" y="11"/>
                    <a:pt x="9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03EA850C-094A-43B1-82FA-28154628E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-16"/>
              <a:ext cx="918" cy="755"/>
            </a:xfrm>
            <a:custGeom>
              <a:avLst/>
              <a:gdLst>
                <a:gd name="T0" fmla="*/ 193 w 344"/>
                <a:gd name="T1" fmla="*/ 103 h 281"/>
                <a:gd name="T2" fmla="*/ 237 w 344"/>
                <a:gd name="T3" fmla="*/ 14 h 281"/>
                <a:gd name="T4" fmla="*/ 321 w 344"/>
                <a:gd name="T5" fmla="*/ 40 h 281"/>
                <a:gd name="T6" fmla="*/ 326 w 344"/>
                <a:gd name="T7" fmla="*/ 94 h 281"/>
                <a:gd name="T8" fmla="*/ 279 w 344"/>
                <a:gd name="T9" fmla="*/ 146 h 281"/>
                <a:gd name="T10" fmla="*/ 260 w 344"/>
                <a:gd name="T11" fmla="*/ 280 h 281"/>
                <a:gd name="T12" fmla="*/ 266 w 344"/>
                <a:gd name="T13" fmla="*/ 278 h 281"/>
                <a:gd name="T14" fmla="*/ 175 w 344"/>
                <a:gd name="T15" fmla="*/ 233 h 281"/>
                <a:gd name="T16" fmla="*/ 59 w 344"/>
                <a:gd name="T17" fmla="*/ 197 h 281"/>
                <a:gd name="T18" fmla="*/ 48 w 344"/>
                <a:gd name="T19" fmla="*/ 80 h 281"/>
                <a:gd name="T20" fmla="*/ 185 w 344"/>
                <a:gd name="T21" fmla="*/ 136 h 281"/>
                <a:gd name="T22" fmla="*/ 191 w 344"/>
                <a:gd name="T23" fmla="*/ 134 h 281"/>
                <a:gd name="T24" fmla="*/ 86 w 344"/>
                <a:gd name="T25" fmla="*/ 65 h 281"/>
                <a:gd name="T26" fmla="*/ 13 w 344"/>
                <a:gd name="T27" fmla="*/ 149 h 281"/>
                <a:gd name="T28" fmla="*/ 117 w 344"/>
                <a:gd name="T29" fmla="*/ 226 h 281"/>
                <a:gd name="T30" fmla="*/ 190 w 344"/>
                <a:gd name="T31" fmla="*/ 239 h 281"/>
                <a:gd name="T32" fmla="*/ 261 w 344"/>
                <a:gd name="T33" fmla="*/ 280 h 281"/>
                <a:gd name="T34" fmla="*/ 266 w 344"/>
                <a:gd name="T35" fmla="*/ 278 h 281"/>
                <a:gd name="T36" fmla="*/ 258 w 344"/>
                <a:gd name="T37" fmla="*/ 174 h 281"/>
                <a:gd name="T38" fmla="*/ 319 w 344"/>
                <a:gd name="T39" fmla="*/ 119 h 281"/>
                <a:gd name="T40" fmla="*/ 307 w 344"/>
                <a:gd name="T41" fmla="*/ 16 h 281"/>
                <a:gd name="T42" fmla="*/ 228 w 344"/>
                <a:gd name="T43" fmla="*/ 15 h 281"/>
                <a:gd name="T44" fmla="*/ 187 w 344"/>
                <a:gd name="T45" fmla="*/ 104 h 281"/>
                <a:gd name="T46" fmla="*/ 193 w 344"/>
                <a:gd name="T47" fmla="*/ 10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281">
                  <a:moveTo>
                    <a:pt x="193" y="103"/>
                  </a:moveTo>
                  <a:cubicBezTo>
                    <a:pt x="187" y="65"/>
                    <a:pt x="201" y="30"/>
                    <a:pt x="237" y="14"/>
                  </a:cubicBezTo>
                  <a:cubicBezTo>
                    <a:pt x="267" y="1"/>
                    <a:pt x="305" y="10"/>
                    <a:pt x="321" y="40"/>
                  </a:cubicBezTo>
                  <a:cubicBezTo>
                    <a:pt x="329" y="56"/>
                    <a:pt x="329" y="77"/>
                    <a:pt x="326" y="94"/>
                  </a:cubicBezTo>
                  <a:cubicBezTo>
                    <a:pt x="321" y="120"/>
                    <a:pt x="298" y="132"/>
                    <a:pt x="279" y="146"/>
                  </a:cubicBezTo>
                  <a:cubicBezTo>
                    <a:pt x="232" y="182"/>
                    <a:pt x="236" y="232"/>
                    <a:pt x="260" y="280"/>
                  </a:cubicBezTo>
                  <a:cubicBezTo>
                    <a:pt x="262" y="279"/>
                    <a:pt x="264" y="278"/>
                    <a:pt x="266" y="278"/>
                  </a:cubicBezTo>
                  <a:cubicBezTo>
                    <a:pt x="241" y="247"/>
                    <a:pt x="214" y="238"/>
                    <a:pt x="175" y="233"/>
                  </a:cubicBezTo>
                  <a:cubicBezTo>
                    <a:pt x="135" y="228"/>
                    <a:pt x="94" y="219"/>
                    <a:pt x="59" y="197"/>
                  </a:cubicBezTo>
                  <a:cubicBezTo>
                    <a:pt x="15" y="170"/>
                    <a:pt x="0" y="111"/>
                    <a:pt x="48" y="80"/>
                  </a:cubicBezTo>
                  <a:cubicBezTo>
                    <a:pt x="103" y="44"/>
                    <a:pt x="164" y="82"/>
                    <a:pt x="185" y="136"/>
                  </a:cubicBezTo>
                  <a:cubicBezTo>
                    <a:pt x="186" y="137"/>
                    <a:pt x="192" y="136"/>
                    <a:pt x="191" y="134"/>
                  </a:cubicBezTo>
                  <a:cubicBezTo>
                    <a:pt x="173" y="88"/>
                    <a:pt x="136" y="61"/>
                    <a:pt x="86" y="65"/>
                  </a:cubicBezTo>
                  <a:cubicBezTo>
                    <a:pt x="42" y="68"/>
                    <a:pt x="3" y="103"/>
                    <a:pt x="13" y="149"/>
                  </a:cubicBezTo>
                  <a:cubicBezTo>
                    <a:pt x="23" y="195"/>
                    <a:pt x="78" y="215"/>
                    <a:pt x="117" y="226"/>
                  </a:cubicBezTo>
                  <a:cubicBezTo>
                    <a:pt x="141" y="233"/>
                    <a:pt x="166" y="235"/>
                    <a:pt x="190" y="239"/>
                  </a:cubicBezTo>
                  <a:cubicBezTo>
                    <a:pt x="220" y="243"/>
                    <a:pt x="242" y="257"/>
                    <a:pt x="261" y="280"/>
                  </a:cubicBezTo>
                  <a:cubicBezTo>
                    <a:pt x="262" y="281"/>
                    <a:pt x="267" y="280"/>
                    <a:pt x="266" y="278"/>
                  </a:cubicBezTo>
                  <a:cubicBezTo>
                    <a:pt x="249" y="245"/>
                    <a:pt x="238" y="209"/>
                    <a:pt x="258" y="174"/>
                  </a:cubicBezTo>
                  <a:cubicBezTo>
                    <a:pt x="272" y="150"/>
                    <a:pt x="300" y="139"/>
                    <a:pt x="319" y="119"/>
                  </a:cubicBezTo>
                  <a:cubicBezTo>
                    <a:pt x="344" y="91"/>
                    <a:pt x="337" y="37"/>
                    <a:pt x="307" y="16"/>
                  </a:cubicBezTo>
                  <a:cubicBezTo>
                    <a:pt x="284" y="0"/>
                    <a:pt x="252" y="3"/>
                    <a:pt x="228" y="15"/>
                  </a:cubicBezTo>
                  <a:cubicBezTo>
                    <a:pt x="195" y="33"/>
                    <a:pt x="181" y="67"/>
                    <a:pt x="187" y="104"/>
                  </a:cubicBezTo>
                  <a:cubicBezTo>
                    <a:pt x="188" y="106"/>
                    <a:pt x="193" y="105"/>
                    <a:pt x="193" y="10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7DD8F6DF-3AE3-4FB7-9057-DCBF0A5DD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314"/>
              <a:ext cx="564" cy="600"/>
            </a:xfrm>
            <a:custGeom>
              <a:avLst/>
              <a:gdLst>
                <a:gd name="T0" fmla="*/ 113 w 211"/>
                <a:gd name="T1" fmla="*/ 81 h 223"/>
                <a:gd name="T2" fmla="*/ 195 w 211"/>
                <a:gd name="T3" fmla="*/ 35 h 223"/>
                <a:gd name="T4" fmla="*/ 211 w 211"/>
                <a:gd name="T5" fmla="*/ 79 h 223"/>
                <a:gd name="T6" fmla="*/ 176 w 211"/>
                <a:gd name="T7" fmla="*/ 119 h 223"/>
                <a:gd name="T8" fmla="*/ 131 w 211"/>
                <a:gd name="T9" fmla="*/ 167 h 223"/>
                <a:gd name="T10" fmla="*/ 86 w 211"/>
                <a:gd name="T11" fmla="*/ 200 h 223"/>
                <a:gd name="T12" fmla="*/ 19 w 211"/>
                <a:gd name="T13" fmla="*/ 35 h 223"/>
                <a:gd name="T14" fmla="*/ 82 w 211"/>
                <a:gd name="T15" fmla="*/ 25 h 223"/>
                <a:gd name="T16" fmla="*/ 109 w 211"/>
                <a:gd name="T17" fmla="*/ 90 h 223"/>
                <a:gd name="T18" fmla="*/ 113 w 211"/>
                <a:gd name="T19" fmla="*/ 8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23">
                  <a:moveTo>
                    <a:pt x="113" y="81"/>
                  </a:moveTo>
                  <a:cubicBezTo>
                    <a:pt x="126" y="48"/>
                    <a:pt x="161" y="0"/>
                    <a:pt x="195" y="35"/>
                  </a:cubicBezTo>
                  <a:cubicBezTo>
                    <a:pt x="203" y="44"/>
                    <a:pt x="211" y="69"/>
                    <a:pt x="211" y="79"/>
                  </a:cubicBezTo>
                  <a:cubicBezTo>
                    <a:pt x="209" y="106"/>
                    <a:pt x="195" y="104"/>
                    <a:pt x="176" y="119"/>
                  </a:cubicBezTo>
                  <a:cubicBezTo>
                    <a:pt x="151" y="137"/>
                    <a:pt x="147" y="142"/>
                    <a:pt x="131" y="167"/>
                  </a:cubicBezTo>
                  <a:cubicBezTo>
                    <a:pt x="116" y="190"/>
                    <a:pt x="115" y="223"/>
                    <a:pt x="86" y="200"/>
                  </a:cubicBezTo>
                  <a:cubicBezTo>
                    <a:pt x="55" y="177"/>
                    <a:pt x="0" y="73"/>
                    <a:pt x="19" y="35"/>
                  </a:cubicBezTo>
                  <a:cubicBezTo>
                    <a:pt x="30" y="10"/>
                    <a:pt x="59" y="8"/>
                    <a:pt x="82" y="25"/>
                  </a:cubicBezTo>
                  <a:cubicBezTo>
                    <a:pt x="105" y="42"/>
                    <a:pt x="94" y="69"/>
                    <a:pt x="109" y="90"/>
                  </a:cubicBezTo>
                  <a:cubicBezTo>
                    <a:pt x="113" y="81"/>
                    <a:pt x="113" y="81"/>
                    <a:pt x="113" y="81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42">
              <a:extLst>
                <a:ext uri="{FF2B5EF4-FFF2-40B4-BE49-F238E27FC236}">
                  <a16:creationId xmlns:a16="http://schemas.microsoft.com/office/drawing/2014/main" id="{7832D62A-E846-4E65-880D-5D7A1F0A1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739"/>
              <a:ext cx="37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58E9D4C3-85AB-4638-AE53-4762765E9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" y="691"/>
              <a:ext cx="26" cy="32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9 h 12"/>
                <a:gd name="T4" fmla="*/ 0 w 10"/>
                <a:gd name="T5" fmla="*/ 12 h 12"/>
                <a:gd name="T6" fmla="*/ 10 w 10"/>
                <a:gd name="T7" fmla="*/ 0 h 12"/>
                <a:gd name="T8" fmla="*/ 9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3" y="7"/>
                    <a:pt x="6" y="4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44">
              <a:extLst>
                <a:ext uri="{FF2B5EF4-FFF2-40B4-BE49-F238E27FC236}">
                  <a16:creationId xmlns:a16="http://schemas.microsoft.com/office/drawing/2014/main" id="{A30FE37E-C8DA-441C-9A98-09108B51A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" y="669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E43EE0A9-5D49-4351-8BAA-1B0535F7C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" y="768"/>
              <a:ext cx="40" cy="4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8 w 15"/>
                <a:gd name="T5" fmla="*/ 16 h 16"/>
                <a:gd name="T6" fmla="*/ 9 w 15"/>
                <a:gd name="T7" fmla="*/ 16 h 16"/>
                <a:gd name="T8" fmla="*/ 15 w 15"/>
                <a:gd name="T9" fmla="*/ 4 h 16"/>
                <a:gd name="T10" fmla="*/ 8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1" y="12"/>
                    <a:pt x="13" y="8"/>
                    <a:pt x="15" y="4"/>
                  </a:cubicBezTo>
                  <a:cubicBezTo>
                    <a:pt x="13" y="2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46">
              <a:extLst>
                <a:ext uri="{FF2B5EF4-FFF2-40B4-BE49-F238E27FC236}">
                  <a16:creationId xmlns:a16="http://schemas.microsoft.com/office/drawing/2014/main" id="{D29F26A9-99FF-477A-ABE6-C383A7916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" y="68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7C7C2EA0-B72B-4FE4-AC1E-B434AB00D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836"/>
              <a:ext cx="40" cy="35"/>
            </a:xfrm>
            <a:custGeom>
              <a:avLst/>
              <a:gdLst>
                <a:gd name="T0" fmla="*/ 7 w 15"/>
                <a:gd name="T1" fmla="*/ 0 h 13"/>
                <a:gd name="T2" fmla="*/ 0 w 15"/>
                <a:gd name="T3" fmla="*/ 5 h 13"/>
                <a:gd name="T4" fmla="*/ 1 w 15"/>
                <a:gd name="T5" fmla="*/ 6 h 13"/>
                <a:gd name="T6" fmla="*/ 13 w 15"/>
                <a:gd name="T7" fmla="*/ 13 h 13"/>
                <a:gd name="T8" fmla="*/ 15 w 15"/>
                <a:gd name="T9" fmla="*/ 8 h 13"/>
                <a:gd name="T10" fmla="*/ 7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7" y="0"/>
                  </a:move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6" y="10"/>
                    <a:pt x="10" y="12"/>
                    <a:pt x="13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6768F48A-846E-40F4-9AA0-5629BD972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382"/>
              <a:ext cx="35" cy="34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6 h 13"/>
                <a:gd name="T4" fmla="*/ 7 w 13"/>
                <a:gd name="T5" fmla="*/ 13 h 13"/>
                <a:gd name="T6" fmla="*/ 13 w 13"/>
                <a:gd name="T7" fmla="*/ 10 h 13"/>
                <a:gd name="T8" fmla="*/ 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" y="13"/>
                    <a:pt x="11" y="12"/>
                    <a:pt x="13" y="10"/>
                  </a:cubicBezTo>
                  <a:cubicBezTo>
                    <a:pt x="10" y="7"/>
                    <a:pt x="7" y="3"/>
                    <a:pt x="3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F9DCB8FD-50B6-4C5B-8258-4F28400C0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382"/>
              <a:ext cx="43" cy="48"/>
            </a:xfrm>
            <a:custGeom>
              <a:avLst/>
              <a:gdLst>
                <a:gd name="T0" fmla="*/ 8 w 16"/>
                <a:gd name="T1" fmla="*/ 0 h 18"/>
                <a:gd name="T2" fmla="*/ 1 w 16"/>
                <a:gd name="T3" fmla="*/ 10 h 18"/>
                <a:gd name="T4" fmla="*/ 0 w 16"/>
                <a:gd name="T5" fmla="*/ 14 h 18"/>
                <a:gd name="T6" fmla="*/ 7 w 16"/>
                <a:gd name="T7" fmla="*/ 18 h 18"/>
                <a:gd name="T8" fmla="*/ 16 w 16"/>
                <a:gd name="T9" fmla="*/ 9 h 18"/>
                <a:gd name="T10" fmla="*/ 8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3"/>
                    <a:pt x="3" y="6"/>
                    <a:pt x="1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4" y="18"/>
                    <a:pt x="7" y="18"/>
                  </a:cubicBezTo>
                  <a:cubicBezTo>
                    <a:pt x="12" y="18"/>
                    <a:pt x="16" y="14"/>
                    <a:pt x="16" y="9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BFCDCC5E-946B-4461-9870-9FAD31473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79"/>
              <a:ext cx="24" cy="11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2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1"/>
                    <a:pt x="3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5" y="4"/>
                    <a:pt x="7" y="2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4C38D6F0-E047-4508-ACAC-AF1DDA287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" y="352"/>
              <a:ext cx="43" cy="38"/>
            </a:xfrm>
            <a:custGeom>
              <a:avLst/>
              <a:gdLst>
                <a:gd name="T0" fmla="*/ 5 w 16"/>
                <a:gd name="T1" fmla="*/ 0 h 14"/>
                <a:gd name="T2" fmla="*/ 2 w 16"/>
                <a:gd name="T3" fmla="*/ 0 h 14"/>
                <a:gd name="T4" fmla="*/ 0 w 16"/>
                <a:gd name="T5" fmla="*/ 6 h 14"/>
                <a:gd name="T6" fmla="*/ 8 w 16"/>
                <a:gd name="T7" fmla="*/ 14 h 14"/>
                <a:gd name="T8" fmla="*/ 16 w 16"/>
                <a:gd name="T9" fmla="*/ 6 h 14"/>
                <a:gd name="T10" fmla="*/ 14 w 16"/>
                <a:gd name="T11" fmla="*/ 1 h 14"/>
                <a:gd name="T12" fmla="*/ 5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4"/>
                    <a:pt x="8" y="14"/>
                  </a:cubicBezTo>
                  <a:cubicBezTo>
                    <a:pt x="12" y="14"/>
                    <a:pt x="16" y="10"/>
                    <a:pt x="16" y="6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1" y="0"/>
                    <a:pt x="8" y="0"/>
                    <a:pt x="5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F7FABCCB-7B8A-4952-B601-56D976D56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" y="392"/>
              <a:ext cx="30" cy="2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9 w 11"/>
                <a:gd name="T5" fmla="*/ 10 h 10"/>
                <a:gd name="T6" fmla="*/ 11 w 11"/>
                <a:gd name="T7" fmla="*/ 10 h 10"/>
                <a:gd name="T8" fmla="*/ 8 w 11"/>
                <a:gd name="T9" fmla="*/ 6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0" y="9"/>
                    <a:pt x="9" y="7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D3E27BED-68D4-4463-8A7C-D0D98C358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77"/>
              <a:ext cx="567" cy="569"/>
            </a:xfrm>
            <a:custGeom>
              <a:avLst/>
              <a:gdLst>
                <a:gd name="T0" fmla="*/ 107 w 212"/>
                <a:gd name="T1" fmla="*/ 80 h 212"/>
                <a:gd name="T2" fmla="*/ 185 w 212"/>
                <a:gd name="T3" fmla="*/ 39 h 212"/>
                <a:gd name="T4" fmla="*/ 199 w 212"/>
                <a:gd name="T5" fmla="*/ 76 h 212"/>
                <a:gd name="T6" fmla="*/ 177 w 212"/>
                <a:gd name="T7" fmla="*/ 111 h 212"/>
                <a:gd name="T8" fmla="*/ 131 w 212"/>
                <a:gd name="T9" fmla="*/ 150 h 212"/>
                <a:gd name="T10" fmla="*/ 110 w 212"/>
                <a:gd name="T11" fmla="*/ 185 h 212"/>
                <a:gd name="T12" fmla="*/ 80 w 212"/>
                <a:gd name="T13" fmla="*/ 199 h 212"/>
                <a:gd name="T14" fmla="*/ 42 w 212"/>
                <a:gd name="T15" fmla="*/ 151 h 212"/>
                <a:gd name="T16" fmla="*/ 13 w 212"/>
                <a:gd name="T17" fmla="*/ 80 h 212"/>
                <a:gd name="T18" fmla="*/ 51 w 212"/>
                <a:gd name="T19" fmla="*/ 16 h 212"/>
                <a:gd name="T20" fmla="*/ 97 w 212"/>
                <a:gd name="T21" fmla="*/ 90 h 212"/>
                <a:gd name="T22" fmla="*/ 103 w 212"/>
                <a:gd name="T23" fmla="*/ 89 h 212"/>
                <a:gd name="T24" fmla="*/ 86 w 212"/>
                <a:gd name="T25" fmla="*/ 36 h 212"/>
                <a:gd name="T26" fmla="*/ 46 w 212"/>
                <a:gd name="T27" fmla="*/ 13 h 212"/>
                <a:gd name="T28" fmla="*/ 3 w 212"/>
                <a:gd name="T29" fmla="*/ 51 h 212"/>
                <a:gd name="T30" fmla="*/ 34 w 212"/>
                <a:gd name="T31" fmla="*/ 148 h 212"/>
                <a:gd name="T32" fmla="*/ 91 w 212"/>
                <a:gd name="T33" fmla="*/ 209 h 212"/>
                <a:gd name="T34" fmla="*/ 106 w 212"/>
                <a:gd name="T35" fmla="*/ 202 h 212"/>
                <a:gd name="T36" fmla="*/ 131 w 212"/>
                <a:gd name="T37" fmla="*/ 157 h 212"/>
                <a:gd name="T38" fmla="*/ 169 w 212"/>
                <a:gd name="T39" fmla="*/ 118 h 212"/>
                <a:gd name="T40" fmla="*/ 203 w 212"/>
                <a:gd name="T41" fmla="*/ 89 h 212"/>
                <a:gd name="T42" fmla="*/ 161 w 212"/>
                <a:gd name="T43" fmla="*/ 21 h 212"/>
                <a:gd name="T44" fmla="*/ 101 w 212"/>
                <a:gd name="T45" fmla="*/ 82 h 212"/>
                <a:gd name="T46" fmla="*/ 107 w 212"/>
                <a:gd name="T47" fmla="*/ 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212">
                  <a:moveTo>
                    <a:pt x="107" y="80"/>
                  </a:moveTo>
                  <a:cubicBezTo>
                    <a:pt x="118" y="51"/>
                    <a:pt x="153" y="0"/>
                    <a:pt x="185" y="39"/>
                  </a:cubicBezTo>
                  <a:cubicBezTo>
                    <a:pt x="193" y="48"/>
                    <a:pt x="197" y="64"/>
                    <a:pt x="199" y="76"/>
                  </a:cubicBezTo>
                  <a:cubicBezTo>
                    <a:pt x="202" y="93"/>
                    <a:pt x="190" y="103"/>
                    <a:pt x="177" y="111"/>
                  </a:cubicBezTo>
                  <a:cubicBezTo>
                    <a:pt x="159" y="120"/>
                    <a:pt x="143" y="134"/>
                    <a:pt x="131" y="150"/>
                  </a:cubicBezTo>
                  <a:cubicBezTo>
                    <a:pt x="123" y="161"/>
                    <a:pt x="116" y="172"/>
                    <a:pt x="110" y="185"/>
                  </a:cubicBezTo>
                  <a:cubicBezTo>
                    <a:pt x="103" y="200"/>
                    <a:pt x="97" y="212"/>
                    <a:pt x="80" y="199"/>
                  </a:cubicBezTo>
                  <a:cubicBezTo>
                    <a:pt x="63" y="187"/>
                    <a:pt x="52" y="168"/>
                    <a:pt x="42" y="151"/>
                  </a:cubicBezTo>
                  <a:cubicBezTo>
                    <a:pt x="29" y="129"/>
                    <a:pt x="19" y="105"/>
                    <a:pt x="13" y="80"/>
                  </a:cubicBezTo>
                  <a:cubicBezTo>
                    <a:pt x="6" y="53"/>
                    <a:pt x="7" y="7"/>
                    <a:pt x="51" y="16"/>
                  </a:cubicBezTo>
                  <a:cubicBezTo>
                    <a:pt x="90" y="24"/>
                    <a:pt x="81" y="64"/>
                    <a:pt x="97" y="90"/>
                  </a:cubicBezTo>
                  <a:cubicBezTo>
                    <a:pt x="98" y="91"/>
                    <a:pt x="103" y="89"/>
                    <a:pt x="103" y="89"/>
                  </a:cubicBezTo>
                  <a:cubicBezTo>
                    <a:pt x="93" y="72"/>
                    <a:pt x="94" y="53"/>
                    <a:pt x="86" y="36"/>
                  </a:cubicBezTo>
                  <a:cubicBezTo>
                    <a:pt x="80" y="22"/>
                    <a:pt x="60" y="12"/>
                    <a:pt x="46" y="13"/>
                  </a:cubicBezTo>
                  <a:cubicBezTo>
                    <a:pt x="22" y="13"/>
                    <a:pt x="6" y="27"/>
                    <a:pt x="3" y="51"/>
                  </a:cubicBezTo>
                  <a:cubicBezTo>
                    <a:pt x="0" y="83"/>
                    <a:pt x="19" y="120"/>
                    <a:pt x="34" y="148"/>
                  </a:cubicBezTo>
                  <a:cubicBezTo>
                    <a:pt x="44" y="166"/>
                    <a:pt x="66" y="209"/>
                    <a:pt x="91" y="209"/>
                  </a:cubicBezTo>
                  <a:cubicBezTo>
                    <a:pt x="98" y="209"/>
                    <a:pt x="102" y="206"/>
                    <a:pt x="106" y="202"/>
                  </a:cubicBezTo>
                  <a:cubicBezTo>
                    <a:pt x="117" y="190"/>
                    <a:pt x="122" y="170"/>
                    <a:pt x="131" y="157"/>
                  </a:cubicBezTo>
                  <a:cubicBezTo>
                    <a:pt x="141" y="141"/>
                    <a:pt x="154" y="130"/>
                    <a:pt x="169" y="118"/>
                  </a:cubicBezTo>
                  <a:cubicBezTo>
                    <a:pt x="182" y="109"/>
                    <a:pt x="197" y="105"/>
                    <a:pt x="203" y="89"/>
                  </a:cubicBezTo>
                  <a:cubicBezTo>
                    <a:pt x="212" y="65"/>
                    <a:pt x="190" y="18"/>
                    <a:pt x="161" y="21"/>
                  </a:cubicBezTo>
                  <a:cubicBezTo>
                    <a:pt x="130" y="25"/>
                    <a:pt x="112" y="55"/>
                    <a:pt x="101" y="82"/>
                  </a:cubicBezTo>
                  <a:cubicBezTo>
                    <a:pt x="101" y="82"/>
                    <a:pt x="106" y="82"/>
                    <a:pt x="107" y="8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47A78ABF-4306-456F-9408-55DB6AE64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489"/>
              <a:ext cx="3180" cy="631"/>
            </a:xfrm>
            <a:custGeom>
              <a:avLst/>
              <a:gdLst>
                <a:gd name="T0" fmla="*/ 65 w 1191"/>
                <a:gd name="T1" fmla="*/ 118 h 235"/>
                <a:gd name="T2" fmla="*/ 167 w 1191"/>
                <a:gd name="T3" fmla="*/ 10 h 235"/>
                <a:gd name="T4" fmla="*/ 365 w 1191"/>
                <a:gd name="T5" fmla="*/ 5 h 235"/>
                <a:gd name="T6" fmla="*/ 561 w 1191"/>
                <a:gd name="T7" fmla="*/ 14 h 235"/>
                <a:gd name="T8" fmla="*/ 895 w 1191"/>
                <a:gd name="T9" fmla="*/ 24 h 235"/>
                <a:gd name="T10" fmla="*/ 1096 w 1191"/>
                <a:gd name="T11" fmla="*/ 26 h 235"/>
                <a:gd name="T12" fmla="*/ 1170 w 1191"/>
                <a:gd name="T13" fmla="*/ 65 h 235"/>
                <a:gd name="T14" fmla="*/ 1170 w 1191"/>
                <a:gd name="T15" fmla="*/ 145 h 235"/>
                <a:gd name="T16" fmla="*/ 1082 w 1191"/>
                <a:gd name="T17" fmla="*/ 179 h 235"/>
                <a:gd name="T18" fmla="*/ 979 w 1191"/>
                <a:gd name="T19" fmla="*/ 174 h 235"/>
                <a:gd name="T20" fmla="*/ 794 w 1191"/>
                <a:gd name="T21" fmla="*/ 147 h 235"/>
                <a:gd name="T22" fmla="*/ 515 w 1191"/>
                <a:gd name="T23" fmla="*/ 175 h 235"/>
                <a:gd name="T24" fmla="*/ 65 w 1191"/>
                <a:gd name="T25" fmla="*/ 118 h 235"/>
                <a:gd name="T26" fmla="*/ 60 w 1191"/>
                <a:gd name="T27" fmla="*/ 120 h 235"/>
                <a:gd name="T28" fmla="*/ 578 w 1191"/>
                <a:gd name="T29" fmla="*/ 168 h 235"/>
                <a:gd name="T30" fmla="*/ 864 w 1191"/>
                <a:gd name="T31" fmla="*/ 156 h 235"/>
                <a:gd name="T32" fmla="*/ 1035 w 1191"/>
                <a:gd name="T33" fmla="*/ 182 h 235"/>
                <a:gd name="T34" fmla="*/ 1177 w 1191"/>
                <a:gd name="T35" fmla="*/ 142 h 235"/>
                <a:gd name="T36" fmla="*/ 1182 w 1191"/>
                <a:gd name="T37" fmla="*/ 73 h 235"/>
                <a:gd name="T38" fmla="*/ 1125 w 1191"/>
                <a:gd name="T39" fmla="*/ 30 h 235"/>
                <a:gd name="T40" fmla="*/ 934 w 1191"/>
                <a:gd name="T41" fmla="*/ 19 h 235"/>
                <a:gd name="T42" fmla="*/ 635 w 1191"/>
                <a:gd name="T43" fmla="*/ 16 h 235"/>
                <a:gd name="T44" fmla="*/ 391 w 1191"/>
                <a:gd name="T45" fmla="*/ 3 h 235"/>
                <a:gd name="T46" fmla="*/ 271 w 1191"/>
                <a:gd name="T47" fmla="*/ 0 h 235"/>
                <a:gd name="T48" fmla="*/ 166 w 1191"/>
                <a:gd name="T49" fmla="*/ 8 h 235"/>
                <a:gd name="T50" fmla="*/ 60 w 1191"/>
                <a:gd name="T51" fmla="*/ 120 h 235"/>
                <a:gd name="T52" fmla="*/ 65 w 1191"/>
                <a:gd name="T53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1" h="235">
                  <a:moveTo>
                    <a:pt x="65" y="118"/>
                  </a:moveTo>
                  <a:cubicBezTo>
                    <a:pt x="7" y="50"/>
                    <a:pt x="115" y="17"/>
                    <a:pt x="167" y="10"/>
                  </a:cubicBezTo>
                  <a:cubicBezTo>
                    <a:pt x="234" y="2"/>
                    <a:pt x="298" y="3"/>
                    <a:pt x="365" y="5"/>
                  </a:cubicBezTo>
                  <a:cubicBezTo>
                    <a:pt x="431" y="7"/>
                    <a:pt x="496" y="10"/>
                    <a:pt x="561" y="14"/>
                  </a:cubicBezTo>
                  <a:cubicBezTo>
                    <a:pt x="672" y="21"/>
                    <a:pt x="783" y="30"/>
                    <a:pt x="895" y="24"/>
                  </a:cubicBezTo>
                  <a:cubicBezTo>
                    <a:pt x="961" y="20"/>
                    <a:pt x="1029" y="13"/>
                    <a:pt x="1096" y="26"/>
                  </a:cubicBezTo>
                  <a:cubicBezTo>
                    <a:pt x="1123" y="32"/>
                    <a:pt x="1152" y="42"/>
                    <a:pt x="1170" y="65"/>
                  </a:cubicBezTo>
                  <a:cubicBezTo>
                    <a:pt x="1187" y="87"/>
                    <a:pt x="1187" y="122"/>
                    <a:pt x="1170" y="145"/>
                  </a:cubicBezTo>
                  <a:cubicBezTo>
                    <a:pt x="1151" y="171"/>
                    <a:pt x="1112" y="177"/>
                    <a:pt x="1082" y="179"/>
                  </a:cubicBezTo>
                  <a:cubicBezTo>
                    <a:pt x="1048" y="182"/>
                    <a:pt x="1013" y="179"/>
                    <a:pt x="979" y="174"/>
                  </a:cubicBezTo>
                  <a:cubicBezTo>
                    <a:pt x="917" y="166"/>
                    <a:pt x="858" y="148"/>
                    <a:pt x="794" y="147"/>
                  </a:cubicBezTo>
                  <a:cubicBezTo>
                    <a:pt x="700" y="146"/>
                    <a:pt x="607" y="162"/>
                    <a:pt x="515" y="175"/>
                  </a:cubicBezTo>
                  <a:cubicBezTo>
                    <a:pt x="366" y="196"/>
                    <a:pt x="192" y="218"/>
                    <a:pt x="65" y="118"/>
                  </a:cubicBezTo>
                  <a:cubicBezTo>
                    <a:pt x="64" y="117"/>
                    <a:pt x="59" y="119"/>
                    <a:pt x="60" y="120"/>
                  </a:cubicBezTo>
                  <a:cubicBezTo>
                    <a:pt x="206" y="235"/>
                    <a:pt x="410" y="192"/>
                    <a:pt x="578" y="168"/>
                  </a:cubicBezTo>
                  <a:cubicBezTo>
                    <a:pt x="672" y="155"/>
                    <a:pt x="769" y="141"/>
                    <a:pt x="864" y="156"/>
                  </a:cubicBezTo>
                  <a:cubicBezTo>
                    <a:pt x="921" y="165"/>
                    <a:pt x="976" y="180"/>
                    <a:pt x="1035" y="182"/>
                  </a:cubicBezTo>
                  <a:cubicBezTo>
                    <a:pt x="1081" y="185"/>
                    <a:pt x="1147" y="184"/>
                    <a:pt x="1177" y="142"/>
                  </a:cubicBezTo>
                  <a:cubicBezTo>
                    <a:pt x="1191" y="123"/>
                    <a:pt x="1191" y="94"/>
                    <a:pt x="1182" y="73"/>
                  </a:cubicBezTo>
                  <a:cubicBezTo>
                    <a:pt x="1171" y="51"/>
                    <a:pt x="1148" y="38"/>
                    <a:pt x="1125" y="30"/>
                  </a:cubicBezTo>
                  <a:cubicBezTo>
                    <a:pt x="1065" y="10"/>
                    <a:pt x="996" y="15"/>
                    <a:pt x="934" y="19"/>
                  </a:cubicBezTo>
                  <a:cubicBezTo>
                    <a:pt x="834" y="25"/>
                    <a:pt x="735" y="22"/>
                    <a:pt x="635" y="16"/>
                  </a:cubicBezTo>
                  <a:cubicBezTo>
                    <a:pt x="554" y="11"/>
                    <a:pt x="472" y="3"/>
                    <a:pt x="391" y="3"/>
                  </a:cubicBezTo>
                  <a:cubicBezTo>
                    <a:pt x="351" y="3"/>
                    <a:pt x="311" y="0"/>
                    <a:pt x="271" y="0"/>
                  </a:cubicBezTo>
                  <a:cubicBezTo>
                    <a:pt x="235" y="0"/>
                    <a:pt x="201" y="4"/>
                    <a:pt x="166" y="8"/>
                  </a:cubicBezTo>
                  <a:cubicBezTo>
                    <a:pt x="113" y="15"/>
                    <a:pt x="0" y="50"/>
                    <a:pt x="60" y="120"/>
                  </a:cubicBezTo>
                  <a:cubicBezTo>
                    <a:pt x="61" y="121"/>
                    <a:pt x="66" y="119"/>
                    <a:pt x="65" y="118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08606C3A-68F0-4045-A9CB-81EEA6687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621"/>
              <a:ext cx="86" cy="260"/>
            </a:xfrm>
            <a:custGeom>
              <a:avLst/>
              <a:gdLst>
                <a:gd name="T0" fmla="*/ 16 w 32"/>
                <a:gd name="T1" fmla="*/ 0 h 97"/>
                <a:gd name="T2" fmla="*/ 0 w 32"/>
                <a:gd name="T3" fmla="*/ 10 h 97"/>
                <a:gd name="T4" fmla="*/ 13 w 32"/>
                <a:gd name="T5" fmla="*/ 74 h 97"/>
                <a:gd name="T6" fmla="*/ 15 w 32"/>
                <a:gd name="T7" fmla="*/ 87 h 97"/>
                <a:gd name="T8" fmla="*/ 32 w 32"/>
                <a:gd name="T9" fmla="*/ 97 h 97"/>
                <a:gd name="T10" fmla="*/ 30 w 32"/>
                <a:gd name="T11" fmla="*/ 72 h 97"/>
                <a:gd name="T12" fmla="*/ 16 w 3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7">
                  <a:moveTo>
                    <a:pt x="16" y="0"/>
                  </a:moveTo>
                  <a:cubicBezTo>
                    <a:pt x="10" y="3"/>
                    <a:pt x="5" y="6"/>
                    <a:pt x="0" y="10"/>
                  </a:cubicBezTo>
                  <a:cubicBezTo>
                    <a:pt x="4" y="31"/>
                    <a:pt x="9" y="53"/>
                    <a:pt x="13" y="74"/>
                  </a:cubicBezTo>
                  <a:cubicBezTo>
                    <a:pt x="13" y="78"/>
                    <a:pt x="14" y="82"/>
                    <a:pt x="15" y="87"/>
                  </a:cubicBezTo>
                  <a:cubicBezTo>
                    <a:pt x="21" y="90"/>
                    <a:pt x="26" y="93"/>
                    <a:pt x="32" y="97"/>
                  </a:cubicBezTo>
                  <a:cubicBezTo>
                    <a:pt x="31" y="88"/>
                    <a:pt x="31" y="79"/>
                    <a:pt x="30" y="72"/>
                  </a:cubicBezTo>
                  <a:cubicBezTo>
                    <a:pt x="26" y="48"/>
                    <a:pt x="21" y="24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C25A8EBB-075F-4FD0-A417-682D76762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892"/>
              <a:ext cx="40" cy="3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 h 11"/>
                <a:gd name="T4" fmla="*/ 15 w 15"/>
                <a:gd name="T5" fmla="*/ 11 h 11"/>
                <a:gd name="T6" fmla="*/ 15 w 15"/>
                <a:gd name="T7" fmla="*/ 9 h 11"/>
                <a:gd name="T8" fmla="*/ 0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5"/>
                    <a:pt x="10" y="8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0" y="6"/>
                    <a:pt x="5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AD5341BA-3D70-4EA3-83F5-1B9CCB19D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871"/>
              <a:ext cx="45" cy="45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7 w 17"/>
                <a:gd name="T5" fmla="*/ 17 h 17"/>
                <a:gd name="T6" fmla="*/ 16 w 17"/>
                <a:gd name="T7" fmla="*/ 9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1" y="3"/>
                    <a:pt x="1" y="5"/>
                    <a:pt x="2" y="8"/>
                  </a:cubicBezTo>
                  <a:cubicBezTo>
                    <a:pt x="7" y="11"/>
                    <a:pt x="12" y="14"/>
                    <a:pt x="17" y="17"/>
                  </a:cubicBezTo>
                  <a:cubicBezTo>
                    <a:pt x="17" y="15"/>
                    <a:pt x="16" y="12"/>
                    <a:pt x="16" y="9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214130B6-9C64-48AF-9BC9-5DE5BE5E6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854"/>
              <a:ext cx="46" cy="41"/>
            </a:xfrm>
            <a:custGeom>
              <a:avLst/>
              <a:gdLst>
                <a:gd name="T0" fmla="*/ 0 w 17"/>
                <a:gd name="T1" fmla="*/ 0 h 15"/>
                <a:gd name="T2" fmla="*/ 1 w 17"/>
                <a:gd name="T3" fmla="*/ 6 h 15"/>
                <a:gd name="T4" fmla="*/ 17 w 17"/>
                <a:gd name="T5" fmla="*/ 15 h 15"/>
                <a:gd name="T6" fmla="*/ 17 w 17"/>
                <a:gd name="T7" fmla="*/ 10 h 15"/>
                <a:gd name="T8" fmla="*/ 0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7" y="9"/>
                    <a:pt x="12" y="12"/>
                    <a:pt x="17" y="15"/>
                  </a:cubicBezTo>
                  <a:cubicBezTo>
                    <a:pt x="17" y="13"/>
                    <a:pt x="17" y="11"/>
                    <a:pt x="17" y="10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F868182E-8D47-4961-B8E7-49619E0F2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562"/>
              <a:ext cx="80" cy="395"/>
            </a:xfrm>
            <a:custGeom>
              <a:avLst/>
              <a:gdLst>
                <a:gd name="T0" fmla="*/ 16 w 30"/>
                <a:gd name="T1" fmla="*/ 0 h 147"/>
                <a:gd name="T2" fmla="*/ 0 w 30"/>
                <a:gd name="T3" fmla="*/ 3 h 147"/>
                <a:gd name="T4" fmla="*/ 12 w 30"/>
                <a:gd name="T5" fmla="*/ 141 h 147"/>
                <a:gd name="T6" fmla="*/ 30 w 30"/>
                <a:gd name="T7" fmla="*/ 147 h 147"/>
                <a:gd name="T8" fmla="*/ 16 w 3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7">
                  <a:moveTo>
                    <a:pt x="16" y="0"/>
                  </a:moveTo>
                  <a:cubicBezTo>
                    <a:pt x="11" y="1"/>
                    <a:pt x="6" y="2"/>
                    <a:pt x="0" y="3"/>
                  </a:cubicBezTo>
                  <a:cubicBezTo>
                    <a:pt x="7" y="49"/>
                    <a:pt x="12" y="95"/>
                    <a:pt x="12" y="141"/>
                  </a:cubicBezTo>
                  <a:cubicBezTo>
                    <a:pt x="18" y="143"/>
                    <a:pt x="24" y="145"/>
                    <a:pt x="30" y="147"/>
                  </a:cubicBezTo>
                  <a:cubicBezTo>
                    <a:pt x="26" y="98"/>
                    <a:pt x="24" y="49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9FE450B6-CC6C-4F2A-AE83-5D2D654AC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75"/>
              <a:ext cx="57" cy="22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2 h 8"/>
                <a:gd name="T4" fmla="*/ 21 w 21"/>
                <a:gd name="T5" fmla="*/ 8 h 8"/>
                <a:gd name="T6" fmla="*/ 21 w 21"/>
                <a:gd name="T7" fmla="*/ 7 h 8"/>
                <a:gd name="T8" fmla="*/ 0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7" y="4"/>
                    <a:pt x="14" y="6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4" y="5"/>
                    <a:pt x="7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0E64726B-00D0-4E9B-875D-7067E08F1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51"/>
              <a:ext cx="57" cy="43"/>
            </a:xfrm>
            <a:custGeom>
              <a:avLst/>
              <a:gdLst>
                <a:gd name="T0" fmla="*/ 1 w 21"/>
                <a:gd name="T1" fmla="*/ 0 h 16"/>
                <a:gd name="T2" fmla="*/ 0 w 21"/>
                <a:gd name="T3" fmla="*/ 9 h 16"/>
                <a:gd name="T4" fmla="*/ 21 w 21"/>
                <a:gd name="T5" fmla="*/ 16 h 16"/>
                <a:gd name="T6" fmla="*/ 20 w 21"/>
                <a:gd name="T7" fmla="*/ 6 h 16"/>
                <a:gd name="T8" fmla="*/ 1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7" y="12"/>
                    <a:pt x="14" y="14"/>
                    <a:pt x="21" y="16"/>
                  </a:cubicBezTo>
                  <a:cubicBezTo>
                    <a:pt x="20" y="13"/>
                    <a:pt x="20" y="10"/>
                    <a:pt x="20" y="6"/>
                  </a:cubicBezTo>
                  <a:cubicBezTo>
                    <a:pt x="13" y="5"/>
                    <a:pt x="7" y="3"/>
                    <a:pt x="1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12CDD8D4-5A81-408F-8BFC-A452578B5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40"/>
              <a:ext cx="51" cy="27"/>
            </a:xfrm>
            <a:custGeom>
              <a:avLst/>
              <a:gdLst>
                <a:gd name="T0" fmla="*/ 0 w 19"/>
                <a:gd name="T1" fmla="*/ 0 h 10"/>
                <a:gd name="T2" fmla="*/ 0 w 19"/>
                <a:gd name="T3" fmla="*/ 4 h 10"/>
                <a:gd name="T4" fmla="*/ 19 w 19"/>
                <a:gd name="T5" fmla="*/ 10 h 10"/>
                <a:gd name="T6" fmla="*/ 18 w 19"/>
                <a:gd name="T7" fmla="*/ 6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" y="7"/>
                    <a:pt x="12" y="9"/>
                    <a:pt x="19" y="10"/>
                  </a:cubicBezTo>
                  <a:cubicBezTo>
                    <a:pt x="19" y="9"/>
                    <a:pt x="18" y="8"/>
                    <a:pt x="18" y="6"/>
                  </a:cubicBezTo>
                  <a:cubicBezTo>
                    <a:pt x="12" y="4"/>
                    <a:pt x="6" y="2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C89B1772-9255-4247-85C8-980FCFA65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" y="537"/>
              <a:ext cx="107" cy="479"/>
            </a:xfrm>
            <a:custGeom>
              <a:avLst/>
              <a:gdLst>
                <a:gd name="T0" fmla="*/ 16 w 40"/>
                <a:gd name="T1" fmla="*/ 172 h 178"/>
                <a:gd name="T2" fmla="*/ 17 w 40"/>
                <a:gd name="T3" fmla="*/ 173 h 178"/>
                <a:gd name="T4" fmla="*/ 26 w 40"/>
                <a:gd name="T5" fmla="*/ 178 h 178"/>
                <a:gd name="T6" fmla="*/ 33 w 40"/>
                <a:gd name="T7" fmla="*/ 174 h 178"/>
                <a:gd name="T8" fmla="*/ 16 w 40"/>
                <a:gd name="T9" fmla="*/ 172 h 178"/>
                <a:gd name="T10" fmla="*/ 18 w 40"/>
                <a:gd name="T11" fmla="*/ 0 h 178"/>
                <a:gd name="T12" fmla="*/ 0 w 40"/>
                <a:gd name="T13" fmla="*/ 1 h 178"/>
                <a:gd name="T14" fmla="*/ 6 w 40"/>
                <a:gd name="T15" fmla="*/ 60 h 178"/>
                <a:gd name="T16" fmla="*/ 12 w 40"/>
                <a:gd name="T17" fmla="*/ 124 h 178"/>
                <a:gd name="T18" fmla="*/ 15 w 40"/>
                <a:gd name="T19" fmla="*/ 168 h 178"/>
                <a:gd name="T20" fmla="*/ 34 w 40"/>
                <a:gd name="T21" fmla="*/ 171 h 178"/>
                <a:gd name="T22" fmla="*/ 25 w 40"/>
                <a:gd name="T23" fmla="*/ 77 h 178"/>
                <a:gd name="T24" fmla="*/ 18 w 40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78">
                  <a:moveTo>
                    <a:pt x="16" y="172"/>
                  </a:moveTo>
                  <a:cubicBezTo>
                    <a:pt x="17" y="172"/>
                    <a:pt x="17" y="172"/>
                    <a:pt x="17" y="173"/>
                  </a:cubicBezTo>
                  <a:cubicBezTo>
                    <a:pt x="18" y="176"/>
                    <a:pt x="22" y="178"/>
                    <a:pt x="26" y="178"/>
                  </a:cubicBezTo>
                  <a:cubicBezTo>
                    <a:pt x="29" y="178"/>
                    <a:pt x="31" y="177"/>
                    <a:pt x="33" y="174"/>
                  </a:cubicBezTo>
                  <a:cubicBezTo>
                    <a:pt x="27" y="173"/>
                    <a:pt x="22" y="173"/>
                    <a:pt x="16" y="172"/>
                  </a:cubicBezTo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1" y="21"/>
                    <a:pt x="5" y="41"/>
                    <a:pt x="6" y="60"/>
                  </a:cubicBezTo>
                  <a:cubicBezTo>
                    <a:pt x="8" y="82"/>
                    <a:pt x="10" y="103"/>
                    <a:pt x="12" y="124"/>
                  </a:cubicBezTo>
                  <a:cubicBezTo>
                    <a:pt x="13" y="138"/>
                    <a:pt x="12" y="154"/>
                    <a:pt x="15" y="168"/>
                  </a:cubicBezTo>
                  <a:cubicBezTo>
                    <a:pt x="21" y="169"/>
                    <a:pt x="27" y="170"/>
                    <a:pt x="34" y="171"/>
                  </a:cubicBezTo>
                  <a:cubicBezTo>
                    <a:pt x="40" y="141"/>
                    <a:pt x="29" y="106"/>
                    <a:pt x="25" y="77"/>
                  </a:cubicBezTo>
                  <a:cubicBezTo>
                    <a:pt x="22" y="52"/>
                    <a:pt x="21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C386F7A1-2307-44A7-9D07-42214EBAC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89"/>
              <a:ext cx="51" cy="16"/>
            </a:xfrm>
            <a:custGeom>
              <a:avLst/>
              <a:gdLst>
                <a:gd name="T0" fmla="*/ 0 w 19"/>
                <a:gd name="T1" fmla="*/ 0 h 6"/>
                <a:gd name="T2" fmla="*/ 1 w 19"/>
                <a:gd name="T3" fmla="*/ 4 h 6"/>
                <a:gd name="T4" fmla="*/ 18 w 19"/>
                <a:gd name="T5" fmla="*/ 6 h 6"/>
                <a:gd name="T6" fmla="*/ 18 w 19"/>
                <a:gd name="T7" fmla="*/ 5 h 6"/>
                <a:gd name="T8" fmla="*/ 19 w 19"/>
                <a:gd name="T9" fmla="*/ 3 h 6"/>
                <a:gd name="T10" fmla="*/ 0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7" y="5"/>
                    <a:pt x="12" y="5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4"/>
                    <a:pt x="18" y="3"/>
                    <a:pt x="19" y="3"/>
                  </a:cubicBez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FE26E3D3-16B4-4276-8BB3-F7CB6A208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535"/>
              <a:ext cx="96" cy="473"/>
            </a:xfrm>
            <a:custGeom>
              <a:avLst/>
              <a:gdLst>
                <a:gd name="T0" fmla="*/ 2 w 36"/>
                <a:gd name="T1" fmla="*/ 0 h 176"/>
                <a:gd name="T2" fmla="*/ 0 w 36"/>
                <a:gd name="T3" fmla="*/ 0 h 176"/>
                <a:gd name="T4" fmla="*/ 17 w 36"/>
                <a:gd name="T5" fmla="*/ 169 h 176"/>
                <a:gd name="T6" fmla="*/ 19 w 36"/>
                <a:gd name="T7" fmla="*/ 175 h 176"/>
                <a:gd name="T8" fmla="*/ 34 w 36"/>
                <a:gd name="T9" fmla="*/ 176 h 176"/>
                <a:gd name="T10" fmla="*/ 36 w 36"/>
                <a:gd name="T11" fmla="*/ 169 h 176"/>
                <a:gd name="T12" fmla="*/ 16 w 36"/>
                <a:gd name="T13" fmla="*/ 0 h 176"/>
                <a:gd name="T14" fmla="*/ 2 w 36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76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56"/>
                    <a:pt x="16" y="112"/>
                    <a:pt x="17" y="169"/>
                  </a:cubicBezTo>
                  <a:cubicBezTo>
                    <a:pt x="17" y="172"/>
                    <a:pt x="18" y="174"/>
                    <a:pt x="19" y="175"/>
                  </a:cubicBezTo>
                  <a:cubicBezTo>
                    <a:pt x="24" y="175"/>
                    <a:pt x="29" y="176"/>
                    <a:pt x="34" y="176"/>
                  </a:cubicBezTo>
                  <a:cubicBezTo>
                    <a:pt x="35" y="174"/>
                    <a:pt x="36" y="172"/>
                    <a:pt x="36" y="169"/>
                  </a:cubicBezTo>
                  <a:cubicBezTo>
                    <a:pt x="32" y="112"/>
                    <a:pt x="23" y="56"/>
                    <a:pt x="16" y="0"/>
                  </a:cubicBezTo>
                  <a:cubicBezTo>
                    <a:pt x="12" y="0"/>
                    <a:pt x="7" y="0"/>
                    <a:pt x="2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E7F932C8-685D-48D9-BEBF-FA8D8628E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005"/>
              <a:ext cx="40" cy="8"/>
            </a:xfrm>
            <a:custGeom>
              <a:avLst/>
              <a:gdLst>
                <a:gd name="T0" fmla="*/ 0 w 15"/>
                <a:gd name="T1" fmla="*/ 0 h 3"/>
                <a:gd name="T2" fmla="*/ 8 w 15"/>
                <a:gd name="T3" fmla="*/ 3 h 3"/>
                <a:gd name="T4" fmla="*/ 15 w 15"/>
                <a:gd name="T5" fmla="*/ 1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  <a:cubicBezTo>
                    <a:pt x="10" y="3"/>
                    <a:pt x="13" y="2"/>
                    <a:pt x="15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48B8534F-7F47-411D-9231-DF408AA53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588"/>
              <a:ext cx="91" cy="65"/>
            </a:xfrm>
            <a:custGeom>
              <a:avLst/>
              <a:gdLst>
                <a:gd name="T0" fmla="*/ 19 w 34"/>
                <a:gd name="T1" fmla="*/ 0 h 24"/>
                <a:gd name="T2" fmla="*/ 4 w 34"/>
                <a:gd name="T3" fmla="*/ 6 h 24"/>
                <a:gd name="T4" fmla="*/ 8 w 34"/>
                <a:gd name="T5" fmla="*/ 22 h 24"/>
                <a:gd name="T6" fmla="*/ 16 w 34"/>
                <a:gd name="T7" fmla="*/ 24 h 24"/>
                <a:gd name="T8" fmla="*/ 29 w 34"/>
                <a:gd name="T9" fmla="*/ 9 h 24"/>
                <a:gd name="T10" fmla="*/ 19 w 3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4">
                  <a:moveTo>
                    <a:pt x="19" y="0"/>
                  </a:moveTo>
                  <a:cubicBezTo>
                    <a:pt x="14" y="2"/>
                    <a:pt x="9" y="4"/>
                    <a:pt x="4" y="6"/>
                  </a:cubicBezTo>
                  <a:cubicBezTo>
                    <a:pt x="2" y="9"/>
                    <a:pt x="0" y="18"/>
                    <a:pt x="8" y="22"/>
                  </a:cubicBezTo>
                  <a:cubicBezTo>
                    <a:pt x="10" y="24"/>
                    <a:pt x="13" y="24"/>
                    <a:pt x="16" y="24"/>
                  </a:cubicBezTo>
                  <a:cubicBezTo>
                    <a:pt x="25" y="24"/>
                    <a:pt x="34" y="17"/>
                    <a:pt x="29" y="9"/>
                  </a:cubicBezTo>
                  <a:cubicBezTo>
                    <a:pt x="27" y="5"/>
                    <a:pt x="23" y="2"/>
                    <a:pt x="19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C5B932CE-A635-4D44-8EA9-D0307E3B9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728"/>
              <a:ext cx="91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2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492AB806-4665-4C63-9199-4B2A509C6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897"/>
              <a:ext cx="58" cy="30"/>
            </a:xfrm>
            <a:custGeom>
              <a:avLst/>
              <a:gdLst>
                <a:gd name="T0" fmla="*/ 6 w 22"/>
                <a:gd name="T1" fmla="*/ 0 h 11"/>
                <a:gd name="T2" fmla="*/ 0 w 22"/>
                <a:gd name="T3" fmla="*/ 2 h 11"/>
                <a:gd name="T4" fmla="*/ 22 w 22"/>
                <a:gd name="T5" fmla="*/ 11 h 11"/>
                <a:gd name="T6" fmla="*/ 20 w 22"/>
                <a:gd name="T7" fmla="*/ 9 h 11"/>
                <a:gd name="T8" fmla="*/ 6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6" y="0"/>
                  </a:moveTo>
                  <a:cubicBezTo>
                    <a:pt x="4" y="0"/>
                    <a:pt x="2" y="0"/>
                    <a:pt x="0" y="2"/>
                  </a:cubicBezTo>
                  <a:cubicBezTo>
                    <a:pt x="7" y="5"/>
                    <a:pt x="15" y="8"/>
                    <a:pt x="22" y="11"/>
                  </a:cubicBezTo>
                  <a:cubicBezTo>
                    <a:pt x="22" y="10"/>
                    <a:pt x="21" y="10"/>
                    <a:pt x="20" y="9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8C34B7C8-B10A-419C-846E-B3DADEB3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2"/>
              <a:ext cx="61" cy="30"/>
            </a:xfrm>
            <a:custGeom>
              <a:avLst/>
              <a:gdLst>
                <a:gd name="T0" fmla="*/ 0 w 23"/>
                <a:gd name="T1" fmla="*/ 0 h 11"/>
                <a:gd name="T2" fmla="*/ 0 w 23"/>
                <a:gd name="T3" fmla="*/ 1 h 11"/>
                <a:gd name="T4" fmla="*/ 22 w 23"/>
                <a:gd name="T5" fmla="*/ 11 h 11"/>
                <a:gd name="T6" fmla="*/ 23 w 23"/>
                <a:gd name="T7" fmla="*/ 10 h 11"/>
                <a:gd name="T8" fmla="*/ 0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7" y="5"/>
                    <a:pt x="14" y="8"/>
                    <a:pt x="22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15" y="7"/>
                    <a:pt x="7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113DA76A-3B7D-411D-B841-BB2310892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11"/>
              <a:ext cx="72" cy="48"/>
            </a:xfrm>
            <a:custGeom>
              <a:avLst/>
              <a:gdLst>
                <a:gd name="T0" fmla="*/ 1 w 27"/>
                <a:gd name="T1" fmla="*/ 0 h 18"/>
                <a:gd name="T2" fmla="*/ 0 w 27"/>
                <a:gd name="T3" fmla="*/ 2 h 18"/>
                <a:gd name="T4" fmla="*/ 0 w 27"/>
                <a:gd name="T5" fmla="*/ 8 h 18"/>
                <a:gd name="T6" fmla="*/ 23 w 27"/>
                <a:gd name="T7" fmla="*/ 18 h 18"/>
                <a:gd name="T8" fmla="*/ 27 w 27"/>
                <a:gd name="T9" fmla="*/ 11 h 18"/>
                <a:gd name="T10" fmla="*/ 1 w 2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7" y="12"/>
                    <a:pt x="15" y="15"/>
                    <a:pt x="23" y="18"/>
                  </a:cubicBezTo>
                  <a:cubicBezTo>
                    <a:pt x="25" y="16"/>
                    <a:pt x="26" y="14"/>
                    <a:pt x="27" y="11"/>
                  </a:cubicBezTo>
                  <a:cubicBezTo>
                    <a:pt x="18" y="8"/>
                    <a:pt x="10" y="4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22624DA9-D874-4F16-86B6-BC1147A01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903"/>
              <a:ext cx="69" cy="37"/>
            </a:xfrm>
            <a:custGeom>
              <a:avLst/>
              <a:gdLst>
                <a:gd name="T0" fmla="*/ 3 w 26"/>
                <a:gd name="T1" fmla="*/ 0 h 14"/>
                <a:gd name="T2" fmla="*/ 0 w 26"/>
                <a:gd name="T3" fmla="*/ 3 h 14"/>
                <a:gd name="T4" fmla="*/ 26 w 26"/>
                <a:gd name="T5" fmla="*/ 14 h 14"/>
                <a:gd name="T6" fmla="*/ 25 w 26"/>
                <a:gd name="T7" fmla="*/ 9 h 14"/>
                <a:gd name="T8" fmla="*/ 3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9" y="7"/>
                    <a:pt x="17" y="11"/>
                    <a:pt x="26" y="14"/>
                  </a:cubicBezTo>
                  <a:cubicBezTo>
                    <a:pt x="26" y="12"/>
                    <a:pt x="26" y="11"/>
                    <a:pt x="25" y="9"/>
                  </a:cubicBezTo>
                  <a:cubicBezTo>
                    <a:pt x="18" y="6"/>
                    <a:pt x="10" y="3"/>
                    <a:pt x="3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771F4390-4773-48D7-BBD6-AC56CD942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889"/>
              <a:ext cx="94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714B841A-0D08-428D-8925-057AC889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712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6B9E3D4F-E4D4-4487-BAB7-55CFC3430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FD820B71-DA1D-44A0-B498-16E429EBB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537"/>
              <a:ext cx="134" cy="468"/>
            </a:xfrm>
            <a:custGeom>
              <a:avLst/>
              <a:gdLst>
                <a:gd name="T0" fmla="*/ 0 w 50"/>
                <a:gd name="T1" fmla="*/ 0 h 174"/>
                <a:gd name="T2" fmla="*/ 21 w 50"/>
                <a:gd name="T3" fmla="*/ 105 h 174"/>
                <a:gd name="T4" fmla="*/ 29 w 50"/>
                <a:gd name="T5" fmla="*/ 172 h 174"/>
                <a:gd name="T6" fmla="*/ 30 w 50"/>
                <a:gd name="T7" fmla="*/ 174 h 174"/>
                <a:gd name="T8" fmla="*/ 50 w 50"/>
                <a:gd name="T9" fmla="*/ 173 h 174"/>
                <a:gd name="T10" fmla="*/ 49 w 50"/>
                <a:gd name="T11" fmla="*/ 167 h 174"/>
                <a:gd name="T12" fmla="*/ 38 w 50"/>
                <a:gd name="T13" fmla="*/ 103 h 174"/>
                <a:gd name="T14" fmla="*/ 18 w 50"/>
                <a:gd name="T15" fmla="*/ 1 h 174"/>
                <a:gd name="T16" fmla="*/ 0 w 50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4">
                  <a:moveTo>
                    <a:pt x="0" y="0"/>
                  </a:moveTo>
                  <a:cubicBezTo>
                    <a:pt x="7" y="35"/>
                    <a:pt x="14" y="70"/>
                    <a:pt x="21" y="105"/>
                  </a:cubicBezTo>
                  <a:cubicBezTo>
                    <a:pt x="24" y="126"/>
                    <a:pt x="31" y="151"/>
                    <a:pt x="29" y="172"/>
                  </a:cubicBezTo>
                  <a:cubicBezTo>
                    <a:pt x="29" y="172"/>
                    <a:pt x="30" y="173"/>
                    <a:pt x="30" y="174"/>
                  </a:cubicBezTo>
                  <a:cubicBezTo>
                    <a:pt x="37" y="173"/>
                    <a:pt x="43" y="173"/>
                    <a:pt x="50" y="173"/>
                  </a:cubicBezTo>
                  <a:cubicBezTo>
                    <a:pt x="50" y="171"/>
                    <a:pt x="50" y="169"/>
                    <a:pt x="49" y="167"/>
                  </a:cubicBezTo>
                  <a:cubicBezTo>
                    <a:pt x="38" y="152"/>
                    <a:pt x="41" y="121"/>
                    <a:pt x="38" y="103"/>
                  </a:cubicBezTo>
                  <a:cubicBezTo>
                    <a:pt x="32" y="69"/>
                    <a:pt x="25" y="3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17F67990-709A-4CFE-92C4-9827D83CF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021"/>
              <a:ext cx="24" cy="3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3 w 9"/>
                <a:gd name="T5" fmla="*/ 1 h 1"/>
                <a:gd name="T6" fmla="*/ 3 w 9"/>
                <a:gd name="T7" fmla="*/ 1 h 1"/>
                <a:gd name="T8" fmla="*/ 4 w 9"/>
                <a:gd name="T9" fmla="*/ 1 h 1"/>
                <a:gd name="T10" fmla="*/ 9 w 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0"/>
                    <a:pt x="9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7E223AC8-F36E-4204-AB8E-AA72E3CBF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010"/>
              <a:ext cx="48" cy="11"/>
            </a:xfrm>
            <a:custGeom>
              <a:avLst/>
              <a:gdLst>
                <a:gd name="T0" fmla="*/ 18 w 18"/>
                <a:gd name="T1" fmla="*/ 0 h 4"/>
                <a:gd name="T2" fmla="*/ 0 w 18"/>
                <a:gd name="T3" fmla="*/ 1 h 4"/>
                <a:gd name="T4" fmla="*/ 6 w 18"/>
                <a:gd name="T5" fmla="*/ 4 h 4"/>
                <a:gd name="T6" fmla="*/ 15 w 18"/>
                <a:gd name="T7" fmla="*/ 4 h 4"/>
                <a:gd name="T8" fmla="*/ 17 w 18"/>
                <a:gd name="T9" fmla="*/ 1 h 4"/>
                <a:gd name="T10" fmla="*/ 18 w 18"/>
                <a:gd name="T11" fmla="*/ 0 h 4"/>
                <a:gd name="T12" fmla="*/ 18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9" y="4"/>
                    <a:pt x="12" y="4"/>
                    <a:pt x="15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BE856E4E-C600-425F-A2D7-CC40D91A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002"/>
              <a:ext cx="54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1 w 20"/>
                <a:gd name="T5" fmla="*/ 4 h 4"/>
                <a:gd name="T6" fmla="*/ 19 w 20"/>
                <a:gd name="T7" fmla="*/ 3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7" y="4"/>
                    <a:pt x="13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5EAD5817-13A5-4EAD-BEF6-49484E99E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543"/>
              <a:ext cx="88" cy="448"/>
            </a:xfrm>
            <a:custGeom>
              <a:avLst/>
              <a:gdLst>
                <a:gd name="T0" fmla="*/ 0 w 33"/>
                <a:gd name="T1" fmla="*/ 0 h 167"/>
                <a:gd name="T2" fmla="*/ 13 w 33"/>
                <a:gd name="T3" fmla="*/ 167 h 167"/>
                <a:gd name="T4" fmla="*/ 33 w 33"/>
                <a:gd name="T5" fmla="*/ 165 h 167"/>
                <a:gd name="T6" fmla="*/ 17 w 33"/>
                <a:gd name="T7" fmla="*/ 1 h 167"/>
                <a:gd name="T8" fmla="*/ 0 w 33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7">
                  <a:moveTo>
                    <a:pt x="0" y="0"/>
                  </a:moveTo>
                  <a:cubicBezTo>
                    <a:pt x="10" y="55"/>
                    <a:pt x="15" y="112"/>
                    <a:pt x="13" y="167"/>
                  </a:cubicBezTo>
                  <a:cubicBezTo>
                    <a:pt x="20" y="167"/>
                    <a:pt x="26" y="166"/>
                    <a:pt x="33" y="165"/>
                  </a:cubicBezTo>
                  <a:cubicBezTo>
                    <a:pt x="28" y="110"/>
                    <a:pt x="26" y="55"/>
                    <a:pt x="17" y="1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26453CB2-3D29-48D1-9F7A-D778A627C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7"/>
              <a:ext cx="56" cy="11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2">
              <a:extLst>
                <a:ext uri="{FF2B5EF4-FFF2-40B4-BE49-F238E27FC236}">
                  <a16:creationId xmlns:a16="http://schemas.microsoft.com/office/drawing/2014/main" id="{E75A72B1-F055-45A4-ADBB-1B647B375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4"/>
              <a:ext cx="53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2 h 4"/>
                <a:gd name="T4" fmla="*/ 0 w 20"/>
                <a:gd name="T5" fmla="*/ 4 h 4"/>
                <a:gd name="T6" fmla="*/ 20 w 20"/>
                <a:gd name="T7" fmla="*/ 1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4" y="1"/>
                    <a:pt x="7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7" y="3"/>
                    <a:pt x="14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3">
              <a:extLst>
                <a:ext uri="{FF2B5EF4-FFF2-40B4-BE49-F238E27FC236}">
                  <a16:creationId xmlns:a16="http://schemas.microsoft.com/office/drawing/2014/main" id="{A2D3A269-A6EE-4655-AEE7-EF69C5909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86"/>
              <a:ext cx="53" cy="14"/>
            </a:xfrm>
            <a:custGeom>
              <a:avLst/>
              <a:gdLst>
                <a:gd name="T0" fmla="*/ 20 w 20"/>
                <a:gd name="T1" fmla="*/ 0 h 5"/>
                <a:gd name="T2" fmla="*/ 0 w 20"/>
                <a:gd name="T3" fmla="*/ 2 h 5"/>
                <a:gd name="T4" fmla="*/ 0 w 20"/>
                <a:gd name="T5" fmla="*/ 5 h 5"/>
                <a:gd name="T6" fmla="*/ 20 w 20"/>
                <a:gd name="T7" fmla="*/ 3 h 5"/>
                <a:gd name="T8" fmla="*/ 20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20" y="0"/>
                  </a:moveTo>
                  <a:cubicBezTo>
                    <a:pt x="13" y="1"/>
                    <a:pt x="7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7" y="5"/>
                    <a:pt x="14" y="4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0908F219-7309-403B-83F4-88577D2C2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551"/>
              <a:ext cx="98" cy="419"/>
            </a:xfrm>
            <a:custGeom>
              <a:avLst/>
              <a:gdLst>
                <a:gd name="T0" fmla="*/ 0 w 37"/>
                <a:gd name="T1" fmla="*/ 0 h 156"/>
                <a:gd name="T2" fmla="*/ 6 w 37"/>
                <a:gd name="T3" fmla="*/ 55 h 156"/>
                <a:gd name="T4" fmla="*/ 12 w 37"/>
                <a:gd name="T5" fmla="*/ 119 h 156"/>
                <a:gd name="T6" fmla="*/ 14 w 37"/>
                <a:gd name="T7" fmla="*/ 156 h 156"/>
                <a:gd name="T8" fmla="*/ 35 w 37"/>
                <a:gd name="T9" fmla="*/ 153 h 156"/>
                <a:gd name="T10" fmla="*/ 25 w 37"/>
                <a:gd name="T11" fmla="*/ 72 h 156"/>
                <a:gd name="T12" fmla="*/ 18 w 37"/>
                <a:gd name="T13" fmla="*/ 1 h 156"/>
                <a:gd name="T14" fmla="*/ 0 w 37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56">
                  <a:moveTo>
                    <a:pt x="0" y="0"/>
                  </a:moveTo>
                  <a:cubicBezTo>
                    <a:pt x="2" y="19"/>
                    <a:pt x="5" y="38"/>
                    <a:pt x="6" y="55"/>
                  </a:cubicBezTo>
                  <a:cubicBezTo>
                    <a:pt x="8" y="77"/>
                    <a:pt x="10" y="98"/>
                    <a:pt x="12" y="119"/>
                  </a:cubicBezTo>
                  <a:cubicBezTo>
                    <a:pt x="13" y="131"/>
                    <a:pt x="12" y="144"/>
                    <a:pt x="14" y="156"/>
                  </a:cubicBezTo>
                  <a:cubicBezTo>
                    <a:pt x="21" y="155"/>
                    <a:pt x="28" y="154"/>
                    <a:pt x="35" y="153"/>
                  </a:cubicBezTo>
                  <a:cubicBezTo>
                    <a:pt x="37" y="127"/>
                    <a:pt x="28" y="97"/>
                    <a:pt x="25" y="72"/>
                  </a:cubicBezTo>
                  <a:cubicBezTo>
                    <a:pt x="22" y="49"/>
                    <a:pt x="21" y="2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AFF71A3A-5095-48AF-9395-999CB0ABA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75"/>
              <a:ext cx="13" cy="3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002D5AA4-8E18-4A51-B82D-F455E845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62"/>
              <a:ext cx="56" cy="16"/>
            </a:xfrm>
            <a:custGeom>
              <a:avLst/>
              <a:gdLst>
                <a:gd name="T0" fmla="*/ 21 w 21"/>
                <a:gd name="T1" fmla="*/ 0 h 6"/>
                <a:gd name="T2" fmla="*/ 0 w 21"/>
                <a:gd name="T3" fmla="*/ 3 h 6"/>
                <a:gd name="T4" fmla="*/ 0 w 21"/>
                <a:gd name="T5" fmla="*/ 6 h 6"/>
                <a:gd name="T6" fmla="*/ 5 w 21"/>
                <a:gd name="T7" fmla="*/ 5 h 6"/>
                <a:gd name="T8" fmla="*/ 21 w 21"/>
                <a:gd name="T9" fmla="*/ 2 h 6"/>
                <a:gd name="T10" fmla="*/ 21 w 2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10" y="4"/>
                    <a:pt x="16" y="3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CDFF4DED-B995-4E48-B95A-AB7138D60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35"/>
              <a:ext cx="51" cy="11"/>
            </a:xfrm>
            <a:custGeom>
              <a:avLst/>
              <a:gdLst>
                <a:gd name="T0" fmla="*/ 18 w 19"/>
                <a:gd name="T1" fmla="*/ 0 h 4"/>
                <a:gd name="T2" fmla="*/ 0 w 19"/>
                <a:gd name="T3" fmla="*/ 3 h 4"/>
                <a:gd name="T4" fmla="*/ 0 w 19"/>
                <a:gd name="T5" fmla="*/ 4 h 4"/>
                <a:gd name="T6" fmla="*/ 7 w 19"/>
                <a:gd name="T7" fmla="*/ 3 h 4"/>
                <a:gd name="T8" fmla="*/ 19 w 19"/>
                <a:gd name="T9" fmla="*/ 1 h 4"/>
                <a:gd name="T10" fmla="*/ 18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8" y="0"/>
                  </a:moveTo>
                  <a:cubicBezTo>
                    <a:pt x="12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11" y="3"/>
                    <a:pt x="15" y="2"/>
                    <a:pt x="19" y="1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306079D2-D678-4187-9EA0-BDC1FF7EE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559"/>
              <a:ext cx="88" cy="384"/>
            </a:xfrm>
            <a:custGeom>
              <a:avLst/>
              <a:gdLst>
                <a:gd name="T0" fmla="*/ 0 w 33"/>
                <a:gd name="T1" fmla="*/ 0 h 143"/>
                <a:gd name="T2" fmla="*/ 15 w 33"/>
                <a:gd name="T3" fmla="*/ 143 h 143"/>
                <a:gd name="T4" fmla="*/ 33 w 33"/>
                <a:gd name="T5" fmla="*/ 140 h 143"/>
                <a:gd name="T6" fmla="*/ 17 w 33"/>
                <a:gd name="T7" fmla="*/ 1 h 143"/>
                <a:gd name="T8" fmla="*/ 0 w 33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3">
                  <a:moveTo>
                    <a:pt x="0" y="0"/>
                  </a:moveTo>
                  <a:cubicBezTo>
                    <a:pt x="3" y="48"/>
                    <a:pt x="12" y="96"/>
                    <a:pt x="15" y="143"/>
                  </a:cubicBezTo>
                  <a:cubicBezTo>
                    <a:pt x="21" y="142"/>
                    <a:pt x="27" y="141"/>
                    <a:pt x="33" y="140"/>
                  </a:cubicBezTo>
                  <a:cubicBezTo>
                    <a:pt x="29" y="94"/>
                    <a:pt x="22" y="47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53125C3E-1FEA-4D5D-A39E-DE6FF7F63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43"/>
              <a:ext cx="19" cy="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1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90">
              <a:extLst>
                <a:ext uri="{FF2B5EF4-FFF2-40B4-BE49-F238E27FC236}">
                  <a16:creationId xmlns:a16="http://schemas.microsoft.com/office/drawing/2014/main" id="{0FF9F4CD-58BC-4A11-B141-369AF4792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586"/>
              <a:ext cx="96" cy="67"/>
            </a:xfrm>
            <a:custGeom>
              <a:avLst/>
              <a:gdLst>
                <a:gd name="T0" fmla="*/ 16 w 36"/>
                <a:gd name="T1" fmla="*/ 0 h 25"/>
                <a:gd name="T2" fmla="*/ 7 w 36"/>
                <a:gd name="T3" fmla="*/ 5 h 25"/>
                <a:gd name="T4" fmla="*/ 11 w 36"/>
                <a:gd name="T5" fmla="*/ 23 h 25"/>
                <a:gd name="T6" fmla="*/ 18 w 36"/>
                <a:gd name="T7" fmla="*/ 25 h 25"/>
                <a:gd name="T8" fmla="*/ 32 w 36"/>
                <a:gd name="T9" fmla="*/ 10 h 25"/>
                <a:gd name="T10" fmla="*/ 16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16" y="0"/>
                  </a:moveTo>
                  <a:cubicBezTo>
                    <a:pt x="13" y="0"/>
                    <a:pt x="10" y="1"/>
                    <a:pt x="7" y="5"/>
                  </a:cubicBezTo>
                  <a:cubicBezTo>
                    <a:pt x="7" y="5"/>
                    <a:pt x="0" y="17"/>
                    <a:pt x="11" y="23"/>
                  </a:cubicBezTo>
                  <a:cubicBezTo>
                    <a:pt x="13" y="25"/>
                    <a:pt x="16" y="25"/>
                    <a:pt x="18" y="25"/>
                  </a:cubicBezTo>
                  <a:cubicBezTo>
                    <a:pt x="28" y="25"/>
                    <a:pt x="36" y="18"/>
                    <a:pt x="32" y="10"/>
                  </a:cubicBezTo>
                  <a:cubicBezTo>
                    <a:pt x="28" y="4"/>
                    <a:pt x="22" y="0"/>
                    <a:pt x="1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91">
              <a:extLst>
                <a:ext uri="{FF2B5EF4-FFF2-40B4-BE49-F238E27FC236}">
                  <a16:creationId xmlns:a16="http://schemas.microsoft.com/office/drawing/2014/main" id="{A21A17DB-09DC-4695-919B-D67723742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728"/>
              <a:ext cx="93" cy="70"/>
            </a:xfrm>
            <a:custGeom>
              <a:avLst/>
              <a:gdLst>
                <a:gd name="T0" fmla="*/ 21 w 35"/>
                <a:gd name="T1" fmla="*/ 0 h 26"/>
                <a:gd name="T2" fmla="*/ 15 w 35"/>
                <a:gd name="T3" fmla="*/ 2 h 26"/>
                <a:gd name="T4" fmla="*/ 8 w 35"/>
                <a:gd name="T5" fmla="*/ 18 h 26"/>
                <a:gd name="T6" fmla="*/ 23 w 35"/>
                <a:gd name="T7" fmla="*/ 26 h 26"/>
                <a:gd name="T8" fmla="*/ 34 w 35"/>
                <a:gd name="T9" fmla="*/ 18 h 26"/>
                <a:gd name="T10" fmla="*/ 21 w 3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2" y="24"/>
                    <a:pt x="18" y="26"/>
                    <a:pt x="23" y="26"/>
                  </a:cubicBezTo>
                  <a:cubicBezTo>
                    <a:pt x="28" y="26"/>
                    <a:pt x="33" y="23"/>
                    <a:pt x="34" y="18"/>
                  </a:cubicBezTo>
                  <a:cubicBezTo>
                    <a:pt x="35" y="11"/>
                    <a:pt x="29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01D4F1B5-C354-47FC-BF86-E173A705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897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4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FC757E65-8CCB-49CE-91CC-7C19EF372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948"/>
              <a:ext cx="27" cy="6"/>
            </a:xfrm>
            <a:custGeom>
              <a:avLst/>
              <a:gdLst>
                <a:gd name="T0" fmla="*/ 10 w 10"/>
                <a:gd name="T1" fmla="*/ 0 h 2"/>
                <a:gd name="T2" fmla="*/ 0 w 10"/>
                <a:gd name="T3" fmla="*/ 2 h 2"/>
                <a:gd name="T4" fmla="*/ 10 w 10"/>
                <a:gd name="T5" fmla="*/ 1 h 2"/>
                <a:gd name="T6" fmla="*/ 1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1"/>
                    <a:pt x="4" y="2"/>
                    <a:pt x="0" y="2"/>
                  </a:cubicBez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48386DFB-3114-4219-877D-C0B402913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889"/>
              <a:ext cx="83" cy="70"/>
            </a:xfrm>
            <a:custGeom>
              <a:avLst/>
              <a:gdLst>
                <a:gd name="T0" fmla="*/ 12 w 31"/>
                <a:gd name="T1" fmla="*/ 0 h 26"/>
                <a:gd name="T2" fmla="*/ 3 w 31"/>
                <a:gd name="T3" fmla="*/ 7 h 26"/>
                <a:gd name="T4" fmla="*/ 7 w 31"/>
                <a:gd name="T5" fmla="*/ 26 h 26"/>
                <a:gd name="T6" fmla="*/ 16 w 31"/>
                <a:gd name="T7" fmla="*/ 24 h 26"/>
                <a:gd name="T8" fmla="*/ 26 w 31"/>
                <a:gd name="T9" fmla="*/ 22 h 26"/>
                <a:gd name="T10" fmla="*/ 27 w 31"/>
                <a:gd name="T11" fmla="*/ 9 h 26"/>
                <a:gd name="T12" fmla="*/ 12 w 3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12" y="0"/>
                  </a:moveTo>
                  <a:cubicBezTo>
                    <a:pt x="9" y="0"/>
                    <a:pt x="6" y="2"/>
                    <a:pt x="3" y="7"/>
                  </a:cubicBezTo>
                  <a:cubicBezTo>
                    <a:pt x="3" y="7"/>
                    <a:pt x="0" y="20"/>
                    <a:pt x="7" y="26"/>
                  </a:cubicBezTo>
                  <a:cubicBezTo>
                    <a:pt x="10" y="25"/>
                    <a:pt x="13" y="25"/>
                    <a:pt x="16" y="24"/>
                  </a:cubicBezTo>
                  <a:cubicBezTo>
                    <a:pt x="20" y="24"/>
                    <a:pt x="23" y="23"/>
                    <a:pt x="26" y="22"/>
                  </a:cubicBezTo>
                  <a:cubicBezTo>
                    <a:pt x="30" y="19"/>
                    <a:pt x="31" y="13"/>
                    <a:pt x="27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C10B89E1-D1C9-4ADB-A5C8-7C6B981C6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951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9 w 19"/>
                <a:gd name="T3" fmla="*/ 1 h 4"/>
                <a:gd name="T4" fmla="*/ 0 w 19"/>
                <a:gd name="T5" fmla="*/ 3 h 4"/>
                <a:gd name="T6" fmla="*/ 2 w 19"/>
                <a:gd name="T7" fmla="*/ 4 h 4"/>
                <a:gd name="T8" fmla="*/ 18 w 19"/>
                <a:gd name="T9" fmla="*/ 1 h 4"/>
                <a:gd name="T10" fmla="*/ 19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1"/>
                    <a:pt x="9" y="1"/>
                  </a:cubicBezTo>
                  <a:cubicBezTo>
                    <a:pt x="6" y="2"/>
                    <a:pt x="3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7" y="3"/>
                    <a:pt x="13" y="2"/>
                    <a:pt x="18" y="1"/>
                  </a:cubicBezTo>
                  <a:cubicBezTo>
                    <a:pt x="18" y="1"/>
                    <a:pt x="19" y="0"/>
                    <a:pt x="19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0B96711F-58F1-454E-85C5-00233C125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712"/>
              <a:ext cx="94" cy="75"/>
            </a:xfrm>
            <a:custGeom>
              <a:avLst/>
              <a:gdLst>
                <a:gd name="T0" fmla="*/ 13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3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3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3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9B0AC60A-9983-47BB-BDC9-4B5A81D0D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1CCC3DB0-F46D-47CC-A6E1-EEEB2657A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897"/>
              <a:ext cx="35" cy="11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3 h 4"/>
                <a:gd name="T4" fmla="*/ 0 w 13"/>
                <a:gd name="T5" fmla="*/ 4 h 4"/>
                <a:gd name="T6" fmla="*/ 13 w 13"/>
                <a:gd name="T7" fmla="*/ 2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9">
              <a:extLst>
                <a:ext uri="{FF2B5EF4-FFF2-40B4-BE49-F238E27FC236}">
                  <a16:creationId xmlns:a16="http://schemas.microsoft.com/office/drawing/2014/main" id="{0C9C952A-6261-4DEE-ADF7-872FC0CF2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572"/>
              <a:ext cx="99" cy="333"/>
            </a:xfrm>
            <a:custGeom>
              <a:avLst/>
              <a:gdLst>
                <a:gd name="T0" fmla="*/ 0 w 37"/>
                <a:gd name="T1" fmla="*/ 0 h 124"/>
                <a:gd name="T2" fmla="*/ 17 w 37"/>
                <a:gd name="T3" fmla="*/ 84 h 124"/>
                <a:gd name="T4" fmla="*/ 24 w 37"/>
                <a:gd name="T5" fmla="*/ 124 h 124"/>
                <a:gd name="T6" fmla="*/ 37 w 37"/>
                <a:gd name="T7" fmla="*/ 121 h 124"/>
                <a:gd name="T8" fmla="*/ 34 w 37"/>
                <a:gd name="T9" fmla="*/ 82 h 124"/>
                <a:gd name="T10" fmla="*/ 19 w 37"/>
                <a:gd name="T11" fmla="*/ 1 h 124"/>
                <a:gd name="T12" fmla="*/ 0 w 37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4">
                  <a:moveTo>
                    <a:pt x="0" y="0"/>
                  </a:moveTo>
                  <a:cubicBezTo>
                    <a:pt x="6" y="28"/>
                    <a:pt x="12" y="56"/>
                    <a:pt x="17" y="84"/>
                  </a:cubicBezTo>
                  <a:cubicBezTo>
                    <a:pt x="19" y="96"/>
                    <a:pt x="22" y="110"/>
                    <a:pt x="24" y="124"/>
                  </a:cubicBezTo>
                  <a:cubicBezTo>
                    <a:pt x="29" y="123"/>
                    <a:pt x="33" y="122"/>
                    <a:pt x="37" y="121"/>
                  </a:cubicBezTo>
                  <a:cubicBezTo>
                    <a:pt x="36" y="108"/>
                    <a:pt x="36" y="92"/>
                    <a:pt x="34" y="82"/>
                  </a:cubicBezTo>
                  <a:cubicBezTo>
                    <a:pt x="29" y="55"/>
                    <a:pt x="24" y="28"/>
                    <a:pt x="19" y="1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00">
              <a:extLst>
                <a:ext uri="{FF2B5EF4-FFF2-40B4-BE49-F238E27FC236}">
                  <a16:creationId xmlns:a16="http://schemas.microsoft.com/office/drawing/2014/main" id="{E5CBA8C1-03FE-4012-B2FA-2C17ED772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876"/>
              <a:ext cx="45" cy="8"/>
            </a:xfrm>
            <a:custGeom>
              <a:avLst/>
              <a:gdLst>
                <a:gd name="T0" fmla="*/ 17 w 17"/>
                <a:gd name="T1" fmla="*/ 0 h 3"/>
                <a:gd name="T2" fmla="*/ 0 w 17"/>
                <a:gd name="T3" fmla="*/ 2 h 3"/>
                <a:gd name="T4" fmla="*/ 0 w 17"/>
                <a:gd name="T5" fmla="*/ 3 h 3"/>
                <a:gd name="T6" fmla="*/ 17 w 17"/>
                <a:gd name="T7" fmla="*/ 1 h 3"/>
                <a:gd name="T8" fmla="*/ 17 w 1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1" y="0"/>
                    <a:pt x="5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5" y="2"/>
                    <a:pt x="11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BD13BC02-4C65-4C64-A727-A259F0E14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583"/>
              <a:ext cx="72" cy="298"/>
            </a:xfrm>
            <a:custGeom>
              <a:avLst/>
              <a:gdLst>
                <a:gd name="T0" fmla="*/ 0 w 27"/>
                <a:gd name="T1" fmla="*/ 0 h 111"/>
                <a:gd name="T2" fmla="*/ 10 w 27"/>
                <a:gd name="T3" fmla="*/ 111 h 111"/>
                <a:gd name="T4" fmla="*/ 27 w 27"/>
                <a:gd name="T5" fmla="*/ 109 h 111"/>
                <a:gd name="T6" fmla="*/ 17 w 27"/>
                <a:gd name="T7" fmla="*/ 1 h 111"/>
                <a:gd name="T8" fmla="*/ 0 w 27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1">
                  <a:moveTo>
                    <a:pt x="0" y="0"/>
                  </a:moveTo>
                  <a:cubicBezTo>
                    <a:pt x="6" y="37"/>
                    <a:pt x="9" y="74"/>
                    <a:pt x="10" y="111"/>
                  </a:cubicBezTo>
                  <a:cubicBezTo>
                    <a:pt x="15" y="110"/>
                    <a:pt x="21" y="109"/>
                    <a:pt x="27" y="109"/>
                  </a:cubicBezTo>
                  <a:cubicBezTo>
                    <a:pt x="24" y="73"/>
                    <a:pt x="21" y="37"/>
                    <a:pt x="17" y="1"/>
                  </a:cubicBezTo>
                  <a:cubicBezTo>
                    <a:pt x="11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02">
              <a:extLst>
                <a:ext uri="{FF2B5EF4-FFF2-40B4-BE49-F238E27FC236}">
                  <a16:creationId xmlns:a16="http://schemas.microsoft.com/office/drawing/2014/main" id="{9FA4082E-E8FF-4A5C-AFAA-BECC12225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863"/>
              <a:ext cx="59" cy="5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1 h 2"/>
                <a:gd name="T4" fmla="*/ 0 w 22"/>
                <a:gd name="T5" fmla="*/ 2 h 2"/>
                <a:gd name="T6" fmla="*/ 22 w 22"/>
                <a:gd name="T7" fmla="*/ 1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8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8" y="2"/>
                    <a:pt x="15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03">
              <a:extLst>
                <a:ext uri="{FF2B5EF4-FFF2-40B4-BE49-F238E27FC236}">
                  <a16:creationId xmlns:a16="http://schemas.microsoft.com/office/drawing/2014/main" id="{C16EBDFE-29A2-49E3-BE5E-DD34CB92E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591"/>
              <a:ext cx="83" cy="274"/>
            </a:xfrm>
            <a:custGeom>
              <a:avLst/>
              <a:gdLst>
                <a:gd name="T0" fmla="*/ 0 w 31"/>
                <a:gd name="T1" fmla="*/ 0 h 102"/>
                <a:gd name="T2" fmla="*/ 4 w 31"/>
                <a:gd name="T3" fmla="*/ 32 h 102"/>
                <a:gd name="T4" fmla="*/ 9 w 31"/>
                <a:gd name="T5" fmla="*/ 96 h 102"/>
                <a:gd name="T6" fmla="*/ 9 w 31"/>
                <a:gd name="T7" fmla="*/ 102 h 102"/>
                <a:gd name="T8" fmla="*/ 31 w 31"/>
                <a:gd name="T9" fmla="*/ 101 h 102"/>
                <a:gd name="T10" fmla="*/ 22 w 31"/>
                <a:gd name="T11" fmla="*/ 49 h 102"/>
                <a:gd name="T12" fmla="*/ 18 w 31"/>
                <a:gd name="T13" fmla="*/ 1 h 102"/>
                <a:gd name="T14" fmla="*/ 0 w 3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2">
                  <a:moveTo>
                    <a:pt x="0" y="0"/>
                  </a:moveTo>
                  <a:cubicBezTo>
                    <a:pt x="1" y="11"/>
                    <a:pt x="3" y="22"/>
                    <a:pt x="4" y="32"/>
                  </a:cubicBezTo>
                  <a:cubicBezTo>
                    <a:pt x="5" y="53"/>
                    <a:pt x="7" y="74"/>
                    <a:pt x="9" y="96"/>
                  </a:cubicBezTo>
                  <a:cubicBezTo>
                    <a:pt x="9" y="98"/>
                    <a:pt x="9" y="100"/>
                    <a:pt x="9" y="102"/>
                  </a:cubicBezTo>
                  <a:cubicBezTo>
                    <a:pt x="17" y="101"/>
                    <a:pt x="24" y="101"/>
                    <a:pt x="31" y="101"/>
                  </a:cubicBezTo>
                  <a:cubicBezTo>
                    <a:pt x="29" y="83"/>
                    <a:pt x="24" y="65"/>
                    <a:pt x="22" y="49"/>
                  </a:cubicBezTo>
                  <a:cubicBezTo>
                    <a:pt x="20" y="33"/>
                    <a:pt x="19" y="17"/>
                    <a:pt x="18" y="1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04">
              <a:extLst>
                <a:ext uri="{FF2B5EF4-FFF2-40B4-BE49-F238E27FC236}">
                  <a16:creationId xmlns:a16="http://schemas.microsoft.com/office/drawing/2014/main" id="{87D301DB-DCED-40A7-8300-3DB9ACCF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865"/>
              <a:ext cx="48" cy="8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1 h 3"/>
                <a:gd name="T4" fmla="*/ 18 w 18"/>
                <a:gd name="T5" fmla="*/ 3 h 3"/>
                <a:gd name="T6" fmla="*/ 18 w 18"/>
                <a:gd name="T7" fmla="*/ 2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"/>
                    <a:pt x="12" y="2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05">
              <a:extLst>
                <a:ext uri="{FF2B5EF4-FFF2-40B4-BE49-F238E27FC236}">
                  <a16:creationId xmlns:a16="http://schemas.microsoft.com/office/drawing/2014/main" id="{69B6550B-8C20-499E-8FA4-F21F65993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597"/>
              <a:ext cx="80" cy="274"/>
            </a:xfrm>
            <a:custGeom>
              <a:avLst/>
              <a:gdLst>
                <a:gd name="T0" fmla="*/ 0 w 30"/>
                <a:gd name="T1" fmla="*/ 0 h 102"/>
                <a:gd name="T2" fmla="*/ 12 w 30"/>
                <a:gd name="T3" fmla="*/ 100 h 102"/>
                <a:gd name="T4" fmla="*/ 30 w 30"/>
                <a:gd name="T5" fmla="*/ 102 h 102"/>
                <a:gd name="T6" fmla="*/ 18 w 30"/>
                <a:gd name="T7" fmla="*/ 0 h 102"/>
                <a:gd name="T8" fmla="*/ 0 w 3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0" y="0"/>
                  </a:moveTo>
                  <a:cubicBezTo>
                    <a:pt x="4" y="33"/>
                    <a:pt x="9" y="66"/>
                    <a:pt x="12" y="100"/>
                  </a:cubicBezTo>
                  <a:cubicBezTo>
                    <a:pt x="18" y="100"/>
                    <a:pt x="24" y="101"/>
                    <a:pt x="30" y="102"/>
                  </a:cubicBezTo>
                  <a:cubicBezTo>
                    <a:pt x="27" y="68"/>
                    <a:pt x="22" y="34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06">
              <a:extLst>
                <a:ext uri="{FF2B5EF4-FFF2-40B4-BE49-F238E27FC236}">
                  <a16:creationId xmlns:a16="http://schemas.microsoft.com/office/drawing/2014/main" id="{52A13E85-B91D-4368-BECC-80F19B82D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578"/>
              <a:ext cx="94" cy="53"/>
            </a:xfrm>
            <a:custGeom>
              <a:avLst/>
              <a:gdLst>
                <a:gd name="T0" fmla="*/ 5 w 35"/>
                <a:gd name="T1" fmla="*/ 0 h 20"/>
                <a:gd name="T2" fmla="*/ 9 w 35"/>
                <a:gd name="T3" fmla="*/ 18 h 20"/>
                <a:gd name="T4" fmla="*/ 17 w 35"/>
                <a:gd name="T5" fmla="*/ 20 h 20"/>
                <a:gd name="T6" fmla="*/ 30 w 35"/>
                <a:gd name="T7" fmla="*/ 5 h 20"/>
                <a:gd name="T8" fmla="*/ 27 w 35"/>
                <a:gd name="T9" fmla="*/ 1 h 20"/>
                <a:gd name="T10" fmla="*/ 5 w 3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0">
                  <a:moveTo>
                    <a:pt x="5" y="0"/>
                  </a:moveTo>
                  <a:cubicBezTo>
                    <a:pt x="4" y="3"/>
                    <a:pt x="0" y="13"/>
                    <a:pt x="9" y="18"/>
                  </a:cubicBezTo>
                  <a:cubicBezTo>
                    <a:pt x="12" y="19"/>
                    <a:pt x="14" y="20"/>
                    <a:pt x="17" y="20"/>
                  </a:cubicBezTo>
                  <a:cubicBezTo>
                    <a:pt x="26" y="20"/>
                    <a:pt x="35" y="12"/>
                    <a:pt x="30" y="5"/>
                  </a:cubicBezTo>
                  <a:cubicBezTo>
                    <a:pt x="29" y="4"/>
                    <a:pt x="29" y="3"/>
                    <a:pt x="27" y="1"/>
                  </a:cubicBezTo>
                  <a:cubicBezTo>
                    <a:pt x="20" y="1"/>
                    <a:pt x="13" y="1"/>
                    <a:pt x="5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07">
              <a:extLst>
                <a:ext uri="{FF2B5EF4-FFF2-40B4-BE49-F238E27FC236}">
                  <a16:creationId xmlns:a16="http://schemas.microsoft.com/office/drawing/2014/main" id="{6A33BBD1-9A4C-43E8-B3C6-7F5C4BF57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707"/>
              <a:ext cx="91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0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3"/>
                    <a:pt x="17" y="26"/>
                    <a:pt x="22" y="26"/>
                  </a:cubicBezTo>
                  <a:cubicBezTo>
                    <a:pt x="28" y="26"/>
                    <a:pt x="33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08">
              <a:extLst>
                <a:ext uri="{FF2B5EF4-FFF2-40B4-BE49-F238E27FC236}">
                  <a16:creationId xmlns:a16="http://schemas.microsoft.com/office/drawing/2014/main" id="{1C5C1958-9AFC-4962-9DD4-4016E723E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87"/>
              <a:ext cx="56" cy="10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3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4CFA5641-D2FC-4728-BD54-91E934038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73"/>
              <a:ext cx="53" cy="22"/>
            </a:xfrm>
            <a:custGeom>
              <a:avLst/>
              <a:gdLst>
                <a:gd name="T0" fmla="*/ 10 w 20"/>
                <a:gd name="T1" fmla="*/ 0 h 8"/>
                <a:gd name="T2" fmla="*/ 0 w 20"/>
                <a:gd name="T3" fmla="*/ 7 h 8"/>
                <a:gd name="T4" fmla="*/ 0 w 20"/>
                <a:gd name="T5" fmla="*/ 8 h 8"/>
                <a:gd name="T6" fmla="*/ 20 w 20"/>
                <a:gd name="T7" fmla="*/ 5 h 8"/>
                <a:gd name="T8" fmla="*/ 1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cubicBezTo>
                    <a:pt x="7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7"/>
                    <a:pt x="13" y="6"/>
                    <a:pt x="20" y="5"/>
                  </a:cubicBezTo>
                  <a:cubicBezTo>
                    <a:pt x="17" y="2"/>
                    <a:pt x="13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69E10EA3-FAB5-4A3B-9FC7-8373B741A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691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10F19337-102B-49D3-B4FE-1B16028F1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594"/>
              <a:ext cx="69" cy="24"/>
            </a:xfrm>
            <a:custGeom>
              <a:avLst/>
              <a:gdLst>
                <a:gd name="T0" fmla="*/ 0 w 26"/>
                <a:gd name="T1" fmla="*/ 0 h 9"/>
                <a:gd name="T2" fmla="*/ 9 w 26"/>
                <a:gd name="T3" fmla="*/ 8 h 9"/>
                <a:gd name="T4" fmla="*/ 12 w 26"/>
                <a:gd name="T5" fmla="*/ 9 h 9"/>
                <a:gd name="T6" fmla="*/ 26 w 26"/>
                <a:gd name="T7" fmla="*/ 1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1" y="4"/>
                    <a:pt x="4" y="7"/>
                    <a:pt x="9" y="8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8" y="9"/>
                    <a:pt x="24" y="5"/>
                    <a:pt x="26" y="1"/>
                  </a:cubicBezTo>
                  <a:cubicBezTo>
                    <a:pt x="17" y="0"/>
                    <a:pt x="9" y="0"/>
                    <a:pt x="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12">
              <a:extLst>
                <a:ext uri="{FF2B5EF4-FFF2-40B4-BE49-F238E27FC236}">
                  <a16:creationId xmlns:a16="http://schemas.microsoft.com/office/drawing/2014/main" id="{E1A167B2-0298-40C9-85E8-B97F518A2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887"/>
              <a:ext cx="40" cy="13"/>
            </a:xfrm>
            <a:custGeom>
              <a:avLst/>
              <a:gdLst>
                <a:gd name="T0" fmla="*/ 0 w 15"/>
                <a:gd name="T1" fmla="*/ 0 h 5"/>
                <a:gd name="T2" fmla="*/ 1 w 15"/>
                <a:gd name="T3" fmla="*/ 2 h 5"/>
                <a:gd name="T4" fmla="*/ 15 w 15"/>
                <a:gd name="T5" fmla="*/ 5 h 5"/>
                <a:gd name="T6" fmla="*/ 15 w 15"/>
                <a:gd name="T7" fmla="*/ 4 h 5"/>
                <a:gd name="T8" fmla="*/ 0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5" y="3"/>
                    <a:pt x="9" y="4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9" y="3"/>
                    <a:pt x="4" y="1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13">
              <a:extLst>
                <a:ext uri="{FF2B5EF4-FFF2-40B4-BE49-F238E27FC236}">
                  <a16:creationId xmlns:a16="http://schemas.microsoft.com/office/drawing/2014/main" id="{4D66DCD9-BBC2-4DE2-8C78-7B922B65C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594"/>
              <a:ext cx="96" cy="303"/>
            </a:xfrm>
            <a:custGeom>
              <a:avLst/>
              <a:gdLst>
                <a:gd name="T0" fmla="*/ 18 w 36"/>
                <a:gd name="T1" fmla="*/ 0 h 113"/>
                <a:gd name="T2" fmla="*/ 0 w 36"/>
                <a:gd name="T3" fmla="*/ 0 h 113"/>
                <a:gd name="T4" fmla="*/ 16 w 36"/>
                <a:gd name="T5" fmla="*/ 79 h 113"/>
                <a:gd name="T6" fmla="*/ 21 w 36"/>
                <a:gd name="T7" fmla="*/ 109 h 113"/>
                <a:gd name="T8" fmla="*/ 36 w 36"/>
                <a:gd name="T9" fmla="*/ 113 h 113"/>
                <a:gd name="T10" fmla="*/ 33 w 36"/>
                <a:gd name="T11" fmla="*/ 77 h 113"/>
                <a:gd name="T12" fmla="*/ 18 w 3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3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5" y="27"/>
                    <a:pt x="11" y="53"/>
                    <a:pt x="16" y="79"/>
                  </a:cubicBezTo>
                  <a:cubicBezTo>
                    <a:pt x="17" y="89"/>
                    <a:pt x="20" y="99"/>
                    <a:pt x="21" y="109"/>
                  </a:cubicBezTo>
                  <a:cubicBezTo>
                    <a:pt x="25" y="110"/>
                    <a:pt x="30" y="112"/>
                    <a:pt x="36" y="113"/>
                  </a:cubicBezTo>
                  <a:cubicBezTo>
                    <a:pt x="34" y="100"/>
                    <a:pt x="35" y="87"/>
                    <a:pt x="33" y="77"/>
                  </a:cubicBezTo>
                  <a:cubicBezTo>
                    <a:pt x="28" y="51"/>
                    <a:pt x="23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14">
              <a:extLst>
                <a:ext uri="{FF2B5EF4-FFF2-40B4-BE49-F238E27FC236}">
                  <a16:creationId xmlns:a16="http://schemas.microsoft.com/office/drawing/2014/main" id="{63BE296C-1F52-4A93-9943-1F5998406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930"/>
              <a:ext cx="48" cy="16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1 h 6"/>
                <a:gd name="T4" fmla="*/ 18 w 18"/>
                <a:gd name="T5" fmla="*/ 6 h 6"/>
                <a:gd name="T6" fmla="*/ 18 w 18"/>
                <a:gd name="T7" fmla="*/ 4 h 6"/>
                <a:gd name="T8" fmla="*/ 0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3"/>
                    <a:pt x="12" y="4"/>
                    <a:pt x="18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2" y="3"/>
                    <a:pt x="6" y="2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15">
              <a:extLst>
                <a:ext uri="{FF2B5EF4-FFF2-40B4-BE49-F238E27FC236}">
                  <a16:creationId xmlns:a16="http://schemas.microsoft.com/office/drawing/2014/main" id="{A09B4272-EAA3-4BFA-A86B-2F1A1D3A4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583"/>
              <a:ext cx="75" cy="357"/>
            </a:xfrm>
            <a:custGeom>
              <a:avLst/>
              <a:gdLst>
                <a:gd name="T0" fmla="*/ 16 w 28"/>
                <a:gd name="T1" fmla="*/ 0 h 133"/>
                <a:gd name="T2" fmla="*/ 0 w 28"/>
                <a:gd name="T3" fmla="*/ 1 h 133"/>
                <a:gd name="T4" fmla="*/ 10 w 28"/>
                <a:gd name="T5" fmla="*/ 129 h 133"/>
                <a:gd name="T6" fmla="*/ 28 w 28"/>
                <a:gd name="T7" fmla="*/ 133 h 133"/>
                <a:gd name="T8" fmla="*/ 16 w 2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3">
                  <a:moveTo>
                    <a:pt x="16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6" y="44"/>
                    <a:pt x="10" y="87"/>
                    <a:pt x="10" y="129"/>
                  </a:cubicBezTo>
                  <a:cubicBezTo>
                    <a:pt x="16" y="131"/>
                    <a:pt x="22" y="132"/>
                    <a:pt x="28" y="133"/>
                  </a:cubicBezTo>
                  <a:cubicBezTo>
                    <a:pt x="25" y="89"/>
                    <a:pt x="22" y="45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6">
              <a:extLst>
                <a:ext uri="{FF2B5EF4-FFF2-40B4-BE49-F238E27FC236}">
                  <a16:creationId xmlns:a16="http://schemas.microsoft.com/office/drawing/2014/main" id="{B077AD57-14DD-4BC3-AB3D-5C75C9556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7">
              <a:extLst>
                <a:ext uri="{FF2B5EF4-FFF2-40B4-BE49-F238E27FC236}">
                  <a16:creationId xmlns:a16="http://schemas.microsoft.com/office/drawing/2014/main" id="{D8959254-783B-4260-AEC8-48AEC258D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578"/>
              <a:ext cx="99" cy="395"/>
            </a:xfrm>
            <a:custGeom>
              <a:avLst/>
              <a:gdLst>
                <a:gd name="T0" fmla="*/ 16 w 37"/>
                <a:gd name="T1" fmla="*/ 0 h 147"/>
                <a:gd name="T2" fmla="*/ 0 w 37"/>
                <a:gd name="T3" fmla="*/ 0 h 147"/>
                <a:gd name="T4" fmla="*/ 4 w 37"/>
                <a:gd name="T5" fmla="*/ 41 h 147"/>
                <a:gd name="T6" fmla="*/ 10 w 37"/>
                <a:gd name="T7" fmla="*/ 104 h 147"/>
                <a:gd name="T8" fmla="*/ 13 w 37"/>
                <a:gd name="T9" fmla="*/ 145 h 147"/>
                <a:gd name="T10" fmla="*/ 15 w 37"/>
                <a:gd name="T11" fmla="*/ 145 h 147"/>
                <a:gd name="T12" fmla="*/ 32 w 37"/>
                <a:gd name="T13" fmla="*/ 147 h 147"/>
                <a:gd name="T14" fmla="*/ 23 w 37"/>
                <a:gd name="T15" fmla="*/ 57 h 147"/>
                <a:gd name="T16" fmla="*/ 18 w 37"/>
                <a:gd name="T17" fmla="*/ 0 h 147"/>
                <a:gd name="T18" fmla="*/ 16 w 37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47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4"/>
                    <a:pt x="3" y="28"/>
                    <a:pt x="4" y="41"/>
                  </a:cubicBezTo>
                  <a:cubicBezTo>
                    <a:pt x="6" y="62"/>
                    <a:pt x="8" y="83"/>
                    <a:pt x="10" y="104"/>
                  </a:cubicBezTo>
                  <a:cubicBezTo>
                    <a:pt x="11" y="117"/>
                    <a:pt x="10" y="132"/>
                    <a:pt x="13" y="145"/>
                  </a:cubicBezTo>
                  <a:cubicBezTo>
                    <a:pt x="13" y="145"/>
                    <a:pt x="14" y="145"/>
                    <a:pt x="15" y="145"/>
                  </a:cubicBezTo>
                  <a:cubicBezTo>
                    <a:pt x="21" y="146"/>
                    <a:pt x="26" y="146"/>
                    <a:pt x="32" y="147"/>
                  </a:cubicBezTo>
                  <a:cubicBezTo>
                    <a:pt x="37" y="118"/>
                    <a:pt x="27" y="85"/>
                    <a:pt x="23" y="57"/>
                  </a:cubicBezTo>
                  <a:cubicBezTo>
                    <a:pt x="21" y="39"/>
                    <a:pt x="20" y="2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8">
              <a:extLst>
                <a:ext uri="{FF2B5EF4-FFF2-40B4-BE49-F238E27FC236}">
                  <a16:creationId xmlns:a16="http://schemas.microsoft.com/office/drawing/2014/main" id="{3C37E605-1C31-4307-9238-7F07D7321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1" cy="11"/>
            </a:xfrm>
            <a:custGeom>
              <a:avLst/>
              <a:gdLst>
                <a:gd name="T0" fmla="*/ 0 w 19"/>
                <a:gd name="T1" fmla="*/ 0 h 4"/>
                <a:gd name="T2" fmla="*/ 0 w 19"/>
                <a:gd name="T3" fmla="*/ 1 h 4"/>
                <a:gd name="T4" fmla="*/ 19 w 19"/>
                <a:gd name="T5" fmla="*/ 4 h 4"/>
                <a:gd name="T6" fmla="*/ 19 w 19"/>
                <a:gd name="T7" fmla="*/ 2 h 4"/>
                <a:gd name="T8" fmla="*/ 2 w 19"/>
                <a:gd name="T9" fmla="*/ 0 h 4"/>
                <a:gd name="T10" fmla="*/ 0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13" y="3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3" y="1"/>
                    <a:pt x="8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9">
              <a:extLst>
                <a:ext uri="{FF2B5EF4-FFF2-40B4-BE49-F238E27FC236}">
                  <a16:creationId xmlns:a16="http://schemas.microsoft.com/office/drawing/2014/main" id="{EC93E5D9-FEA2-4083-921C-BF888083B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580"/>
              <a:ext cx="91" cy="393"/>
            </a:xfrm>
            <a:custGeom>
              <a:avLst/>
              <a:gdLst>
                <a:gd name="T0" fmla="*/ 0 w 34"/>
                <a:gd name="T1" fmla="*/ 0 h 146"/>
                <a:gd name="T2" fmla="*/ 15 w 34"/>
                <a:gd name="T3" fmla="*/ 146 h 146"/>
                <a:gd name="T4" fmla="*/ 25 w 34"/>
                <a:gd name="T5" fmla="*/ 145 h 146"/>
                <a:gd name="T6" fmla="*/ 34 w 34"/>
                <a:gd name="T7" fmla="*/ 145 h 146"/>
                <a:gd name="T8" fmla="*/ 17 w 34"/>
                <a:gd name="T9" fmla="*/ 2 h 146"/>
                <a:gd name="T10" fmla="*/ 0 w 34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6">
                  <a:moveTo>
                    <a:pt x="0" y="0"/>
                  </a:moveTo>
                  <a:cubicBezTo>
                    <a:pt x="5" y="49"/>
                    <a:pt x="14" y="97"/>
                    <a:pt x="15" y="146"/>
                  </a:cubicBezTo>
                  <a:cubicBezTo>
                    <a:pt x="18" y="146"/>
                    <a:pt x="21" y="146"/>
                    <a:pt x="25" y="145"/>
                  </a:cubicBezTo>
                  <a:cubicBezTo>
                    <a:pt x="28" y="145"/>
                    <a:pt x="31" y="145"/>
                    <a:pt x="34" y="145"/>
                  </a:cubicBezTo>
                  <a:cubicBezTo>
                    <a:pt x="31" y="97"/>
                    <a:pt x="24" y="49"/>
                    <a:pt x="17" y="2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11283E01-A90E-468F-9316-8CB7E475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986"/>
              <a:ext cx="48" cy="3"/>
            </a:xfrm>
            <a:custGeom>
              <a:avLst/>
              <a:gdLst>
                <a:gd name="T0" fmla="*/ 0 w 18"/>
                <a:gd name="T1" fmla="*/ 0 h 1"/>
                <a:gd name="T2" fmla="*/ 0 w 18"/>
                <a:gd name="T3" fmla="*/ 1 h 1"/>
                <a:gd name="T4" fmla="*/ 16 w 18"/>
                <a:gd name="T5" fmla="*/ 1 h 1"/>
                <a:gd name="T6" fmla="*/ 17 w 18"/>
                <a:gd name="T7" fmla="*/ 1 h 1"/>
                <a:gd name="T8" fmla="*/ 18 w 18"/>
                <a:gd name="T9" fmla="*/ 0 h 1"/>
                <a:gd name="T10" fmla="*/ 16 w 18"/>
                <a:gd name="T11" fmla="*/ 0 h 1"/>
                <a:gd name="T12" fmla="*/ 0 w 1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21">
              <a:extLst>
                <a:ext uri="{FF2B5EF4-FFF2-40B4-BE49-F238E27FC236}">
                  <a16:creationId xmlns:a16="http://schemas.microsoft.com/office/drawing/2014/main" id="{B7926F44-ECDF-40D5-A4BB-6A396D5D6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8"/>
              <a:ext cx="51" cy="8"/>
            </a:xfrm>
            <a:custGeom>
              <a:avLst/>
              <a:gdLst>
                <a:gd name="T0" fmla="*/ 19 w 19"/>
                <a:gd name="T1" fmla="*/ 0 h 3"/>
                <a:gd name="T2" fmla="*/ 0 w 19"/>
                <a:gd name="T3" fmla="*/ 1 h 3"/>
                <a:gd name="T4" fmla="*/ 1 w 19"/>
                <a:gd name="T5" fmla="*/ 3 h 3"/>
                <a:gd name="T6" fmla="*/ 17 w 19"/>
                <a:gd name="T7" fmla="*/ 3 h 3"/>
                <a:gd name="T8" fmla="*/ 19 w 19"/>
                <a:gd name="T9" fmla="*/ 3 h 3"/>
                <a:gd name="T10" fmla="*/ 19 w 19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cubicBezTo>
                    <a:pt x="13" y="0"/>
                    <a:pt x="6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6" y="3"/>
                    <a:pt x="12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22">
              <a:extLst>
                <a:ext uri="{FF2B5EF4-FFF2-40B4-BE49-F238E27FC236}">
                  <a16:creationId xmlns:a16="http://schemas.microsoft.com/office/drawing/2014/main" id="{09C5AF81-D7A7-4B31-9EAE-350ED3DFA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0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10 w 19"/>
                <a:gd name="T3" fmla="*/ 0 h 4"/>
                <a:gd name="T4" fmla="*/ 0 w 19"/>
                <a:gd name="T5" fmla="*/ 1 h 4"/>
                <a:gd name="T6" fmla="*/ 0 w 19"/>
                <a:gd name="T7" fmla="*/ 2 h 4"/>
                <a:gd name="T8" fmla="*/ 0 w 19"/>
                <a:gd name="T9" fmla="*/ 4 h 4"/>
                <a:gd name="T10" fmla="*/ 19 w 19"/>
                <a:gd name="T11" fmla="*/ 3 h 4"/>
                <a:gd name="T12" fmla="*/ 19 w 19"/>
                <a:gd name="T13" fmla="*/ 2 h 4"/>
                <a:gd name="T14" fmla="*/ 19 w 19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0"/>
                    <a:pt x="10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6" y="4"/>
                    <a:pt x="13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9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23">
              <a:extLst>
                <a:ext uri="{FF2B5EF4-FFF2-40B4-BE49-F238E27FC236}">
                  <a16:creationId xmlns:a16="http://schemas.microsoft.com/office/drawing/2014/main" id="{B533EE73-3D2F-43D0-BF87-18271B712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588"/>
              <a:ext cx="91" cy="54"/>
            </a:xfrm>
            <a:custGeom>
              <a:avLst/>
              <a:gdLst>
                <a:gd name="T0" fmla="*/ 26 w 34"/>
                <a:gd name="T1" fmla="*/ 0 h 20"/>
                <a:gd name="T2" fmla="*/ 3 w 34"/>
                <a:gd name="T3" fmla="*/ 2 h 20"/>
                <a:gd name="T4" fmla="*/ 8 w 34"/>
                <a:gd name="T5" fmla="*/ 18 h 20"/>
                <a:gd name="T6" fmla="*/ 16 w 34"/>
                <a:gd name="T7" fmla="*/ 20 h 20"/>
                <a:gd name="T8" fmla="*/ 29 w 34"/>
                <a:gd name="T9" fmla="*/ 5 h 20"/>
                <a:gd name="T10" fmla="*/ 26 w 3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0">
                  <a:moveTo>
                    <a:pt x="26" y="0"/>
                  </a:moveTo>
                  <a:cubicBezTo>
                    <a:pt x="18" y="1"/>
                    <a:pt x="10" y="1"/>
                    <a:pt x="3" y="2"/>
                  </a:cubicBezTo>
                  <a:cubicBezTo>
                    <a:pt x="2" y="6"/>
                    <a:pt x="0" y="13"/>
                    <a:pt x="8" y="18"/>
                  </a:cubicBezTo>
                  <a:cubicBezTo>
                    <a:pt x="10" y="19"/>
                    <a:pt x="13" y="20"/>
                    <a:pt x="16" y="20"/>
                  </a:cubicBezTo>
                  <a:cubicBezTo>
                    <a:pt x="25" y="20"/>
                    <a:pt x="34" y="12"/>
                    <a:pt x="29" y="5"/>
                  </a:cubicBezTo>
                  <a:cubicBezTo>
                    <a:pt x="28" y="3"/>
                    <a:pt x="27" y="2"/>
                    <a:pt x="2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24">
              <a:extLst>
                <a:ext uri="{FF2B5EF4-FFF2-40B4-BE49-F238E27FC236}">
                  <a16:creationId xmlns:a16="http://schemas.microsoft.com/office/drawing/2014/main" id="{6ECE86FB-FB91-4379-8375-B428DE40C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715"/>
              <a:ext cx="90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3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3"/>
                  </a:cubicBezTo>
                  <a:cubicBezTo>
                    <a:pt x="15" y="3"/>
                    <a:pt x="0" y="5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25">
              <a:extLst>
                <a:ext uri="{FF2B5EF4-FFF2-40B4-BE49-F238E27FC236}">
                  <a16:creationId xmlns:a16="http://schemas.microsoft.com/office/drawing/2014/main" id="{E60BB30B-88C8-45D5-8232-E82B42D15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905"/>
              <a:ext cx="72" cy="22"/>
            </a:xfrm>
            <a:custGeom>
              <a:avLst/>
              <a:gdLst>
                <a:gd name="T0" fmla="*/ 0 w 27"/>
                <a:gd name="T1" fmla="*/ 0 h 8"/>
                <a:gd name="T2" fmla="*/ 0 w 27"/>
                <a:gd name="T3" fmla="*/ 1 h 8"/>
                <a:gd name="T4" fmla="*/ 27 w 27"/>
                <a:gd name="T5" fmla="*/ 8 h 8"/>
                <a:gd name="T6" fmla="*/ 27 w 27"/>
                <a:gd name="T7" fmla="*/ 6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8" y="3"/>
                    <a:pt x="17" y="5"/>
                    <a:pt x="27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17" y="4"/>
                    <a:pt x="8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26">
              <a:extLst>
                <a:ext uri="{FF2B5EF4-FFF2-40B4-BE49-F238E27FC236}">
                  <a16:creationId xmlns:a16="http://schemas.microsoft.com/office/drawing/2014/main" id="{20BA4C9F-DF2C-4311-BF81-C09913907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884"/>
              <a:ext cx="72" cy="38"/>
            </a:xfrm>
            <a:custGeom>
              <a:avLst/>
              <a:gdLst>
                <a:gd name="T0" fmla="*/ 10 w 27"/>
                <a:gd name="T1" fmla="*/ 0 h 14"/>
                <a:gd name="T2" fmla="*/ 0 w 27"/>
                <a:gd name="T3" fmla="*/ 7 h 14"/>
                <a:gd name="T4" fmla="*/ 0 w 27"/>
                <a:gd name="T5" fmla="*/ 8 h 14"/>
                <a:gd name="T6" fmla="*/ 27 w 27"/>
                <a:gd name="T7" fmla="*/ 14 h 14"/>
                <a:gd name="T8" fmla="*/ 24 w 27"/>
                <a:gd name="T9" fmla="*/ 9 h 14"/>
                <a:gd name="T10" fmla="*/ 10 w 2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10" y="0"/>
                  </a:moveTo>
                  <a:cubicBezTo>
                    <a:pt x="6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0"/>
                    <a:pt x="17" y="12"/>
                    <a:pt x="27" y="14"/>
                  </a:cubicBezTo>
                  <a:cubicBezTo>
                    <a:pt x="27" y="13"/>
                    <a:pt x="26" y="11"/>
                    <a:pt x="24" y="9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27">
              <a:extLst>
                <a:ext uri="{FF2B5EF4-FFF2-40B4-BE49-F238E27FC236}">
                  <a16:creationId xmlns:a16="http://schemas.microsoft.com/office/drawing/2014/main" id="{23E72BE1-C97B-4127-83FB-DCD22871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876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28">
              <a:extLst>
                <a:ext uri="{FF2B5EF4-FFF2-40B4-BE49-F238E27FC236}">
                  <a16:creationId xmlns:a16="http://schemas.microsoft.com/office/drawing/2014/main" id="{AC2E88B0-84B5-4FCE-B12E-38EF03ED7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701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1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7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29">
              <a:extLst>
                <a:ext uri="{FF2B5EF4-FFF2-40B4-BE49-F238E27FC236}">
                  <a16:creationId xmlns:a16="http://schemas.microsoft.com/office/drawing/2014/main" id="{E3B10ACF-1DCB-4AC9-A320-6CFE328AD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578"/>
              <a:ext cx="83" cy="48"/>
            </a:xfrm>
            <a:custGeom>
              <a:avLst/>
              <a:gdLst>
                <a:gd name="T0" fmla="*/ 1 w 31"/>
                <a:gd name="T1" fmla="*/ 0 h 18"/>
                <a:gd name="T2" fmla="*/ 9 w 31"/>
                <a:gd name="T3" fmla="*/ 18 h 18"/>
                <a:gd name="T4" fmla="*/ 13 w 31"/>
                <a:gd name="T5" fmla="*/ 18 h 18"/>
                <a:gd name="T6" fmla="*/ 26 w 31"/>
                <a:gd name="T7" fmla="*/ 1 h 18"/>
                <a:gd name="T8" fmla="*/ 1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1" y="0"/>
                  </a:moveTo>
                  <a:cubicBezTo>
                    <a:pt x="0" y="5"/>
                    <a:pt x="0" y="16"/>
                    <a:pt x="9" y="18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23" y="18"/>
                    <a:pt x="31" y="9"/>
                    <a:pt x="26" y="1"/>
                  </a:cubicBezTo>
                  <a:cubicBezTo>
                    <a:pt x="18" y="1"/>
                    <a:pt x="9" y="0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30">
              <a:extLst>
                <a:ext uri="{FF2B5EF4-FFF2-40B4-BE49-F238E27FC236}">
                  <a16:creationId xmlns:a16="http://schemas.microsoft.com/office/drawing/2014/main" id="{196D4A48-2FFA-4E33-8139-E742DF3C9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599"/>
              <a:ext cx="102" cy="349"/>
            </a:xfrm>
            <a:custGeom>
              <a:avLst/>
              <a:gdLst>
                <a:gd name="T0" fmla="*/ 0 w 38"/>
                <a:gd name="T1" fmla="*/ 0 h 130"/>
                <a:gd name="T2" fmla="*/ 17 w 38"/>
                <a:gd name="T3" fmla="*/ 88 h 130"/>
                <a:gd name="T4" fmla="*/ 25 w 38"/>
                <a:gd name="T5" fmla="*/ 130 h 130"/>
                <a:gd name="T6" fmla="*/ 38 w 38"/>
                <a:gd name="T7" fmla="*/ 125 h 130"/>
                <a:gd name="T8" fmla="*/ 34 w 38"/>
                <a:gd name="T9" fmla="*/ 86 h 130"/>
                <a:gd name="T10" fmla="*/ 19 w 38"/>
                <a:gd name="T11" fmla="*/ 4 h 130"/>
                <a:gd name="T12" fmla="*/ 0 w 38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30">
                  <a:moveTo>
                    <a:pt x="0" y="0"/>
                  </a:moveTo>
                  <a:cubicBezTo>
                    <a:pt x="6" y="29"/>
                    <a:pt x="12" y="59"/>
                    <a:pt x="17" y="88"/>
                  </a:cubicBezTo>
                  <a:cubicBezTo>
                    <a:pt x="20" y="101"/>
                    <a:pt x="23" y="116"/>
                    <a:pt x="25" y="130"/>
                  </a:cubicBezTo>
                  <a:cubicBezTo>
                    <a:pt x="29" y="129"/>
                    <a:pt x="33" y="127"/>
                    <a:pt x="38" y="125"/>
                  </a:cubicBezTo>
                  <a:cubicBezTo>
                    <a:pt x="36" y="112"/>
                    <a:pt x="36" y="96"/>
                    <a:pt x="34" y="86"/>
                  </a:cubicBezTo>
                  <a:cubicBezTo>
                    <a:pt x="29" y="59"/>
                    <a:pt x="24" y="31"/>
                    <a:pt x="19" y="4"/>
                  </a:cubicBezTo>
                  <a:cubicBezTo>
                    <a:pt x="13" y="2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31">
              <a:extLst>
                <a:ext uri="{FF2B5EF4-FFF2-40B4-BE49-F238E27FC236}">
                  <a16:creationId xmlns:a16="http://schemas.microsoft.com/office/drawing/2014/main" id="{05B6A769-58C4-4793-8BB8-33EA8EB25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967"/>
              <a:ext cx="37" cy="14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4 w 14"/>
                <a:gd name="T7" fmla="*/ 1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9" y="1"/>
                    <a:pt x="5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5" y="4"/>
                    <a:pt x="10" y="3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32">
              <a:extLst>
                <a:ext uri="{FF2B5EF4-FFF2-40B4-BE49-F238E27FC236}">
                  <a16:creationId xmlns:a16="http://schemas.microsoft.com/office/drawing/2014/main" id="{6E796DA7-CEFD-4E71-A4D5-A3096755E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43"/>
              <a:ext cx="40" cy="35"/>
            </a:xfrm>
            <a:custGeom>
              <a:avLst/>
              <a:gdLst>
                <a:gd name="T0" fmla="*/ 13 w 15"/>
                <a:gd name="T1" fmla="*/ 0 h 13"/>
                <a:gd name="T2" fmla="*/ 0 w 15"/>
                <a:gd name="T3" fmla="*/ 5 h 13"/>
                <a:gd name="T4" fmla="*/ 1 w 15"/>
                <a:gd name="T5" fmla="*/ 13 h 13"/>
                <a:gd name="T6" fmla="*/ 15 w 15"/>
                <a:gd name="T7" fmla="*/ 9 h 13"/>
                <a:gd name="T8" fmla="*/ 13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3" y="0"/>
                  </a:moveTo>
                  <a:cubicBezTo>
                    <a:pt x="9" y="2"/>
                    <a:pt x="5" y="4"/>
                    <a:pt x="0" y="5"/>
                  </a:cubicBezTo>
                  <a:cubicBezTo>
                    <a:pt x="0" y="8"/>
                    <a:pt x="1" y="10"/>
                    <a:pt x="1" y="13"/>
                  </a:cubicBezTo>
                  <a:cubicBezTo>
                    <a:pt x="6" y="12"/>
                    <a:pt x="10" y="10"/>
                    <a:pt x="15" y="9"/>
                  </a:cubicBezTo>
                  <a:cubicBezTo>
                    <a:pt x="14" y="6"/>
                    <a:pt x="13" y="3"/>
                    <a:pt x="13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33">
              <a:extLst>
                <a:ext uri="{FF2B5EF4-FFF2-40B4-BE49-F238E27FC236}">
                  <a16:creationId xmlns:a16="http://schemas.microsoft.com/office/drawing/2014/main" id="{07A3A534-3FC3-431E-96B4-07C909B99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35"/>
              <a:ext cx="35" cy="22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5 h 8"/>
                <a:gd name="T4" fmla="*/ 0 w 13"/>
                <a:gd name="T5" fmla="*/ 8 h 8"/>
                <a:gd name="T6" fmla="*/ 13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2"/>
                    <a:pt x="4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5" y="7"/>
                    <a:pt x="9" y="5"/>
                    <a:pt x="13" y="3"/>
                  </a:cubicBezTo>
                  <a:cubicBezTo>
                    <a:pt x="13" y="2"/>
                    <a:pt x="13" y="1"/>
                    <a:pt x="13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34">
              <a:extLst>
                <a:ext uri="{FF2B5EF4-FFF2-40B4-BE49-F238E27FC236}">
                  <a16:creationId xmlns:a16="http://schemas.microsoft.com/office/drawing/2014/main" id="{5B81BBE7-75D7-4314-B3E3-3C4A03DAF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629"/>
              <a:ext cx="64" cy="40"/>
            </a:xfrm>
            <a:custGeom>
              <a:avLst/>
              <a:gdLst>
                <a:gd name="T0" fmla="*/ 1 w 24"/>
                <a:gd name="T1" fmla="*/ 0 h 15"/>
                <a:gd name="T2" fmla="*/ 7 w 24"/>
                <a:gd name="T3" fmla="*/ 13 h 15"/>
                <a:gd name="T4" fmla="*/ 15 w 24"/>
                <a:gd name="T5" fmla="*/ 15 h 15"/>
                <a:gd name="T6" fmla="*/ 24 w 24"/>
                <a:gd name="T7" fmla="*/ 13 h 15"/>
                <a:gd name="T8" fmla="*/ 1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0" y="4"/>
                    <a:pt x="1" y="10"/>
                    <a:pt x="7" y="13"/>
                  </a:cubicBezTo>
                  <a:cubicBezTo>
                    <a:pt x="9" y="15"/>
                    <a:pt x="12" y="15"/>
                    <a:pt x="15" y="15"/>
                  </a:cubicBezTo>
                  <a:cubicBezTo>
                    <a:pt x="18" y="15"/>
                    <a:pt x="21" y="14"/>
                    <a:pt x="24" y="13"/>
                  </a:cubicBezTo>
                  <a:cubicBezTo>
                    <a:pt x="17" y="8"/>
                    <a:pt x="10" y="3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35">
              <a:extLst>
                <a:ext uri="{FF2B5EF4-FFF2-40B4-BE49-F238E27FC236}">
                  <a16:creationId xmlns:a16="http://schemas.microsoft.com/office/drawing/2014/main" id="{E9CCE552-A113-4BD4-ABC8-E4EDCABF8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744"/>
              <a:ext cx="90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36">
              <a:extLst>
                <a:ext uri="{FF2B5EF4-FFF2-40B4-BE49-F238E27FC236}">
                  <a16:creationId xmlns:a16="http://schemas.microsoft.com/office/drawing/2014/main" id="{D6DAE716-6DFA-4456-BACF-81DE95AA7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" y="924"/>
              <a:ext cx="53" cy="35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12 h 13"/>
                <a:gd name="T4" fmla="*/ 0 w 20"/>
                <a:gd name="T5" fmla="*/ 13 h 13"/>
                <a:gd name="T6" fmla="*/ 20 w 20"/>
                <a:gd name="T7" fmla="*/ 0 h 13"/>
                <a:gd name="T8" fmla="*/ 19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4" y="5"/>
                    <a:pt x="7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8" y="10"/>
                    <a:pt x="14" y="6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37">
              <a:extLst>
                <a:ext uri="{FF2B5EF4-FFF2-40B4-BE49-F238E27FC236}">
                  <a16:creationId xmlns:a16="http://schemas.microsoft.com/office/drawing/2014/main" id="{1EDE37DA-E82F-430D-853F-8657B2D08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914"/>
              <a:ext cx="53" cy="43"/>
            </a:xfrm>
            <a:custGeom>
              <a:avLst/>
              <a:gdLst>
                <a:gd name="T0" fmla="*/ 11 w 20"/>
                <a:gd name="T1" fmla="*/ 0 h 16"/>
                <a:gd name="T2" fmla="*/ 1 w 20"/>
                <a:gd name="T3" fmla="*/ 7 h 16"/>
                <a:gd name="T4" fmla="*/ 1 w 20"/>
                <a:gd name="T5" fmla="*/ 16 h 16"/>
                <a:gd name="T6" fmla="*/ 20 w 20"/>
                <a:gd name="T7" fmla="*/ 4 h 16"/>
                <a:gd name="T8" fmla="*/ 11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1" y="0"/>
                  </a:moveTo>
                  <a:cubicBezTo>
                    <a:pt x="7" y="0"/>
                    <a:pt x="4" y="2"/>
                    <a:pt x="1" y="7"/>
                  </a:cubicBezTo>
                  <a:cubicBezTo>
                    <a:pt x="1" y="7"/>
                    <a:pt x="0" y="11"/>
                    <a:pt x="1" y="16"/>
                  </a:cubicBezTo>
                  <a:cubicBezTo>
                    <a:pt x="8" y="13"/>
                    <a:pt x="15" y="9"/>
                    <a:pt x="20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8" name="文本框 137">
            <a:extLst>
              <a:ext uri="{FF2B5EF4-FFF2-40B4-BE49-F238E27FC236}">
                <a16:creationId xmlns:a16="http://schemas.microsoft.com/office/drawing/2014/main" id="{020E4E3B-273D-4277-8FF2-F71AF2E2958E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BF38E0E2-E66C-498F-A008-C007310EADEA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2DCC0D1E-4B55-4254-A079-3757943AAA5F}"/>
              </a:ext>
            </a:extLst>
          </p:cNvPr>
          <p:cNvSpPr txBox="1"/>
          <p:nvPr/>
        </p:nvSpPr>
        <p:spPr>
          <a:xfrm>
            <a:off x="2103239" y="2297857"/>
            <a:ext cx="3434111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感谢您的使用，您的文字内容添加到此处，文字动画效果不变。</a:t>
            </a:r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0C8F182E-7998-431C-BD3C-B0F1F77A966A}"/>
              </a:ext>
            </a:extLst>
          </p:cNvPr>
          <p:cNvSpPr txBox="1"/>
          <p:nvPr/>
        </p:nvSpPr>
        <p:spPr>
          <a:xfrm>
            <a:off x="2103239" y="3266138"/>
            <a:ext cx="3434111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感谢您的使用，您的文字内容添加到此处，文字动画效果不变。</a:t>
            </a: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70B5682A-73AF-4A2A-A4CD-E6BB8373A4B1}"/>
              </a:ext>
            </a:extLst>
          </p:cNvPr>
          <p:cNvSpPr txBox="1"/>
          <p:nvPr/>
        </p:nvSpPr>
        <p:spPr>
          <a:xfrm>
            <a:off x="2103239" y="4234419"/>
            <a:ext cx="3434111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感谢您的使用，您的文字内容添加到此处，文字动画效果不变。</a:t>
            </a:r>
          </a:p>
        </p:txBody>
      </p: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24A415B7-8E27-43F0-B850-5E38EA7BEF6F}"/>
              </a:ext>
            </a:extLst>
          </p:cNvPr>
          <p:cNvGrpSpPr/>
          <p:nvPr/>
        </p:nvGrpSpPr>
        <p:grpSpPr>
          <a:xfrm>
            <a:off x="6433809" y="1950733"/>
            <a:ext cx="4502909" cy="3385457"/>
            <a:chOff x="6433809" y="1950733"/>
            <a:chExt cx="4502909" cy="338545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33809" y="1950733"/>
              <a:ext cx="4502909" cy="3385457"/>
            </a:xfrm>
            <a:prstGeom prst="rect">
              <a:avLst/>
            </a:prstGeom>
          </p:spPr>
        </p:pic>
        <p:grpSp>
          <p:nvGrpSpPr>
            <p:cNvPr id="143" name="组合 142">
              <a:extLst>
                <a:ext uri="{FF2B5EF4-FFF2-40B4-BE49-F238E27FC236}">
                  <a16:creationId xmlns:a16="http://schemas.microsoft.com/office/drawing/2014/main" id="{6008F56F-9473-4694-B3C5-A36679C797DE}"/>
                </a:ext>
              </a:extLst>
            </p:cNvPr>
            <p:cNvGrpSpPr/>
            <p:nvPr/>
          </p:nvGrpSpPr>
          <p:grpSpPr>
            <a:xfrm>
              <a:off x="7003252" y="2784024"/>
              <a:ext cx="2069799" cy="1536172"/>
              <a:chOff x="5654598" y="2135234"/>
              <a:chExt cx="2069799" cy="1536172"/>
            </a:xfrm>
          </p:grpSpPr>
          <p:sp>
            <p:nvSpPr>
              <p:cNvPr id="144" name="文本框 143">
                <a:extLst>
                  <a:ext uri="{FF2B5EF4-FFF2-40B4-BE49-F238E27FC236}">
                    <a16:creationId xmlns:a16="http://schemas.microsoft.com/office/drawing/2014/main" id="{6B9D224A-73E4-4427-8577-77CFB796F5A7}"/>
                  </a:ext>
                </a:extLst>
              </p:cNvPr>
              <p:cNvSpPr txBox="1"/>
              <p:nvPr/>
            </p:nvSpPr>
            <p:spPr>
              <a:xfrm>
                <a:off x="5654598" y="2135234"/>
                <a:ext cx="20697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342900" indent="-342900" algn="ctr">
                  <a:buFont typeface="Wingdings" panose="05000000000000000000" pitchFamily="2" charset="2"/>
                  <a:buChar char="ü"/>
                </a:pPr>
                <a:r>
                  <a:rPr lang="zh-CN" altLang="en-US" sz="2000" dirty="0">
                    <a:pattFill prst="wdDnDiag">
                      <a:fgClr>
                        <a:schemeClr val="tx1">
                          <a:lumMod val="65000"/>
                          <a:lumOff val="35000"/>
                        </a:schemeClr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  <a:latin typeface="华康海报体W12" panose="040B0C09000000000000" pitchFamily="81" charset="-122"/>
                    <a:ea typeface="华康海报体W12" panose="040B0C09000000000000" pitchFamily="81" charset="-122"/>
                  </a:rPr>
                  <a:t>标题文字添加</a:t>
                </a:r>
              </a:p>
            </p:txBody>
          </p:sp>
          <p:sp>
            <p:nvSpPr>
              <p:cNvPr id="145" name="文本框 144">
                <a:extLst>
                  <a:ext uri="{FF2B5EF4-FFF2-40B4-BE49-F238E27FC236}">
                    <a16:creationId xmlns:a16="http://schemas.microsoft.com/office/drawing/2014/main" id="{DC024B77-AFE1-4D22-A659-C6F28B8CB800}"/>
                  </a:ext>
                </a:extLst>
              </p:cNvPr>
              <p:cNvSpPr txBox="1"/>
              <p:nvPr/>
            </p:nvSpPr>
            <p:spPr>
              <a:xfrm>
                <a:off x="6001797" y="2594188"/>
                <a:ext cx="1722600" cy="107721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3600" b="0">
                    <a:solidFill>
                      <a:srgbClr val="1C75BC"/>
                    </a:solidFill>
                    <a:latin typeface="汉仪趣黑W" panose="00020600040101010101" pitchFamily="18" charset="-122"/>
                    <a:ea typeface="汉仪趣黑W" panose="00020600040101010101" pitchFamily="18" charset="-122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黑荔枝体简" panose="00020600040101010101" pitchFamily="18" charset="-122"/>
                    <a:ea typeface="汉仪黑荔枝体简" panose="00020600040101010101" pitchFamily="18" charset="-122"/>
                  </a:rPr>
                  <a:t>感谢您的使用，您的文字内容添加到此处，文字动画效果不变。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823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1" grpId="0"/>
      <p:bldP spid="142" grpId="0"/>
    </p:bldLst>
  </p:timing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FFE596E-1735-40D0-A4A3-358E10A751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8514" y="2336042"/>
            <a:ext cx="4034972" cy="2777198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04A2C9DD-3B24-45C8-97CF-2BB663E4DA9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34996" y="184196"/>
            <a:ext cx="5365251" cy="1398459"/>
            <a:chOff x="1541" y="-64"/>
            <a:chExt cx="4577" cy="1193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99628248-13C1-42E5-A385-70826E25B06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73" y="0"/>
              <a:ext cx="453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91C959E-8E53-4414-A231-DA13F809C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489"/>
              <a:ext cx="3177" cy="640"/>
            </a:xfrm>
            <a:custGeom>
              <a:avLst/>
              <a:gdLst>
                <a:gd name="T0" fmla="*/ 67 w 1190"/>
                <a:gd name="T1" fmla="*/ 133 h 238"/>
                <a:gd name="T2" fmla="*/ 172 w 1190"/>
                <a:gd name="T3" fmla="*/ 23 h 238"/>
                <a:gd name="T4" fmla="*/ 401 w 1190"/>
                <a:gd name="T5" fmla="*/ 19 h 238"/>
                <a:gd name="T6" fmla="*/ 874 w 1190"/>
                <a:gd name="T7" fmla="*/ 38 h 238"/>
                <a:gd name="T8" fmla="*/ 1190 w 1190"/>
                <a:gd name="T9" fmla="*/ 119 h 238"/>
                <a:gd name="T10" fmla="*/ 874 w 1190"/>
                <a:gd name="T11" fmla="*/ 148 h 238"/>
                <a:gd name="T12" fmla="*/ 538 w 1190"/>
                <a:gd name="T13" fmla="*/ 171 h 238"/>
                <a:gd name="T14" fmla="*/ 67 w 1190"/>
                <a:gd name="T15" fmla="*/ 13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0" h="238">
                  <a:moveTo>
                    <a:pt x="67" y="133"/>
                  </a:moveTo>
                  <a:cubicBezTo>
                    <a:pt x="0" y="59"/>
                    <a:pt x="134" y="28"/>
                    <a:pt x="172" y="23"/>
                  </a:cubicBezTo>
                  <a:cubicBezTo>
                    <a:pt x="244" y="9"/>
                    <a:pt x="325" y="19"/>
                    <a:pt x="401" y="19"/>
                  </a:cubicBezTo>
                  <a:cubicBezTo>
                    <a:pt x="559" y="23"/>
                    <a:pt x="717" y="43"/>
                    <a:pt x="874" y="38"/>
                  </a:cubicBezTo>
                  <a:cubicBezTo>
                    <a:pt x="946" y="38"/>
                    <a:pt x="1190" y="0"/>
                    <a:pt x="1190" y="119"/>
                  </a:cubicBezTo>
                  <a:cubicBezTo>
                    <a:pt x="1190" y="238"/>
                    <a:pt x="932" y="162"/>
                    <a:pt x="874" y="148"/>
                  </a:cubicBezTo>
                  <a:cubicBezTo>
                    <a:pt x="773" y="126"/>
                    <a:pt x="656" y="149"/>
                    <a:pt x="538" y="171"/>
                  </a:cubicBezTo>
                  <a:cubicBezTo>
                    <a:pt x="367" y="203"/>
                    <a:pt x="194" y="235"/>
                    <a:pt x="67" y="133"/>
                  </a:cubicBezTo>
                </a:path>
              </a:pathLst>
            </a:custGeom>
            <a:solidFill>
              <a:srgbClr val="E6C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161CB8F-A607-4748-8657-C65A87D67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-64"/>
              <a:ext cx="881" cy="835"/>
            </a:xfrm>
            <a:custGeom>
              <a:avLst/>
              <a:gdLst>
                <a:gd name="T0" fmla="*/ 179 w 330"/>
                <a:gd name="T1" fmla="*/ 136 h 311"/>
                <a:gd name="T2" fmla="*/ 319 w 330"/>
                <a:gd name="T3" fmla="*/ 115 h 311"/>
                <a:gd name="T4" fmla="*/ 248 w 330"/>
                <a:gd name="T5" fmla="*/ 201 h 311"/>
                <a:gd name="T6" fmla="*/ 253 w 330"/>
                <a:gd name="T7" fmla="*/ 311 h 311"/>
                <a:gd name="T8" fmla="*/ 125 w 330"/>
                <a:gd name="T9" fmla="*/ 261 h 311"/>
                <a:gd name="T10" fmla="*/ 4 w 330"/>
                <a:gd name="T11" fmla="*/ 171 h 311"/>
                <a:gd name="T12" fmla="*/ 85 w 330"/>
                <a:gd name="T13" fmla="*/ 98 h 311"/>
                <a:gd name="T14" fmla="*/ 177 w 330"/>
                <a:gd name="T15" fmla="*/ 167 h 311"/>
                <a:gd name="T16" fmla="*/ 179 w 330"/>
                <a:gd name="T17" fmla="*/ 13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11">
                  <a:moveTo>
                    <a:pt x="179" y="136"/>
                  </a:moveTo>
                  <a:cubicBezTo>
                    <a:pt x="158" y="23"/>
                    <a:pt x="330" y="0"/>
                    <a:pt x="319" y="115"/>
                  </a:cubicBezTo>
                  <a:cubicBezTo>
                    <a:pt x="315" y="165"/>
                    <a:pt x="276" y="165"/>
                    <a:pt x="248" y="201"/>
                  </a:cubicBezTo>
                  <a:cubicBezTo>
                    <a:pt x="221" y="236"/>
                    <a:pt x="234" y="276"/>
                    <a:pt x="253" y="311"/>
                  </a:cubicBezTo>
                  <a:cubicBezTo>
                    <a:pt x="213" y="261"/>
                    <a:pt x="184" y="274"/>
                    <a:pt x="125" y="261"/>
                  </a:cubicBezTo>
                  <a:cubicBezTo>
                    <a:pt x="79" y="251"/>
                    <a:pt x="10" y="228"/>
                    <a:pt x="4" y="171"/>
                  </a:cubicBezTo>
                  <a:cubicBezTo>
                    <a:pt x="0" y="125"/>
                    <a:pt x="44" y="98"/>
                    <a:pt x="85" y="98"/>
                  </a:cubicBezTo>
                  <a:cubicBezTo>
                    <a:pt x="129" y="96"/>
                    <a:pt x="163" y="127"/>
                    <a:pt x="177" y="167"/>
                  </a:cubicBezTo>
                  <a:cubicBezTo>
                    <a:pt x="179" y="136"/>
                    <a:pt x="179" y="136"/>
                    <a:pt x="179" y="136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0FA0942-F542-4A22-8A7A-A5320FE9A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653"/>
              <a:ext cx="24" cy="5"/>
            </a:xfrm>
            <a:custGeom>
              <a:avLst/>
              <a:gdLst>
                <a:gd name="T0" fmla="*/ 4 w 9"/>
                <a:gd name="T1" fmla="*/ 0 h 2"/>
                <a:gd name="T2" fmla="*/ 0 w 9"/>
                <a:gd name="T3" fmla="*/ 1 h 2"/>
                <a:gd name="T4" fmla="*/ 9 w 9"/>
                <a:gd name="T5" fmla="*/ 2 h 2"/>
                <a:gd name="T6" fmla="*/ 4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4" y="1"/>
                    <a:pt x="7" y="1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E8A63AD-9EB8-45FF-9434-548B473A0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656"/>
              <a:ext cx="42" cy="37"/>
            </a:xfrm>
            <a:custGeom>
              <a:avLst/>
              <a:gdLst>
                <a:gd name="T0" fmla="*/ 8 w 16"/>
                <a:gd name="T1" fmla="*/ 0 h 14"/>
                <a:gd name="T2" fmla="*/ 0 w 16"/>
                <a:gd name="T3" fmla="*/ 7 h 14"/>
                <a:gd name="T4" fmla="*/ 13 w 16"/>
                <a:gd name="T5" fmla="*/ 14 h 14"/>
                <a:gd name="T6" fmla="*/ 16 w 16"/>
                <a:gd name="T7" fmla="*/ 8 h 14"/>
                <a:gd name="T8" fmla="*/ 8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5" y="9"/>
                    <a:pt x="9" y="11"/>
                    <a:pt x="13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556AB6B-CCB1-46A6-B5B5-B0E78D813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4"/>
              <a:ext cx="46" cy="27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5 h 10"/>
                <a:gd name="T4" fmla="*/ 8 w 17"/>
                <a:gd name="T5" fmla="*/ 10 h 10"/>
                <a:gd name="T6" fmla="*/ 17 w 17"/>
                <a:gd name="T7" fmla="*/ 1 h 10"/>
                <a:gd name="T8" fmla="*/ 17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1" y="1"/>
                    <a:pt x="5" y="3"/>
                    <a:pt x="0" y="5"/>
                  </a:cubicBezTo>
                  <a:cubicBezTo>
                    <a:pt x="1" y="8"/>
                    <a:pt x="4" y="10"/>
                    <a:pt x="8" y="10"/>
                  </a:cubicBezTo>
                  <a:cubicBezTo>
                    <a:pt x="13" y="10"/>
                    <a:pt x="17" y="6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0B1E60CF-D54D-445C-A97D-2433C9A1E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4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56879649-19B7-4A34-8E0A-8D67760C4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365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69B49423-4A40-47AE-A79C-E1E712FBF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39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A551714-F660-46B8-B6E3-41AA358BF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0"/>
              <a:ext cx="40" cy="43"/>
            </a:xfrm>
            <a:custGeom>
              <a:avLst/>
              <a:gdLst>
                <a:gd name="T0" fmla="*/ 7 w 15"/>
                <a:gd name="T1" fmla="*/ 0 h 16"/>
                <a:gd name="T2" fmla="*/ 5 w 15"/>
                <a:gd name="T3" fmla="*/ 0 h 16"/>
                <a:gd name="T4" fmla="*/ 0 w 15"/>
                <a:gd name="T5" fmla="*/ 11 h 16"/>
                <a:gd name="T6" fmla="*/ 7 w 15"/>
                <a:gd name="T7" fmla="*/ 16 h 16"/>
                <a:gd name="T8" fmla="*/ 15 w 15"/>
                <a:gd name="T9" fmla="*/ 8 h 16"/>
                <a:gd name="T10" fmla="*/ 7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1" y="14"/>
                    <a:pt x="4" y="16"/>
                    <a:pt x="7" y="16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0D0F2F1F-50FC-47AF-B22C-C67C06F09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05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63B34AF-08DA-4489-AD4A-0BE9988D4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9"/>
              <a:ext cx="3" cy="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FC7CE6F-C6EE-42DC-8A70-3206A0F25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67"/>
              <a:ext cx="37" cy="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5 h 14"/>
                <a:gd name="T4" fmla="*/ 9 w 14"/>
                <a:gd name="T5" fmla="*/ 14 h 14"/>
                <a:gd name="T6" fmla="*/ 14 w 14"/>
                <a:gd name="T7" fmla="*/ 12 h 14"/>
                <a:gd name="T8" fmla="*/ 1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10"/>
                    <a:pt x="4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cubicBezTo>
                    <a:pt x="11" y="8"/>
                    <a:pt x="6" y="4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74A90D0-B745-4ECB-9018-FB0DC3B76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59"/>
              <a:ext cx="29" cy="19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3 w 11"/>
                <a:gd name="T5" fmla="*/ 7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10" y="4"/>
                    <a:pt x="1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ECFCA597-EE80-41AE-A764-1477755F7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134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Oval 19">
              <a:extLst>
                <a:ext uri="{FF2B5EF4-FFF2-40B4-BE49-F238E27FC236}">
                  <a16:creationId xmlns:a16="http://schemas.microsoft.com/office/drawing/2014/main" id="{207F9FC3-4138-41CD-9F6E-80D864914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46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4E9547F-4D1C-4B58-B0D4-6C5DAB1AC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02"/>
              <a:ext cx="43" cy="18"/>
            </a:xfrm>
            <a:custGeom>
              <a:avLst/>
              <a:gdLst>
                <a:gd name="T0" fmla="*/ 0 w 16"/>
                <a:gd name="T1" fmla="*/ 0 h 7"/>
                <a:gd name="T2" fmla="*/ 9 w 16"/>
                <a:gd name="T3" fmla="*/ 7 h 7"/>
                <a:gd name="T4" fmla="*/ 16 w 16"/>
                <a:gd name="T5" fmla="*/ 4 h 7"/>
                <a:gd name="T6" fmla="*/ 0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1" y="4"/>
                    <a:pt x="5" y="7"/>
                    <a:pt x="9" y="7"/>
                  </a:cubicBezTo>
                  <a:cubicBezTo>
                    <a:pt x="12" y="7"/>
                    <a:pt x="14" y="6"/>
                    <a:pt x="16" y="4"/>
                  </a:cubicBezTo>
                  <a:cubicBezTo>
                    <a:pt x="11" y="2"/>
                    <a:pt x="6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73C60426-4C41-40BE-8168-23EBC557E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253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C9C0BFE0-7170-4DAD-A846-3944B1FAA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18"/>
              <a:ext cx="14" cy="40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12 h 15"/>
                <a:gd name="T4" fmla="*/ 0 w 5"/>
                <a:gd name="T5" fmla="*/ 15 h 15"/>
                <a:gd name="T6" fmla="*/ 5 w 5"/>
                <a:gd name="T7" fmla="*/ 7 h 15"/>
                <a:gd name="T8" fmla="*/ 0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3" y="14"/>
                    <a:pt x="5" y="11"/>
                    <a:pt x="5" y="7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B84991D0-A6A1-428D-9493-D0B5B78F7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04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5E2B0A1F-D228-46A5-BEB1-A9BA590AA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36"/>
              <a:ext cx="43" cy="41"/>
            </a:xfrm>
            <a:custGeom>
              <a:avLst/>
              <a:gdLst>
                <a:gd name="T0" fmla="*/ 2 w 16"/>
                <a:gd name="T1" fmla="*/ 0 h 15"/>
                <a:gd name="T2" fmla="*/ 0 w 16"/>
                <a:gd name="T3" fmla="*/ 6 h 15"/>
                <a:gd name="T4" fmla="*/ 9 w 16"/>
                <a:gd name="T5" fmla="*/ 15 h 15"/>
                <a:gd name="T6" fmla="*/ 16 w 16"/>
                <a:gd name="T7" fmla="*/ 12 h 15"/>
                <a:gd name="T8" fmla="*/ 2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12" y="15"/>
                    <a:pt x="14" y="13"/>
                    <a:pt x="16" y="12"/>
                  </a:cubicBezTo>
                  <a:cubicBezTo>
                    <a:pt x="11" y="7"/>
                    <a:pt x="7" y="4"/>
                    <a:pt x="2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404EB755-3A87-41E8-AB8C-64BB8BE1D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10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98ED0603-40E7-4F1D-A3B3-CB1410CCE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172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90A5AF65-3FFB-4FB7-9F23-E59D07A24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5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28">
              <a:extLst>
                <a:ext uri="{FF2B5EF4-FFF2-40B4-BE49-F238E27FC236}">
                  <a16:creationId xmlns:a16="http://schemas.microsoft.com/office/drawing/2014/main" id="{6BC83452-A09F-4B76-8944-A64F7A6B5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96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Oval 29">
              <a:extLst>
                <a:ext uri="{FF2B5EF4-FFF2-40B4-BE49-F238E27FC236}">
                  <a16:creationId xmlns:a16="http://schemas.microsoft.com/office/drawing/2014/main" id="{4DE718EA-A189-457E-A4C1-B5745C638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66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Oval 30">
              <a:extLst>
                <a:ext uri="{FF2B5EF4-FFF2-40B4-BE49-F238E27FC236}">
                  <a16:creationId xmlns:a16="http://schemas.microsoft.com/office/drawing/2014/main" id="{3F44E260-E2D4-449E-9757-A58621290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312"/>
              <a:ext cx="38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31">
              <a:extLst>
                <a:ext uri="{FF2B5EF4-FFF2-40B4-BE49-F238E27FC236}">
                  <a16:creationId xmlns:a16="http://schemas.microsoft.com/office/drawing/2014/main" id="{9D05601D-8F3F-4730-9D49-279F94F7C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87"/>
              <a:ext cx="38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9401480-C3C9-4418-B3D2-A07438D0C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17"/>
              <a:ext cx="40" cy="46"/>
            </a:xfrm>
            <a:custGeom>
              <a:avLst/>
              <a:gdLst>
                <a:gd name="T0" fmla="*/ 7 w 15"/>
                <a:gd name="T1" fmla="*/ 0 h 17"/>
                <a:gd name="T2" fmla="*/ 0 w 15"/>
                <a:gd name="T3" fmla="*/ 8 h 17"/>
                <a:gd name="T4" fmla="*/ 9 w 15"/>
                <a:gd name="T5" fmla="*/ 17 h 17"/>
                <a:gd name="T6" fmla="*/ 15 w 15"/>
                <a:gd name="T7" fmla="*/ 15 h 17"/>
                <a:gd name="T8" fmla="*/ 7 w 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1" y="17"/>
                    <a:pt x="13" y="16"/>
                    <a:pt x="15" y="15"/>
                  </a:cubicBezTo>
                  <a:cubicBezTo>
                    <a:pt x="13" y="10"/>
                    <a:pt x="10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Oval 33">
              <a:extLst>
                <a:ext uri="{FF2B5EF4-FFF2-40B4-BE49-F238E27FC236}">
                  <a16:creationId xmlns:a16="http://schemas.microsoft.com/office/drawing/2014/main" id="{D209C038-AD27-456F-A0A6-8C167235C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55AA38F0-CCA0-4A43-8621-680A4FEEB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79FA4EB-CF68-4271-9DED-3CFED61D3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28"/>
              <a:ext cx="48" cy="48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6 w 18"/>
                <a:gd name="T5" fmla="*/ 18 h 18"/>
                <a:gd name="T6" fmla="*/ 18 w 18"/>
                <a:gd name="T7" fmla="*/ 8 h 18"/>
                <a:gd name="T8" fmla="*/ 9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3" y="17"/>
                    <a:pt x="6" y="18"/>
                  </a:cubicBezTo>
                  <a:cubicBezTo>
                    <a:pt x="11" y="15"/>
                    <a:pt x="14" y="12"/>
                    <a:pt x="18" y="8"/>
                  </a:cubicBezTo>
                  <a:cubicBezTo>
                    <a:pt x="17" y="4"/>
                    <a:pt x="14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Oval 36">
              <a:extLst>
                <a:ext uri="{FF2B5EF4-FFF2-40B4-BE49-F238E27FC236}">
                  <a16:creationId xmlns:a16="http://schemas.microsoft.com/office/drawing/2014/main" id="{EEC60FAF-E57B-4C98-A439-1892F72E8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31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F1A37907-5415-4C55-980E-03AAE7A1A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90"/>
              <a:ext cx="40" cy="35"/>
            </a:xfrm>
            <a:custGeom>
              <a:avLst/>
              <a:gdLst>
                <a:gd name="T0" fmla="*/ 8 w 15"/>
                <a:gd name="T1" fmla="*/ 0 h 13"/>
                <a:gd name="T2" fmla="*/ 0 w 15"/>
                <a:gd name="T3" fmla="*/ 8 h 13"/>
                <a:gd name="T4" fmla="*/ 2 w 15"/>
                <a:gd name="T5" fmla="*/ 13 h 13"/>
                <a:gd name="T6" fmla="*/ 15 w 15"/>
                <a:gd name="T7" fmla="*/ 4 h 13"/>
                <a:gd name="T8" fmla="*/ 8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6" y="10"/>
                    <a:pt x="11" y="7"/>
                    <a:pt x="15" y="4"/>
                  </a:cubicBezTo>
                  <a:cubicBezTo>
                    <a:pt x="13" y="1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Oval 38">
              <a:extLst>
                <a:ext uri="{FF2B5EF4-FFF2-40B4-BE49-F238E27FC236}">
                  <a16:creationId xmlns:a16="http://schemas.microsoft.com/office/drawing/2014/main" id="{5AEE965F-F15B-44FB-A879-5F0EE3B5F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93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3FBDE9C5-9C18-47B1-A260-443D2F593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34"/>
              <a:ext cx="32" cy="46"/>
            </a:xfrm>
            <a:custGeom>
              <a:avLst/>
              <a:gdLst>
                <a:gd name="T0" fmla="*/ 7 w 12"/>
                <a:gd name="T1" fmla="*/ 0 h 17"/>
                <a:gd name="T2" fmla="*/ 0 w 12"/>
                <a:gd name="T3" fmla="*/ 8 h 17"/>
                <a:gd name="T4" fmla="*/ 9 w 12"/>
                <a:gd name="T5" fmla="*/ 17 h 17"/>
                <a:gd name="T6" fmla="*/ 12 w 12"/>
                <a:gd name="T7" fmla="*/ 17 h 17"/>
                <a:gd name="T8" fmla="*/ 7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1" y="11"/>
                    <a:pt x="9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BB73478B-2137-409E-8398-3878CDBF0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-16"/>
              <a:ext cx="918" cy="755"/>
            </a:xfrm>
            <a:custGeom>
              <a:avLst/>
              <a:gdLst>
                <a:gd name="T0" fmla="*/ 193 w 344"/>
                <a:gd name="T1" fmla="*/ 103 h 281"/>
                <a:gd name="T2" fmla="*/ 237 w 344"/>
                <a:gd name="T3" fmla="*/ 14 h 281"/>
                <a:gd name="T4" fmla="*/ 321 w 344"/>
                <a:gd name="T5" fmla="*/ 40 h 281"/>
                <a:gd name="T6" fmla="*/ 326 w 344"/>
                <a:gd name="T7" fmla="*/ 94 h 281"/>
                <a:gd name="T8" fmla="*/ 279 w 344"/>
                <a:gd name="T9" fmla="*/ 146 h 281"/>
                <a:gd name="T10" fmla="*/ 260 w 344"/>
                <a:gd name="T11" fmla="*/ 280 h 281"/>
                <a:gd name="T12" fmla="*/ 266 w 344"/>
                <a:gd name="T13" fmla="*/ 278 h 281"/>
                <a:gd name="T14" fmla="*/ 175 w 344"/>
                <a:gd name="T15" fmla="*/ 233 h 281"/>
                <a:gd name="T16" fmla="*/ 59 w 344"/>
                <a:gd name="T17" fmla="*/ 197 h 281"/>
                <a:gd name="T18" fmla="*/ 48 w 344"/>
                <a:gd name="T19" fmla="*/ 80 h 281"/>
                <a:gd name="T20" fmla="*/ 185 w 344"/>
                <a:gd name="T21" fmla="*/ 136 h 281"/>
                <a:gd name="T22" fmla="*/ 191 w 344"/>
                <a:gd name="T23" fmla="*/ 134 h 281"/>
                <a:gd name="T24" fmla="*/ 86 w 344"/>
                <a:gd name="T25" fmla="*/ 65 h 281"/>
                <a:gd name="T26" fmla="*/ 13 w 344"/>
                <a:gd name="T27" fmla="*/ 149 h 281"/>
                <a:gd name="T28" fmla="*/ 117 w 344"/>
                <a:gd name="T29" fmla="*/ 226 h 281"/>
                <a:gd name="T30" fmla="*/ 190 w 344"/>
                <a:gd name="T31" fmla="*/ 239 h 281"/>
                <a:gd name="T32" fmla="*/ 261 w 344"/>
                <a:gd name="T33" fmla="*/ 280 h 281"/>
                <a:gd name="T34" fmla="*/ 266 w 344"/>
                <a:gd name="T35" fmla="*/ 278 h 281"/>
                <a:gd name="T36" fmla="*/ 258 w 344"/>
                <a:gd name="T37" fmla="*/ 174 h 281"/>
                <a:gd name="T38" fmla="*/ 319 w 344"/>
                <a:gd name="T39" fmla="*/ 119 h 281"/>
                <a:gd name="T40" fmla="*/ 307 w 344"/>
                <a:gd name="T41" fmla="*/ 16 h 281"/>
                <a:gd name="T42" fmla="*/ 228 w 344"/>
                <a:gd name="T43" fmla="*/ 15 h 281"/>
                <a:gd name="T44" fmla="*/ 187 w 344"/>
                <a:gd name="T45" fmla="*/ 104 h 281"/>
                <a:gd name="T46" fmla="*/ 193 w 344"/>
                <a:gd name="T47" fmla="*/ 10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281">
                  <a:moveTo>
                    <a:pt x="193" y="103"/>
                  </a:moveTo>
                  <a:cubicBezTo>
                    <a:pt x="187" y="65"/>
                    <a:pt x="201" y="30"/>
                    <a:pt x="237" y="14"/>
                  </a:cubicBezTo>
                  <a:cubicBezTo>
                    <a:pt x="267" y="1"/>
                    <a:pt x="305" y="10"/>
                    <a:pt x="321" y="40"/>
                  </a:cubicBezTo>
                  <a:cubicBezTo>
                    <a:pt x="329" y="56"/>
                    <a:pt x="329" y="77"/>
                    <a:pt x="326" y="94"/>
                  </a:cubicBezTo>
                  <a:cubicBezTo>
                    <a:pt x="321" y="120"/>
                    <a:pt x="298" y="132"/>
                    <a:pt x="279" y="146"/>
                  </a:cubicBezTo>
                  <a:cubicBezTo>
                    <a:pt x="232" y="182"/>
                    <a:pt x="236" y="232"/>
                    <a:pt x="260" y="280"/>
                  </a:cubicBezTo>
                  <a:cubicBezTo>
                    <a:pt x="262" y="279"/>
                    <a:pt x="264" y="278"/>
                    <a:pt x="266" y="278"/>
                  </a:cubicBezTo>
                  <a:cubicBezTo>
                    <a:pt x="241" y="247"/>
                    <a:pt x="214" y="238"/>
                    <a:pt x="175" y="233"/>
                  </a:cubicBezTo>
                  <a:cubicBezTo>
                    <a:pt x="135" y="228"/>
                    <a:pt x="94" y="219"/>
                    <a:pt x="59" y="197"/>
                  </a:cubicBezTo>
                  <a:cubicBezTo>
                    <a:pt x="15" y="170"/>
                    <a:pt x="0" y="111"/>
                    <a:pt x="48" y="80"/>
                  </a:cubicBezTo>
                  <a:cubicBezTo>
                    <a:pt x="103" y="44"/>
                    <a:pt x="164" y="82"/>
                    <a:pt x="185" y="136"/>
                  </a:cubicBezTo>
                  <a:cubicBezTo>
                    <a:pt x="186" y="137"/>
                    <a:pt x="192" y="136"/>
                    <a:pt x="191" y="134"/>
                  </a:cubicBezTo>
                  <a:cubicBezTo>
                    <a:pt x="173" y="88"/>
                    <a:pt x="136" y="61"/>
                    <a:pt x="86" y="65"/>
                  </a:cubicBezTo>
                  <a:cubicBezTo>
                    <a:pt x="42" y="68"/>
                    <a:pt x="3" y="103"/>
                    <a:pt x="13" y="149"/>
                  </a:cubicBezTo>
                  <a:cubicBezTo>
                    <a:pt x="23" y="195"/>
                    <a:pt x="78" y="215"/>
                    <a:pt x="117" y="226"/>
                  </a:cubicBezTo>
                  <a:cubicBezTo>
                    <a:pt x="141" y="233"/>
                    <a:pt x="166" y="235"/>
                    <a:pt x="190" y="239"/>
                  </a:cubicBezTo>
                  <a:cubicBezTo>
                    <a:pt x="220" y="243"/>
                    <a:pt x="242" y="257"/>
                    <a:pt x="261" y="280"/>
                  </a:cubicBezTo>
                  <a:cubicBezTo>
                    <a:pt x="262" y="281"/>
                    <a:pt x="267" y="280"/>
                    <a:pt x="266" y="278"/>
                  </a:cubicBezTo>
                  <a:cubicBezTo>
                    <a:pt x="249" y="245"/>
                    <a:pt x="238" y="209"/>
                    <a:pt x="258" y="174"/>
                  </a:cubicBezTo>
                  <a:cubicBezTo>
                    <a:pt x="272" y="150"/>
                    <a:pt x="300" y="139"/>
                    <a:pt x="319" y="119"/>
                  </a:cubicBezTo>
                  <a:cubicBezTo>
                    <a:pt x="344" y="91"/>
                    <a:pt x="337" y="37"/>
                    <a:pt x="307" y="16"/>
                  </a:cubicBezTo>
                  <a:cubicBezTo>
                    <a:pt x="284" y="0"/>
                    <a:pt x="252" y="3"/>
                    <a:pt x="228" y="15"/>
                  </a:cubicBezTo>
                  <a:cubicBezTo>
                    <a:pt x="195" y="33"/>
                    <a:pt x="181" y="67"/>
                    <a:pt x="187" y="104"/>
                  </a:cubicBezTo>
                  <a:cubicBezTo>
                    <a:pt x="188" y="106"/>
                    <a:pt x="193" y="105"/>
                    <a:pt x="193" y="10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9E7DD26E-0EC8-42B4-ACFA-CB95BD51E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314"/>
              <a:ext cx="564" cy="600"/>
            </a:xfrm>
            <a:custGeom>
              <a:avLst/>
              <a:gdLst>
                <a:gd name="T0" fmla="*/ 113 w 211"/>
                <a:gd name="T1" fmla="*/ 81 h 223"/>
                <a:gd name="T2" fmla="*/ 195 w 211"/>
                <a:gd name="T3" fmla="*/ 35 h 223"/>
                <a:gd name="T4" fmla="*/ 211 w 211"/>
                <a:gd name="T5" fmla="*/ 79 h 223"/>
                <a:gd name="T6" fmla="*/ 176 w 211"/>
                <a:gd name="T7" fmla="*/ 119 h 223"/>
                <a:gd name="T8" fmla="*/ 131 w 211"/>
                <a:gd name="T9" fmla="*/ 167 h 223"/>
                <a:gd name="T10" fmla="*/ 86 w 211"/>
                <a:gd name="T11" fmla="*/ 200 h 223"/>
                <a:gd name="T12" fmla="*/ 19 w 211"/>
                <a:gd name="T13" fmla="*/ 35 h 223"/>
                <a:gd name="T14" fmla="*/ 82 w 211"/>
                <a:gd name="T15" fmla="*/ 25 h 223"/>
                <a:gd name="T16" fmla="*/ 109 w 211"/>
                <a:gd name="T17" fmla="*/ 90 h 223"/>
                <a:gd name="T18" fmla="*/ 113 w 211"/>
                <a:gd name="T19" fmla="*/ 8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23">
                  <a:moveTo>
                    <a:pt x="113" y="81"/>
                  </a:moveTo>
                  <a:cubicBezTo>
                    <a:pt x="126" y="48"/>
                    <a:pt x="161" y="0"/>
                    <a:pt x="195" y="35"/>
                  </a:cubicBezTo>
                  <a:cubicBezTo>
                    <a:pt x="203" y="44"/>
                    <a:pt x="211" y="69"/>
                    <a:pt x="211" y="79"/>
                  </a:cubicBezTo>
                  <a:cubicBezTo>
                    <a:pt x="209" y="106"/>
                    <a:pt x="195" y="104"/>
                    <a:pt x="176" y="119"/>
                  </a:cubicBezTo>
                  <a:cubicBezTo>
                    <a:pt x="151" y="137"/>
                    <a:pt x="147" y="142"/>
                    <a:pt x="131" y="167"/>
                  </a:cubicBezTo>
                  <a:cubicBezTo>
                    <a:pt x="116" y="190"/>
                    <a:pt x="115" y="223"/>
                    <a:pt x="86" y="200"/>
                  </a:cubicBezTo>
                  <a:cubicBezTo>
                    <a:pt x="55" y="177"/>
                    <a:pt x="0" y="73"/>
                    <a:pt x="19" y="35"/>
                  </a:cubicBezTo>
                  <a:cubicBezTo>
                    <a:pt x="30" y="10"/>
                    <a:pt x="59" y="8"/>
                    <a:pt x="82" y="25"/>
                  </a:cubicBezTo>
                  <a:cubicBezTo>
                    <a:pt x="105" y="42"/>
                    <a:pt x="94" y="69"/>
                    <a:pt x="109" y="90"/>
                  </a:cubicBezTo>
                  <a:cubicBezTo>
                    <a:pt x="113" y="81"/>
                    <a:pt x="113" y="81"/>
                    <a:pt x="113" y="81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42">
              <a:extLst>
                <a:ext uri="{FF2B5EF4-FFF2-40B4-BE49-F238E27FC236}">
                  <a16:creationId xmlns:a16="http://schemas.microsoft.com/office/drawing/2014/main" id="{145C6F17-188C-4382-8987-258B52861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739"/>
              <a:ext cx="37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4F72C9E9-5C77-4BCA-96F7-E80DEE8C1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" y="691"/>
              <a:ext cx="26" cy="32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9 h 12"/>
                <a:gd name="T4" fmla="*/ 0 w 10"/>
                <a:gd name="T5" fmla="*/ 12 h 12"/>
                <a:gd name="T6" fmla="*/ 10 w 10"/>
                <a:gd name="T7" fmla="*/ 0 h 12"/>
                <a:gd name="T8" fmla="*/ 9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3" y="7"/>
                    <a:pt x="6" y="4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44">
              <a:extLst>
                <a:ext uri="{FF2B5EF4-FFF2-40B4-BE49-F238E27FC236}">
                  <a16:creationId xmlns:a16="http://schemas.microsoft.com/office/drawing/2014/main" id="{34C6A52D-19C6-4336-88CB-FFB3533A8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" y="669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9A346154-CE29-4BE1-940F-A1E272010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" y="768"/>
              <a:ext cx="40" cy="4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8 w 15"/>
                <a:gd name="T5" fmla="*/ 16 h 16"/>
                <a:gd name="T6" fmla="*/ 9 w 15"/>
                <a:gd name="T7" fmla="*/ 16 h 16"/>
                <a:gd name="T8" fmla="*/ 15 w 15"/>
                <a:gd name="T9" fmla="*/ 4 h 16"/>
                <a:gd name="T10" fmla="*/ 8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1" y="12"/>
                    <a:pt x="13" y="8"/>
                    <a:pt x="15" y="4"/>
                  </a:cubicBezTo>
                  <a:cubicBezTo>
                    <a:pt x="13" y="2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46">
              <a:extLst>
                <a:ext uri="{FF2B5EF4-FFF2-40B4-BE49-F238E27FC236}">
                  <a16:creationId xmlns:a16="http://schemas.microsoft.com/office/drawing/2014/main" id="{D879B296-3062-469F-BAC9-DA5D42725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" y="68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713B31DC-A186-467F-BDD7-B070F6533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836"/>
              <a:ext cx="40" cy="35"/>
            </a:xfrm>
            <a:custGeom>
              <a:avLst/>
              <a:gdLst>
                <a:gd name="T0" fmla="*/ 7 w 15"/>
                <a:gd name="T1" fmla="*/ 0 h 13"/>
                <a:gd name="T2" fmla="*/ 0 w 15"/>
                <a:gd name="T3" fmla="*/ 5 h 13"/>
                <a:gd name="T4" fmla="*/ 1 w 15"/>
                <a:gd name="T5" fmla="*/ 6 h 13"/>
                <a:gd name="T6" fmla="*/ 13 w 15"/>
                <a:gd name="T7" fmla="*/ 13 h 13"/>
                <a:gd name="T8" fmla="*/ 15 w 15"/>
                <a:gd name="T9" fmla="*/ 8 h 13"/>
                <a:gd name="T10" fmla="*/ 7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7" y="0"/>
                  </a:move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6" y="10"/>
                    <a:pt x="10" y="12"/>
                    <a:pt x="13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D4FF5282-8245-4AB4-B24F-551DB9A2D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382"/>
              <a:ext cx="35" cy="34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6 h 13"/>
                <a:gd name="T4" fmla="*/ 7 w 13"/>
                <a:gd name="T5" fmla="*/ 13 h 13"/>
                <a:gd name="T6" fmla="*/ 13 w 13"/>
                <a:gd name="T7" fmla="*/ 10 h 13"/>
                <a:gd name="T8" fmla="*/ 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" y="13"/>
                    <a:pt x="11" y="12"/>
                    <a:pt x="13" y="10"/>
                  </a:cubicBezTo>
                  <a:cubicBezTo>
                    <a:pt x="10" y="7"/>
                    <a:pt x="7" y="3"/>
                    <a:pt x="3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5C777CF6-2E35-42FE-ABE2-22C33DF67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382"/>
              <a:ext cx="43" cy="48"/>
            </a:xfrm>
            <a:custGeom>
              <a:avLst/>
              <a:gdLst>
                <a:gd name="T0" fmla="*/ 8 w 16"/>
                <a:gd name="T1" fmla="*/ 0 h 18"/>
                <a:gd name="T2" fmla="*/ 1 w 16"/>
                <a:gd name="T3" fmla="*/ 10 h 18"/>
                <a:gd name="T4" fmla="*/ 0 w 16"/>
                <a:gd name="T5" fmla="*/ 14 h 18"/>
                <a:gd name="T6" fmla="*/ 7 w 16"/>
                <a:gd name="T7" fmla="*/ 18 h 18"/>
                <a:gd name="T8" fmla="*/ 16 w 16"/>
                <a:gd name="T9" fmla="*/ 9 h 18"/>
                <a:gd name="T10" fmla="*/ 8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3"/>
                    <a:pt x="3" y="6"/>
                    <a:pt x="1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4" y="18"/>
                    <a:pt x="7" y="18"/>
                  </a:cubicBezTo>
                  <a:cubicBezTo>
                    <a:pt x="12" y="18"/>
                    <a:pt x="16" y="14"/>
                    <a:pt x="16" y="9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FC60921D-F9BA-424B-8572-D5495B324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79"/>
              <a:ext cx="24" cy="11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2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1"/>
                    <a:pt x="3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5" y="4"/>
                    <a:pt x="7" y="2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A0C00320-C823-4AC3-8445-D4B802D29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" y="352"/>
              <a:ext cx="43" cy="38"/>
            </a:xfrm>
            <a:custGeom>
              <a:avLst/>
              <a:gdLst>
                <a:gd name="T0" fmla="*/ 5 w 16"/>
                <a:gd name="T1" fmla="*/ 0 h 14"/>
                <a:gd name="T2" fmla="*/ 2 w 16"/>
                <a:gd name="T3" fmla="*/ 0 h 14"/>
                <a:gd name="T4" fmla="*/ 0 w 16"/>
                <a:gd name="T5" fmla="*/ 6 h 14"/>
                <a:gd name="T6" fmla="*/ 8 w 16"/>
                <a:gd name="T7" fmla="*/ 14 h 14"/>
                <a:gd name="T8" fmla="*/ 16 w 16"/>
                <a:gd name="T9" fmla="*/ 6 h 14"/>
                <a:gd name="T10" fmla="*/ 14 w 16"/>
                <a:gd name="T11" fmla="*/ 1 h 14"/>
                <a:gd name="T12" fmla="*/ 5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4"/>
                    <a:pt x="8" y="14"/>
                  </a:cubicBezTo>
                  <a:cubicBezTo>
                    <a:pt x="12" y="14"/>
                    <a:pt x="16" y="10"/>
                    <a:pt x="16" y="6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1" y="0"/>
                    <a:pt x="8" y="0"/>
                    <a:pt x="5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0AC31D11-6701-41E3-AF71-76FDB88BA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" y="392"/>
              <a:ext cx="30" cy="2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9 w 11"/>
                <a:gd name="T5" fmla="*/ 10 h 10"/>
                <a:gd name="T6" fmla="*/ 11 w 11"/>
                <a:gd name="T7" fmla="*/ 10 h 10"/>
                <a:gd name="T8" fmla="*/ 8 w 11"/>
                <a:gd name="T9" fmla="*/ 6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0" y="9"/>
                    <a:pt x="9" y="7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3E556DEA-7C92-4FB8-A302-CD01DB9A8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77"/>
              <a:ext cx="567" cy="569"/>
            </a:xfrm>
            <a:custGeom>
              <a:avLst/>
              <a:gdLst>
                <a:gd name="T0" fmla="*/ 107 w 212"/>
                <a:gd name="T1" fmla="*/ 80 h 212"/>
                <a:gd name="T2" fmla="*/ 185 w 212"/>
                <a:gd name="T3" fmla="*/ 39 h 212"/>
                <a:gd name="T4" fmla="*/ 199 w 212"/>
                <a:gd name="T5" fmla="*/ 76 h 212"/>
                <a:gd name="T6" fmla="*/ 177 w 212"/>
                <a:gd name="T7" fmla="*/ 111 h 212"/>
                <a:gd name="T8" fmla="*/ 131 w 212"/>
                <a:gd name="T9" fmla="*/ 150 h 212"/>
                <a:gd name="T10" fmla="*/ 110 w 212"/>
                <a:gd name="T11" fmla="*/ 185 h 212"/>
                <a:gd name="T12" fmla="*/ 80 w 212"/>
                <a:gd name="T13" fmla="*/ 199 h 212"/>
                <a:gd name="T14" fmla="*/ 42 w 212"/>
                <a:gd name="T15" fmla="*/ 151 h 212"/>
                <a:gd name="T16" fmla="*/ 13 w 212"/>
                <a:gd name="T17" fmla="*/ 80 h 212"/>
                <a:gd name="T18" fmla="*/ 51 w 212"/>
                <a:gd name="T19" fmla="*/ 16 h 212"/>
                <a:gd name="T20" fmla="*/ 97 w 212"/>
                <a:gd name="T21" fmla="*/ 90 h 212"/>
                <a:gd name="T22" fmla="*/ 103 w 212"/>
                <a:gd name="T23" fmla="*/ 89 h 212"/>
                <a:gd name="T24" fmla="*/ 86 w 212"/>
                <a:gd name="T25" fmla="*/ 36 h 212"/>
                <a:gd name="T26" fmla="*/ 46 w 212"/>
                <a:gd name="T27" fmla="*/ 13 h 212"/>
                <a:gd name="T28" fmla="*/ 3 w 212"/>
                <a:gd name="T29" fmla="*/ 51 h 212"/>
                <a:gd name="T30" fmla="*/ 34 w 212"/>
                <a:gd name="T31" fmla="*/ 148 h 212"/>
                <a:gd name="T32" fmla="*/ 91 w 212"/>
                <a:gd name="T33" fmla="*/ 209 h 212"/>
                <a:gd name="T34" fmla="*/ 106 w 212"/>
                <a:gd name="T35" fmla="*/ 202 h 212"/>
                <a:gd name="T36" fmla="*/ 131 w 212"/>
                <a:gd name="T37" fmla="*/ 157 h 212"/>
                <a:gd name="T38" fmla="*/ 169 w 212"/>
                <a:gd name="T39" fmla="*/ 118 h 212"/>
                <a:gd name="T40" fmla="*/ 203 w 212"/>
                <a:gd name="T41" fmla="*/ 89 h 212"/>
                <a:gd name="T42" fmla="*/ 161 w 212"/>
                <a:gd name="T43" fmla="*/ 21 h 212"/>
                <a:gd name="T44" fmla="*/ 101 w 212"/>
                <a:gd name="T45" fmla="*/ 82 h 212"/>
                <a:gd name="T46" fmla="*/ 107 w 212"/>
                <a:gd name="T47" fmla="*/ 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212">
                  <a:moveTo>
                    <a:pt x="107" y="80"/>
                  </a:moveTo>
                  <a:cubicBezTo>
                    <a:pt x="118" y="51"/>
                    <a:pt x="153" y="0"/>
                    <a:pt x="185" y="39"/>
                  </a:cubicBezTo>
                  <a:cubicBezTo>
                    <a:pt x="193" y="48"/>
                    <a:pt x="197" y="64"/>
                    <a:pt x="199" y="76"/>
                  </a:cubicBezTo>
                  <a:cubicBezTo>
                    <a:pt x="202" y="93"/>
                    <a:pt x="190" y="103"/>
                    <a:pt x="177" y="111"/>
                  </a:cubicBezTo>
                  <a:cubicBezTo>
                    <a:pt x="159" y="120"/>
                    <a:pt x="143" y="134"/>
                    <a:pt x="131" y="150"/>
                  </a:cubicBezTo>
                  <a:cubicBezTo>
                    <a:pt x="123" y="161"/>
                    <a:pt x="116" y="172"/>
                    <a:pt x="110" y="185"/>
                  </a:cubicBezTo>
                  <a:cubicBezTo>
                    <a:pt x="103" y="200"/>
                    <a:pt x="97" y="212"/>
                    <a:pt x="80" y="199"/>
                  </a:cubicBezTo>
                  <a:cubicBezTo>
                    <a:pt x="63" y="187"/>
                    <a:pt x="52" y="168"/>
                    <a:pt x="42" y="151"/>
                  </a:cubicBezTo>
                  <a:cubicBezTo>
                    <a:pt x="29" y="129"/>
                    <a:pt x="19" y="105"/>
                    <a:pt x="13" y="80"/>
                  </a:cubicBezTo>
                  <a:cubicBezTo>
                    <a:pt x="6" y="53"/>
                    <a:pt x="7" y="7"/>
                    <a:pt x="51" y="16"/>
                  </a:cubicBezTo>
                  <a:cubicBezTo>
                    <a:pt x="90" y="24"/>
                    <a:pt x="81" y="64"/>
                    <a:pt x="97" y="90"/>
                  </a:cubicBezTo>
                  <a:cubicBezTo>
                    <a:pt x="98" y="91"/>
                    <a:pt x="103" y="89"/>
                    <a:pt x="103" y="89"/>
                  </a:cubicBezTo>
                  <a:cubicBezTo>
                    <a:pt x="93" y="72"/>
                    <a:pt x="94" y="53"/>
                    <a:pt x="86" y="36"/>
                  </a:cubicBezTo>
                  <a:cubicBezTo>
                    <a:pt x="80" y="22"/>
                    <a:pt x="60" y="12"/>
                    <a:pt x="46" y="13"/>
                  </a:cubicBezTo>
                  <a:cubicBezTo>
                    <a:pt x="22" y="13"/>
                    <a:pt x="6" y="27"/>
                    <a:pt x="3" y="51"/>
                  </a:cubicBezTo>
                  <a:cubicBezTo>
                    <a:pt x="0" y="83"/>
                    <a:pt x="19" y="120"/>
                    <a:pt x="34" y="148"/>
                  </a:cubicBezTo>
                  <a:cubicBezTo>
                    <a:pt x="44" y="166"/>
                    <a:pt x="66" y="209"/>
                    <a:pt x="91" y="209"/>
                  </a:cubicBezTo>
                  <a:cubicBezTo>
                    <a:pt x="98" y="209"/>
                    <a:pt x="102" y="206"/>
                    <a:pt x="106" y="202"/>
                  </a:cubicBezTo>
                  <a:cubicBezTo>
                    <a:pt x="117" y="190"/>
                    <a:pt x="122" y="170"/>
                    <a:pt x="131" y="157"/>
                  </a:cubicBezTo>
                  <a:cubicBezTo>
                    <a:pt x="141" y="141"/>
                    <a:pt x="154" y="130"/>
                    <a:pt x="169" y="118"/>
                  </a:cubicBezTo>
                  <a:cubicBezTo>
                    <a:pt x="182" y="109"/>
                    <a:pt x="197" y="105"/>
                    <a:pt x="203" y="89"/>
                  </a:cubicBezTo>
                  <a:cubicBezTo>
                    <a:pt x="212" y="65"/>
                    <a:pt x="190" y="18"/>
                    <a:pt x="161" y="21"/>
                  </a:cubicBezTo>
                  <a:cubicBezTo>
                    <a:pt x="130" y="25"/>
                    <a:pt x="112" y="55"/>
                    <a:pt x="101" y="82"/>
                  </a:cubicBezTo>
                  <a:cubicBezTo>
                    <a:pt x="101" y="82"/>
                    <a:pt x="106" y="82"/>
                    <a:pt x="107" y="8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41899BE1-33F8-41C9-A033-936B9CE26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489"/>
              <a:ext cx="3180" cy="631"/>
            </a:xfrm>
            <a:custGeom>
              <a:avLst/>
              <a:gdLst>
                <a:gd name="T0" fmla="*/ 65 w 1191"/>
                <a:gd name="T1" fmla="*/ 118 h 235"/>
                <a:gd name="T2" fmla="*/ 167 w 1191"/>
                <a:gd name="T3" fmla="*/ 10 h 235"/>
                <a:gd name="T4" fmla="*/ 365 w 1191"/>
                <a:gd name="T5" fmla="*/ 5 h 235"/>
                <a:gd name="T6" fmla="*/ 561 w 1191"/>
                <a:gd name="T7" fmla="*/ 14 h 235"/>
                <a:gd name="T8" fmla="*/ 895 w 1191"/>
                <a:gd name="T9" fmla="*/ 24 h 235"/>
                <a:gd name="T10" fmla="*/ 1096 w 1191"/>
                <a:gd name="T11" fmla="*/ 26 h 235"/>
                <a:gd name="T12" fmla="*/ 1170 w 1191"/>
                <a:gd name="T13" fmla="*/ 65 h 235"/>
                <a:gd name="T14" fmla="*/ 1170 w 1191"/>
                <a:gd name="T15" fmla="*/ 145 h 235"/>
                <a:gd name="T16" fmla="*/ 1082 w 1191"/>
                <a:gd name="T17" fmla="*/ 179 h 235"/>
                <a:gd name="T18" fmla="*/ 979 w 1191"/>
                <a:gd name="T19" fmla="*/ 174 h 235"/>
                <a:gd name="T20" fmla="*/ 794 w 1191"/>
                <a:gd name="T21" fmla="*/ 147 h 235"/>
                <a:gd name="T22" fmla="*/ 515 w 1191"/>
                <a:gd name="T23" fmla="*/ 175 h 235"/>
                <a:gd name="T24" fmla="*/ 65 w 1191"/>
                <a:gd name="T25" fmla="*/ 118 h 235"/>
                <a:gd name="T26" fmla="*/ 60 w 1191"/>
                <a:gd name="T27" fmla="*/ 120 h 235"/>
                <a:gd name="T28" fmla="*/ 578 w 1191"/>
                <a:gd name="T29" fmla="*/ 168 h 235"/>
                <a:gd name="T30" fmla="*/ 864 w 1191"/>
                <a:gd name="T31" fmla="*/ 156 h 235"/>
                <a:gd name="T32" fmla="*/ 1035 w 1191"/>
                <a:gd name="T33" fmla="*/ 182 h 235"/>
                <a:gd name="T34" fmla="*/ 1177 w 1191"/>
                <a:gd name="T35" fmla="*/ 142 h 235"/>
                <a:gd name="T36" fmla="*/ 1182 w 1191"/>
                <a:gd name="T37" fmla="*/ 73 h 235"/>
                <a:gd name="T38" fmla="*/ 1125 w 1191"/>
                <a:gd name="T39" fmla="*/ 30 h 235"/>
                <a:gd name="T40" fmla="*/ 934 w 1191"/>
                <a:gd name="T41" fmla="*/ 19 h 235"/>
                <a:gd name="T42" fmla="*/ 635 w 1191"/>
                <a:gd name="T43" fmla="*/ 16 h 235"/>
                <a:gd name="T44" fmla="*/ 391 w 1191"/>
                <a:gd name="T45" fmla="*/ 3 h 235"/>
                <a:gd name="T46" fmla="*/ 271 w 1191"/>
                <a:gd name="T47" fmla="*/ 0 h 235"/>
                <a:gd name="T48" fmla="*/ 166 w 1191"/>
                <a:gd name="T49" fmla="*/ 8 h 235"/>
                <a:gd name="T50" fmla="*/ 60 w 1191"/>
                <a:gd name="T51" fmla="*/ 120 h 235"/>
                <a:gd name="T52" fmla="*/ 65 w 1191"/>
                <a:gd name="T53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1" h="235">
                  <a:moveTo>
                    <a:pt x="65" y="118"/>
                  </a:moveTo>
                  <a:cubicBezTo>
                    <a:pt x="7" y="50"/>
                    <a:pt x="115" y="17"/>
                    <a:pt x="167" y="10"/>
                  </a:cubicBezTo>
                  <a:cubicBezTo>
                    <a:pt x="234" y="2"/>
                    <a:pt x="298" y="3"/>
                    <a:pt x="365" y="5"/>
                  </a:cubicBezTo>
                  <a:cubicBezTo>
                    <a:pt x="431" y="7"/>
                    <a:pt x="496" y="10"/>
                    <a:pt x="561" y="14"/>
                  </a:cubicBezTo>
                  <a:cubicBezTo>
                    <a:pt x="672" y="21"/>
                    <a:pt x="783" y="30"/>
                    <a:pt x="895" y="24"/>
                  </a:cubicBezTo>
                  <a:cubicBezTo>
                    <a:pt x="961" y="20"/>
                    <a:pt x="1029" y="13"/>
                    <a:pt x="1096" y="26"/>
                  </a:cubicBezTo>
                  <a:cubicBezTo>
                    <a:pt x="1123" y="32"/>
                    <a:pt x="1152" y="42"/>
                    <a:pt x="1170" y="65"/>
                  </a:cubicBezTo>
                  <a:cubicBezTo>
                    <a:pt x="1187" y="87"/>
                    <a:pt x="1187" y="122"/>
                    <a:pt x="1170" y="145"/>
                  </a:cubicBezTo>
                  <a:cubicBezTo>
                    <a:pt x="1151" y="171"/>
                    <a:pt x="1112" y="177"/>
                    <a:pt x="1082" y="179"/>
                  </a:cubicBezTo>
                  <a:cubicBezTo>
                    <a:pt x="1048" y="182"/>
                    <a:pt x="1013" y="179"/>
                    <a:pt x="979" y="174"/>
                  </a:cubicBezTo>
                  <a:cubicBezTo>
                    <a:pt x="917" y="166"/>
                    <a:pt x="858" y="148"/>
                    <a:pt x="794" y="147"/>
                  </a:cubicBezTo>
                  <a:cubicBezTo>
                    <a:pt x="700" y="146"/>
                    <a:pt x="607" y="162"/>
                    <a:pt x="515" y="175"/>
                  </a:cubicBezTo>
                  <a:cubicBezTo>
                    <a:pt x="366" y="196"/>
                    <a:pt x="192" y="218"/>
                    <a:pt x="65" y="118"/>
                  </a:cubicBezTo>
                  <a:cubicBezTo>
                    <a:pt x="64" y="117"/>
                    <a:pt x="59" y="119"/>
                    <a:pt x="60" y="120"/>
                  </a:cubicBezTo>
                  <a:cubicBezTo>
                    <a:pt x="206" y="235"/>
                    <a:pt x="410" y="192"/>
                    <a:pt x="578" y="168"/>
                  </a:cubicBezTo>
                  <a:cubicBezTo>
                    <a:pt x="672" y="155"/>
                    <a:pt x="769" y="141"/>
                    <a:pt x="864" y="156"/>
                  </a:cubicBezTo>
                  <a:cubicBezTo>
                    <a:pt x="921" y="165"/>
                    <a:pt x="976" y="180"/>
                    <a:pt x="1035" y="182"/>
                  </a:cubicBezTo>
                  <a:cubicBezTo>
                    <a:pt x="1081" y="185"/>
                    <a:pt x="1147" y="184"/>
                    <a:pt x="1177" y="142"/>
                  </a:cubicBezTo>
                  <a:cubicBezTo>
                    <a:pt x="1191" y="123"/>
                    <a:pt x="1191" y="94"/>
                    <a:pt x="1182" y="73"/>
                  </a:cubicBezTo>
                  <a:cubicBezTo>
                    <a:pt x="1171" y="51"/>
                    <a:pt x="1148" y="38"/>
                    <a:pt x="1125" y="30"/>
                  </a:cubicBezTo>
                  <a:cubicBezTo>
                    <a:pt x="1065" y="10"/>
                    <a:pt x="996" y="15"/>
                    <a:pt x="934" y="19"/>
                  </a:cubicBezTo>
                  <a:cubicBezTo>
                    <a:pt x="834" y="25"/>
                    <a:pt x="735" y="22"/>
                    <a:pt x="635" y="16"/>
                  </a:cubicBezTo>
                  <a:cubicBezTo>
                    <a:pt x="554" y="11"/>
                    <a:pt x="472" y="3"/>
                    <a:pt x="391" y="3"/>
                  </a:cubicBezTo>
                  <a:cubicBezTo>
                    <a:pt x="351" y="3"/>
                    <a:pt x="311" y="0"/>
                    <a:pt x="271" y="0"/>
                  </a:cubicBezTo>
                  <a:cubicBezTo>
                    <a:pt x="235" y="0"/>
                    <a:pt x="201" y="4"/>
                    <a:pt x="166" y="8"/>
                  </a:cubicBezTo>
                  <a:cubicBezTo>
                    <a:pt x="113" y="15"/>
                    <a:pt x="0" y="50"/>
                    <a:pt x="60" y="120"/>
                  </a:cubicBezTo>
                  <a:cubicBezTo>
                    <a:pt x="61" y="121"/>
                    <a:pt x="66" y="119"/>
                    <a:pt x="65" y="118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4A36DA4F-5055-4F72-8B2C-58EF3EBF5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621"/>
              <a:ext cx="86" cy="260"/>
            </a:xfrm>
            <a:custGeom>
              <a:avLst/>
              <a:gdLst>
                <a:gd name="T0" fmla="*/ 16 w 32"/>
                <a:gd name="T1" fmla="*/ 0 h 97"/>
                <a:gd name="T2" fmla="*/ 0 w 32"/>
                <a:gd name="T3" fmla="*/ 10 h 97"/>
                <a:gd name="T4" fmla="*/ 13 w 32"/>
                <a:gd name="T5" fmla="*/ 74 h 97"/>
                <a:gd name="T6" fmla="*/ 15 w 32"/>
                <a:gd name="T7" fmla="*/ 87 h 97"/>
                <a:gd name="T8" fmla="*/ 32 w 32"/>
                <a:gd name="T9" fmla="*/ 97 h 97"/>
                <a:gd name="T10" fmla="*/ 30 w 32"/>
                <a:gd name="T11" fmla="*/ 72 h 97"/>
                <a:gd name="T12" fmla="*/ 16 w 3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7">
                  <a:moveTo>
                    <a:pt x="16" y="0"/>
                  </a:moveTo>
                  <a:cubicBezTo>
                    <a:pt x="10" y="3"/>
                    <a:pt x="5" y="6"/>
                    <a:pt x="0" y="10"/>
                  </a:cubicBezTo>
                  <a:cubicBezTo>
                    <a:pt x="4" y="31"/>
                    <a:pt x="9" y="53"/>
                    <a:pt x="13" y="74"/>
                  </a:cubicBezTo>
                  <a:cubicBezTo>
                    <a:pt x="13" y="78"/>
                    <a:pt x="14" y="82"/>
                    <a:pt x="15" y="87"/>
                  </a:cubicBezTo>
                  <a:cubicBezTo>
                    <a:pt x="21" y="90"/>
                    <a:pt x="26" y="93"/>
                    <a:pt x="32" y="97"/>
                  </a:cubicBezTo>
                  <a:cubicBezTo>
                    <a:pt x="31" y="88"/>
                    <a:pt x="31" y="79"/>
                    <a:pt x="30" y="72"/>
                  </a:cubicBezTo>
                  <a:cubicBezTo>
                    <a:pt x="26" y="48"/>
                    <a:pt x="21" y="24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85B1C3FB-69BB-452B-B18C-74F685B10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892"/>
              <a:ext cx="40" cy="3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 h 11"/>
                <a:gd name="T4" fmla="*/ 15 w 15"/>
                <a:gd name="T5" fmla="*/ 11 h 11"/>
                <a:gd name="T6" fmla="*/ 15 w 15"/>
                <a:gd name="T7" fmla="*/ 9 h 11"/>
                <a:gd name="T8" fmla="*/ 0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5"/>
                    <a:pt x="10" y="8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0" y="6"/>
                    <a:pt x="5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01F1EEE7-912B-4C92-8814-334005252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871"/>
              <a:ext cx="45" cy="45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7 w 17"/>
                <a:gd name="T5" fmla="*/ 17 h 17"/>
                <a:gd name="T6" fmla="*/ 16 w 17"/>
                <a:gd name="T7" fmla="*/ 9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1" y="3"/>
                    <a:pt x="1" y="5"/>
                    <a:pt x="2" y="8"/>
                  </a:cubicBezTo>
                  <a:cubicBezTo>
                    <a:pt x="7" y="11"/>
                    <a:pt x="12" y="14"/>
                    <a:pt x="17" y="17"/>
                  </a:cubicBezTo>
                  <a:cubicBezTo>
                    <a:pt x="17" y="15"/>
                    <a:pt x="16" y="12"/>
                    <a:pt x="16" y="9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774EAA68-6DF2-466F-82DA-D59382648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854"/>
              <a:ext cx="46" cy="41"/>
            </a:xfrm>
            <a:custGeom>
              <a:avLst/>
              <a:gdLst>
                <a:gd name="T0" fmla="*/ 0 w 17"/>
                <a:gd name="T1" fmla="*/ 0 h 15"/>
                <a:gd name="T2" fmla="*/ 1 w 17"/>
                <a:gd name="T3" fmla="*/ 6 h 15"/>
                <a:gd name="T4" fmla="*/ 17 w 17"/>
                <a:gd name="T5" fmla="*/ 15 h 15"/>
                <a:gd name="T6" fmla="*/ 17 w 17"/>
                <a:gd name="T7" fmla="*/ 10 h 15"/>
                <a:gd name="T8" fmla="*/ 0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7" y="9"/>
                    <a:pt x="12" y="12"/>
                    <a:pt x="17" y="15"/>
                  </a:cubicBezTo>
                  <a:cubicBezTo>
                    <a:pt x="17" y="13"/>
                    <a:pt x="17" y="11"/>
                    <a:pt x="17" y="10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4EE60609-A0D5-4959-BFBF-92C032507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562"/>
              <a:ext cx="80" cy="395"/>
            </a:xfrm>
            <a:custGeom>
              <a:avLst/>
              <a:gdLst>
                <a:gd name="T0" fmla="*/ 16 w 30"/>
                <a:gd name="T1" fmla="*/ 0 h 147"/>
                <a:gd name="T2" fmla="*/ 0 w 30"/>
                <a:gd name="T3" fmla="*/ 3 h 147"/>
                <a:gd name="T4" fmla="*/ 12 w 30"/>
                <a:gd name="T5" fmla="*/ 141 h 147"/>
                <a:gd name="T6" fmla="*/ 30 w 30"/>
                <a:gd name="T7" fmla="*/ 147 h 147"/>
                <a:gd name="T8" fmla="*/ 16 w 3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7">
                  <a:moveTo>
                    <a:pt x="16" y="0"/>
                  </a:moveTo>
                  <a:cubicBezTo>
                    <a:pt x="11" y="1"/>
                    <a:pt x="6" y="2"/>
                    <a:pt x="0" y="3"/>
                  </a:cubicBezTo>
                  <a:cubicBezTo>
                    <a:pt x="7" y="49"/>
                    <a:pt x="12" y="95"/>
                    <a:pt x="12" y="141"/>
                  </a:cubicBezTo>
                  <a:cubicBezTo>
                    <a:pt x="18" y="143"/>
                    <a:pt x="24" y="145"/>
                    <a:pt x="30" y="147"/>
                  </a:cubicBezTo>
                  <a:cubicBezTo>
                    <a:pt x="26" y="98"/>
                    <a:pt x="24" y="49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F24256E0-ABD5-4312-9994-A823D5629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75"/>
              <a:ext cx="57" cy="22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2 h 8"/>
                <a:gd name="T4" fmla="*/ 21 w 21"/>
                <a:gd name="T5" fmla="*/ 8 h 8"/>
                <a:gd name="T6" fmla="*/ 21 w 21"/>
                <a:gd name="T7" fmla="*/ 7 h 8"/>
                <a:gd name="T8" fmla="*/ 0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7" y="4"/>
                    <a:pt x="14" y="6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4" y="5"/>
                    <a:pt x="7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ECC34BB5-C14A-41D8-A5F6-3A4DF3E94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51"/>
              <a:ext cx="57" cy="43"/>
            </a:xfrm>
            <a:custGeom>
              <a:avLst/>
              <a:gdLst>
                <a:gd name="T0" fmla="*/ 1 w 21"/>
                <a:gd name="T1" fmla="*/ 0 h 16"/>
                <a:gd name="T2" fmla="*/ 0 w 21"/>
                <a:gd name="T3" fmla="*/ 9 h 16"/>
                <a:gd name="T4" fmla="*/ 21 w 21"/>
                <a:gd name="T5" fmla="*/ 16 h 16"/>
                <a:gd name="T6" fmla="*/ 20 w 21"/>
                <a:gd name="T7" fmla="*/ 6 h 16"/>
                <a:gd name="T8" fmla="*/ 1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7" y="12"/>
                    <a:pt x="14" y="14"/>
                    <a:pt x="21" y="16"/>
                  </a:cubicBezTo>
                  <a:cubicBezTo>
                    <a:pt x="20" y="13"/>
                    <a:pt x="20" y="10"/>
                    <a:pt x="20" y="6"/>
                  </a:cubicBezTo>
                  <a:cubicBezTo>
                    <a:pt x="13" y="5"/>
                    <a:pt x="7" y="3"/>
                    <a:pt x="1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7C3384DE-C918-4664-BB71-24B412250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40"/>
              <a:ext cx="51" cy="27"/>
            </a:xfrm>
            <a:custGeom>
              <a:avLst/>
              <a:gdLst>
                <a:gd name="T0" fmla="*/ 0 w 19"/>
                <a:gd name="T1" fmla="*/ 0 h 10"/>
                <a:gd name="T2" fmla="*/ 0 w 19"/>
                <a:gd name="T3" fmla="*/ 4 h 10"/>
                <a:gd name="T4" fmla="*/ 19 w 19"/>
                <a:gd name="T5" fmla="*/ 10 h 10"/>
                <a:gd name="T6" fmla="*/ 18 w 19"/>
                <a:gd name="T7" fmla="*/ 6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" y="7"/>
                    <a:pt x="12" y="9"/>
                    <a:pt x="19" y="10"/>
                  </a:cubicBezTo>
                  <a:cubicBezTo>
                    <a:pt x="19" y="9"/>
                    <a:pt x="18" y="8"/>
                    <a:pt x="18" y="6"/>
                  </a:cubicBezTo>
                  <a:cubicBezTo>
                    <a:pt x="12" y="4"/>
                    <a:pt x="6" y="2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A34A7E20-5E88-4160-BC39-8AD6C8004F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" y="537"/>
              <a:ext cx="107" cy="479"/>
            </a:xfrm>
            <a:custGeom>
              <a:avLst/>
              <a:gdLst>
                <a:gd name="T0" fmla="*/ 16 w 40"/>
                <a:gd name="T1" fmla="*/ 172 h 178"/>
                <a:gd name="T2" fmla="*/ 17 w 40"/>
                <a:gd name="T3" fmla="*/ 173 h 178"/>
                <a:gd name="T4" fmla="*/ 26 w 40"/>
                <a:gd name="T5" fmla="*/ 178 h 178"/>
                <a:gd name="T6" fmla="*/ 33 w 40"/>
                <a:gd name="T7" fmla="*/ 174 h 178"/>
                <a:gd name="T8" fmla="*/ 16 w 40"/>
                <a:gd name="T9" fmla="*/ 172 h 178"/>
                <a:gd name="T10" fmla="*/ 18 w 40"/>
                <a:gd name="T11" fmla="*/ 0 h 178"/>
                <a:gd name="T12" fmla="*/ 0 w 40"/>
                <a:gd name="T13" fmla="*/ 1 h 178"/>
                <a:gd name="T14" fmla="*/ 6 w 40"/>
                <a:gd name="T15" fmla="*/ 60 h 178"/>
                <a:gd name="T16" fmla="*/ 12 w 40"/>
                <a:gd name="T17" fmla="*/ 124 h 178"/>
                <a:gd name="T18" fmla="*/ 15 w 40"/>
                <a:gd name="T19" fmla="*/ 168 h 178"/>
                <a:gd name="T20" fmla="*/ 34 w 40"/>
                <a:gd name="T21" fmla="*/ 171 h 178"/>
                <a:gd name="T22" fmla="*/ 25 w 40"/>
                <a:gd name="T23" fmla="*/ 77 h 178"/>
                <a:gd name="T24" fmla="*/ 18 w 40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78">
                  <a:moveTo>
                    <a:pt x="16" y="172"/>
                  </a:moveTo>
                  <a:cubicBezTo>
                    <a:pt x="17" y="172"/>
                    <a:pt x="17" y="172"/>
                    <a:pt x="17" y="173"/>
                  </a:cubicBezTo>
                  <a:cubicBezTo>
                    <a:pt x="18" y="176"/>
                    <a:pt x="22" y="178"/>
                    <a:pt x="26" y="178"/>
                  </a:cubicBezTo>
                  <a:cubicBezTo>
                    <a:pt x="29" y="178"/>
                    <a:pt x="31" y="177"/>
                    <a:pt x="33" y="174"/>
                  </a:cubicBezTo>
                  <a:cubicBezTo>
                    <a:pt x="27" y="173"/>
                    <a:pt x="22" y="173"/>
                    <a:pt x="16" y="172"/>
                  </a:cubicBezTo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1" y="21"/>
                    <a:pt x="5" y="41"/>
                    <a:pt x="6" y="60"/>
                  </a:cubicBezTo>
                  <a:cubicBezTo>
                    <a:pt x="8" y="82"/>
                    <a:pt x="10" y="103"/>
                    <a:pt x="12" y="124"/>
                  </a:cubicBezTo>
                  <a:cubicBezTo>
                    <a:pt x="13" y="138"/>
                    <a:pt x="12" y="154"/>
                    <a:pt x="15" y="168"/>
                  </a:cubicBezTo>
                  <a:cubicBezTo>
                    <a:pt x="21" y="169"/>
                    <a:pt x="27" y="170"/>
                    <a:pt x="34" y="171"/>
                  </a:cubicBezTo>
                  <a:cubicBezTo>
                    <a:pt x="40" y="141"/>
                    <a:pt x="29" y="106"/>
                    <a:pt x="25" y="77"/>
                  </a:cubicBezTo>
                  <a:cubicBezTo>
                    <a:pt x="22" y="52"/>
                    <a:pt x="21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EFFB2317-650D-4EAE-9B48-0FF1BB33E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89"/>
              <a:ext cx="51" cy="16"/>
            </a:xfrm>
            <a:custGeom>
              <a:avLst/>
              <a:gdLst>
                <a:gd name="T0" fmla="*/ 0 w 19"/>
                <a:gd name="T1" fmla="*/ 0 h 6"/>
                <a:gd name="T2" fmla="*/ 1 w 19"/>
                <a:gd name="T3" fmla="*/ 4 h 6"/>
                <a:gd name="T4" fmla="*/ 18 w 19"/>
                <a:gd name="T5" fmla="*/ 6 h 6"/>
                <a:gd name="T6" fmla="*/ 18 w 19"/>
                <a:gd name="T7" fmla="*/ 5 h 6"/>
                <a:gd name="T8" fmla="*/ 19 w 19"/>
                <a:gd name="T9" fmla="*/ 3 h 6"/>
                <a:gd name="T10" fmla="*/ 0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7" y="5"/>
                    <a:pt x="12" y="5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4"/>
                    <a:pt x="18" y="3"/>
                    <a:pt x="19" y="3"/>
                  </a:cubicBez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DC4ECE08-EB38-43DC-A3CA-A0EEF9D61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535"/>
              <a:ext cx="96" cy="473"/>
            </a:xfrm>
            <a:custGeom>
              <a:avLst/>
              <a:gdLst>
                <a:gd name="T0" fmla="*/ 2 w 36"/>
                <a:gd name="T1" fmla="*/ 0 h 176"/>
                <a:gd name="T2" fmla="*/ 0 w 36"/>
                <a:gd name="T3" fmla="*/ 0 h 176"/>
                <a:gd name="T4" fmla="*/ 17 w 36"/>
                <a:gd name="T5" fmla="*/ 169 h 176"/>
                <a:gd name="T6" fmla="*/ 19 w 36"/>
                <a:gd name="T7" fmla="*/ 175 h 176"/>
                <a:gd name="T8" fmla="*/ 34 w 36"/>
                <a:gd name="T9" fmla="*/ 176 h 176"/>
                <a:gd name="T10" fmla="*/ 36 w 36"/>
                <a:gd name="T11" fmla="*/ 169 h 176"/>
                <a:gd name="T12" fmla="*/ 16 w 36"/>
                <a:gd name="T13" fmla="*/ 0 h 176"/>
                <a:gd name="T14" fmla="*/ 2 w 36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76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56"/>
                    <a:pt x="16" y="112"/>
                    <a:pt x="17" y="169"/>
                  </a:cubicBezTo>
                  <a:cubicBezTo>
                    <a:pt x="17" y="172"/>
                    <a:pt x="18" y="174"/>
                    <a:pt x="19" y="175"/>
                  </a:cubicBezTo>
                  <a:cubicBezTo>
                    <a:pt x="24" y="175"/>
                    <a:pt x="29" y="176"/>
                    <a:pt x="34" y="176"/>
                  </a:cubicBezTo>
                  <a:cubicBezTo>
                    <a:pt x="35" y="174"/>
                    <a:pt x="36" y="172"/>
                    <a:pt x="36" y="169"/>
                  </a:cubicBezTo>
                  <a:cubicBezTo>
                    <a:pt x="32" y="112"/>
                    <a:pt x="23" y="56"/>
                    <a:pt x="16" y="0"/>
                  </a:cubicBezTo>
                  <a:cubicBezTo>
                    <a:pt x="12" y="0"/>
                    <a:pt x="7" y="0"/>
                    <a:pt x="2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C4CE9B80-171D-4225-BBBD-95109A141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005"/>
              <a:ext cx="40" cy="8"/>
            </a:xfrm>
            <a:custGeom>
              <a:avLst/>
              <a:gdLst>
                <a:gd name="T0" fmla="*/ 0 w 15"/>
                <a:gd name="T1" fmla="*/ 0 h 3"/>
                <a:gd name="T2" fmla="*/ 8 w 15"/>
                <a:gd name="T3" fmla="*/ 3 h 3"/>
                <a:gd name="T4" fmla="*/ 15 w 15"/>
                <a:gd name="T5" fmla="*/ 1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  <a:cubicBezTo>
                    <a:pt x="10" y="3"/>
                    <a:pt x="13" y="2"/>
                    <a:pt x="15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A1D44E0C-3104-451A-A10F-036F080DF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588"/>
              <a:ext cx="91" cy="65"/>
            </a:xfrm>
            <a:custGeom>
              <a:avLst/>
              <a:gdLst>
                <a:gd name="T0" fmla="*/ 19 w 34"/>
                <a:gd name="T1" fmla="*/ 0 h 24"/>
                <a:gd name="T2" fmla="*/ 4 w 34"/>
                <a:gd name="T3" fmla="*/ 6 h 24"/>
                <a:gd name="T4" fmla="*/ 8 w 34"/>
                <a:gd name="T5" fmla="*/ 22 h 24"/>
                <a:gd name="T6" fmla="*/ 16 w 34"/>
                <a:gd name="T7" fmla="*/ 24 h 24"/>
                <a:gd name="T8" fmla="*/ 29 w 34"/>
                <a:gd name="T9" fmla="*/ 9 h 24"/>
                <a:gd name="T10" fmla="*/ 19 w 3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4">
                  <a:moveTo>
                    <a:pt x="19" y="0"/>
                  </a:moveTo>
                  <a:cubicBezTo>
                    <a:pt x="14" y="2"/>
                    <a:pt x="9" y="4"/>
                    <a:pt x="4" y="6"/>
                  </a:cubicBezTo>
                  <a:cubicBezTo>
                    <a:pt x="2" y="9"/>
                    <a:pt x="0" y="18"/>
                    <a:pt x="8" y="22"/>
                  </a:cubicBezTo>
                  <a:cubicBezTo>
                    <a:pt x="10" y="24"/>
                    <a:pt x="13" y="24"/>
                    <a:pt x="16" y="24"/>
                  </a:cubicBezTo>
                  <a:cubicBezTo>
                    <a:pt x="25" y="24"/>
                    <a:pt x="34" y="17"/>
                    <a:pt x="29" y="9"/>
                  </a:cubicBezTo>
                  <a:cubicBezTo>
                    <a:pt x="27" y="5"/>
                    <a:pt x="23" y="2"/>
                    <a:pt x="19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CB44FF63-C095-47A4-9BDA-8E1C20221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728"/>
              <a:ext cx="91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2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D8A2F54C-B9C1-4A8C-BD00-B2C519249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897"/>
              <a:ext cx="58" cy="30"/>
            </a:xfrm>
            <a:custGeom>
              <a:avLst/>
              <a:gdLst>
                <a:gd name="T0" fmla="*/ 6 w 22"/>
                <a:gd name="T1" fmla="*/ 0 h 11"/>
                <a:gd name="T2" fmla="*/ 0 w 22"/>
                <a:gd name="T3" fmla="*/ 2 h 11"/>
                <a:gd name="T4" fmla="*/ 22 w 22"/>
                <a:gd name="T5" fmla="*/ 11 h 11"/>
                <a:gd name="T6" fmla="*/ 20 w 22"/>
                <a:gd name="T7" fmla="*/ 9 h 11"/>
                <a:gd name="T8" fmla="*/ 6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6" y="0"/>
                  </a:moveTo>
                  <a:cubicBezTo>
                    <a:pt x="4" y="0"/>
                    <a:pt x="2" y="0"/>
                    <a:pt x="0" y="2"/>
                  </a:cubicBezTo>
                  <a:cubicBezTo>
                    <a:pt x="7" y="5"/>
                    <a:pt x="15" y="8"/>
                    <a:pt x="22" y="11"/>
                  </a:cubicBezTo>
                  <a:cubicBezTo>
                    <a:pt x="22" y="10"/>
                    <a:pt x="21" y="10"/>
                    <a:pt x="20" y="9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DD4F47CD-4063-48C3-B055-5CF23ACCA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2"/>
              <a:ext cx="61" cy="30"/>
            </a:xfrm>
            <a:custGeom>
              <a:avLst/>
              <a:gdLst>
                <a:gd name="T0" fmla="*/ 0 w 23"/>
                <a:gd name="T1" fmla="*/ 0 h 11"/>
                <a:gd name="T2" fmla="*/ 0 w 23"/>
                <a:gd name="T3" fmla="*/ 1 h 11"/>
                <a:gd name="T4" fmla="*/ 22 w 23"/>
                <a:gd name="T5" fmla="*/ 11 h 11"/>
                <a:gd name="T6" fmla="*/ 23 w 23"/>
                <a:gd name="T7" fmla="*/ 10 h 11"/>
                <a:gd name="T8" fmla="*/ 0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7" y="5"/>
                    <a:pt x="14" y="8"/>
                    <a:pt x="22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15" y="7"/>
                    <a:pt x="7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6B2CD466-ED89-4A33-8540-8B46C586C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11"/>
              <a:ext cx="72" cy="48"/>
            </a:xfrm>
            <a:custGeom>
              <a:avLst/>
              <a:gdLst>
                <a:gd name="T0" fmla="*/ 1 w 27"/>
                <a:gd name="T1" fmla="*/ 0 h 18"/>
                <a:gd name="T2" fmla="*/ 0 w 27"/>
                <a:gd name="T3" fmla="*/ 2 h 18"/>
                <a:gd name="T4" fmla="*/ 0 w 27"/>
                <a:gd name="T5" fmla="*/ 8 h 18"/>
                <a:gd name="T6" fmla="*/ 23 w 27"/>
                <a:gd name="T7" fmla="*/ 18 h 18"/>
                <a:gd name="T8" fmla="*/ 27 w 27"/>
                <a:gd name="T9" fmla="*/ 11 h 18"/>
                <a:gd name="T10" fmla="*/ 1 w 2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7" y="12"/>
                    <a:pt x="15" y="15"/>
                    <a:pt x="23" y="18"/>
                  </a:cubicBezTo>
                  <a:cubicBezTo>
                    <a:pt x="25" y="16"/>
                    <a:pt x="26" y="14"/>
                    <a:pt x="27" y="11"/>
                  </a:cubicBezTo>
                  <a:cubicBezTo>
                    <a:pt x="18" y="8"/>
                    <a:pt x="10" y="4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568074CC-D9BE-4A41-BCA1-03C714B3C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903"/>
              <a:ext cx="69" cy="37"/>
            </a:xfrm>
            <a:custGeom>
              <a:avLst/>
              <a:gdLst>
                <a:gd name="T0" fmla="*/ 3 w 26"/>
                <a:gd name="T1" fmla="*/ 0 h 14"/>
                <a:gd name="T2" fmla="*/ 0 w 26"/>
                <a:gd name="T3" fmla="*/ 3 h 14"/>
                <a:gd name="T4" fmla="*/ 26 w 26"/>
                <a:gd name="T5" fmla="*/ 14 h 14"/>
                <a:gd name="T6" fmla="*/ 25 w 26"/>
                <a:gd name="T7" fmla="*/ 9 h 14"/>
                <a:gd name="T8" fmla="*/ 3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9" y="7"/>
                    <a:pt x="17" y="11"/>
                    <a:pt x="26" y="14"/>
                  </a:cubicBezTo>
                  <a:cubicBezTo>
                    <a:pt x="26" y="12"/>
                    <a:pt x="26" y="11"/>
                    <a:pt x="25" y="9"/>
                  </a:cubicBezTo>
                  <a:cubicBezTo>
                    <a:pt x="18" y="6"/>
                    <a:pt x="10" y="3"/>
                    <a:pt x="3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EEB61D1B-C13E-4740-8D47-94E451601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889"/>
              <a:ext cx="94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61D54D6C-D383-4042-9F79-7D4C388C4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712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64E760C0-52A7-42C1-9EBC-B332340B8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F7526A77-4911-47A8-9977-D2B07C3C0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537"/>
              <a:ext cx="134" cy="468"/>
            </a:xfrm>
            <a:custGeom>
              <a:avLst/>
              <a:gdLst>
                <a:gd name="T0" fmla="*/ 0 w 50"/>
                <a:gd name="T1" fmla="*/ 0 h 174"/>
                <a:gd name="T2" fmla="*/ 21 w 50"/>
                <a:gd name="T3" fmla="*/ 105 h 174"/>
                <a:gd name="T4" fmla="*/ 29 w 50"/>
                <a:gd name="T5" fmla="*/ 172 h 174"/>
                <a:gd name="T6" fmla="*/ 30 w 50"/>
                <a:gd name="T7" fmla="*/ 174 h 174"/>
                <a:gd name="T8" fmla="*/ 50 w 50"/>
                <a:gd name="T9" fmla="*/ 173 h 174"/>
                <a:gd name="T10" fmla="*/ 49 w 50"/>
                <a:gd name="T11" fmla="*/ 167 h 174"/>
                <a:gd name="T12" fmla="*/ 38 w 50"/>
                <a:gd name="T13" fmla="*/ 103 h 174"/>
                <a:gd name="T14" fmla="*/ 18 w 50"/>
                <a:gd name="T15" fmla="*/ 1 h 174"/>
                <a:gd name="T16" fmla="*/ 0 w 50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4">
                  <a:moveTo>
                    <a:pt x="0" y="0"/>
                  </a:moveTo>
                  <a:cubicBezTo>
                    <a:pt x="7" y="35"/>
                    <a:pt x="14" y="70"/>
                    <a:pt x="21" y="105"/>
                  </a:cubicBezTo>
                  <a:cubicBezTo>
                    <a:pt x="24" y="126"/>
                    <a:pt x="31" y="151"/>
                    <a:pt x="29" y="172"/>
                  </a:cubicBezTo>
                  <a:cubicBezTo>
                    <a:pt x="29" y="172"/>
                    <a:pt x="30" y="173"/>
                    <a:pt x="30" y="174"/>
                  </a:cubicBezTo>
                  <a:cubicBezTo>
                    <a:pt x="37" y="173"/>
                    <a:pt x="43" y="173"/>
                    <a:pt x="50" y="173"/>
                  </a:cubicBezTo>
                  <a:cubicBezTo>
                    <a:pt x="50" y="171"/>
                    <a:pt x="50" y="169"/>
                    <a:pt x="49" y="167"/>
                  </a:cubicBezTo>
                  <a:cubicBezTo>
                    <a:pt x="38" y="152"/>
                    <a:pt x="41" y="121"/>
                    <a:pt x="38" y="103"/>
                  </a:cubicBezTo>
                  <a:cubicBezTo>
                    <a:pt x="32" y="69"/>
                    <a:pt x="25" y="3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F9F1B8D3-42F5-4C7F-8428-A15264053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021"/>
              <a:ext cx="24" cy="3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3 w 9"/>
                <a:gd name="T5" fmla="*/ 1 h 1"/>
                <a:gd name="T6" fmla="*/ 3 w 9"/>
                <a:gd name="T7" fmla="*/ 1 h 1"/>
                <a:gd name="T8" fmla="*/ 4 w 9"/>
                <a:gd name="T9" fmla="*/ 1 h 1"/>
                <a:gd name="T10" fmla="*/ 9 w 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0"/>
                    <a:pt x="9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D51111AA-679B-43E2-AC83-F0EBD8E34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010"/>
              <a:ext cx="48" cy="11"/>
            </a:xfrm>
            <a:custGeom>
              <a:avLst/>
              <a:gdLst>
                <a:gd name="T0" fmla="*/ 18 w 18"/>
                <a:gd name="T1" fmla="*/ 0 h 4"/>
                <a:gd name="T2" fmla="*/ 0 w 18"/>
                <a:gd name="T3" fmla="*/ 1 h 4"/>
                <a:gd name="T4" fmla="*/ 6 w 18"/>
                <a:gd name="T5" fmla="*/ 4 h 4"/>
                <a:gd name="T6" fmla="*/ 15 w 18"/>
                <a:gd name="T7" fmla="*/ 4 h 4"/>
                <a:gd name="T8" fmla="*/ 17 w 18"/>
                <a:gd name="T9" fmla="*/ 1 h 4"/>
                <a:gd name="T10" fmla="*/ 18 w 18"/>
                <a:gd name="T11" fmla="*/ 0 h 4"/>
                <a:gd name="T12" fmla="*/ 18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9" y="4"/>
                    <a:pt x="12" y="4"/>
                    <a:pt x="15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BAD32539-6FA9-4846-82FD-9DAB3749F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002"/>
              <a:ext cx="54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1 w 20"/>
                <a:gd name="T5" fmla="*/ 4 h 4"/>
                <a:gd name="T6" fmla="*/ 19 w 20"/>
                <a:gd name="T7" fmla="*/ 3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7" y="4"/>
                    <a:pt x="13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577B539B-3C94-427C-A7F4-93243408A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543"/>
              <a:ext cx="88" cy="448"/>
            </a:xfrm>
            <a:custGeom>
              <a:avLst/>
              <a:gdLst>
                <a:gd name="T0" fmla="*/ 0 w 33"/>
                <a:gd name="T1" fmla="*/ 0 h 167"/>
                <a:gd name="T2" fmla="*/ 13 w 33"/>
                <a:gd name="T3" fmla="*/ 167 h 167"/>
                <a:gd name="T4" fmla="*/ 33 w 33"/>
                <a:gd name="T5" fmla="*/ 165 h 167"/>
                <a:gd name="T6" fmla="*/ 17 w 33"/>
                <a:gd name="T7" fmla="*/ 1 h 167"/>
                <a:gd name="T8" fmla="*/ 0 w 33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7">
                  <a:moveTo>
                    <a:pt x="0" y="0"/>
                  </a:moveTo>
                  <a:cubicBezTo>
                    <a:pt x="10" y="55"/>
                    <a:pt x="15" y="112"/>
                    <a:pt x="13" y="167"/>
                  </a:cubicBezTo>
                  <a:cubicBezTo>
                    <a:pt x="20" y="167"/>
                    <a:pt x="26" y="166"/>
                    <a:pt x="33" y="165"/>
                  </a:cubicBezTo>
                  <a:cubicBezTo>
                    <a:pt x="28" y="110"/>
                    <a:pt x="26" y="55"/>
                    <a:pt x="17" y="1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AF94287A-7042-40F7-8391-87A84AB44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7"/>
              <a:ext cx="56" cy="11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2">
              <a:extLst>
                <a:ext uri="{FF2B5EF4-FFF2-40B4-BE49-F238E27FC236}">
                  <a16:creationId xmlns:a16="http://schemas.microsoft.com/office/drawing/2014/main" id="{886A8877-83CF-48B3-98F0-B63119478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4"/>
              <a:ext cx="53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2 h 4"/>
                <a:gd name="T4" fmla="*/ 0 w 20"/>
                <a:gd name="T5" fmla="*/ 4 h 4"/>
                <a:gd name="T6" fmla="*/ 20 w 20"/>
                <a:gd name="T7" fmla="*/ 1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4" y="1"/>
                    <a:pt x="7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7" y="3"/>
                    <a:pt x="14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3">
              <a:extLst>
                <a:ext uri="{FF2B5EF4-FFF2-40B4-BE49-F238E27FC236}">
                  <a16:creationId xmlns:a16="http://schemas.microsoft.com/office/drawing/2014/main" id="{A6F91286-1A45-4E85-A509-DCCBB05FA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86"/>
              <a:ext cx="53" cy="14"/>
            </a:xfrm>
            <a:custGeom>
              <a:avLst/>
              <a:gdLst>
                <a:gd name="T0" fmla="*/ 20 w 20"/>
                <a:gd name="T1" fmla="*/ 0 h 5"/>
                <a:gd name="T2" fmla="*/ 0 w 20"/>
                <a:gd name="T3" fmla="*/ 2 h 5"/>
                <a:gd name="T4" fmla="*/ 0 w 20"/>
                <a:gd name="T5" fmla="*/ 5 h 5"/>
                <a:gd name="T6" fmla="*/ 20 w 20"/>
                <a:gd name="T7" fmla="*/ 3 h 5"/>
                <a:gd name="T8" fmla="*/ 20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20" y="0"/>
                  </a:moveTo>
                  <a:cubicBezTo>
                    <a:pt x="13" y="1"/>
                    <a:pt x="7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7" y="5"/>
                    <a:pt x="14" y="4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A8F72F55-926D-4649-85CF-B43EE0254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551"/>
              <a:ext cx="98" cy="419"/>
            </a:xfrm>
            <a:custGeom>
              <a:avLst/>
              <a:gdLst>
                <a:gd name="T0" fmla="*/ 0 w 37"/>
                <a:gd name="T1" fmla="*/ 0 h 156"/>
                <a:gd name="T2" fmla="*/ 6 w 37"/>
                <a:gd name="T3" fmla="*/ 55 h 156"/>
                <a:gd name="T4" fmla="*/ 12 w 37"/>
                <a:gd name="T5" fmla="*/ 119 h 156"/>
                <a:gd name="T6" fmla="*/ 14 w 37"/>
                <a:gd name="T7" fmla="*/ 156 h 156"/>
                <a:gd name="T8" fmla="*/ 35 w 37"/>
                <a:gd name="T9" fmla="*/ 153 h 156"/>
                <a:gd name="T10" fmla="*/ 25 w 37"/>
                <a:gd name="T11" fmla="*/ 72 h 156"/>
                <a:gd name="T12" fmla="*/ 18 w 37"/>
                <a:gd name="T13" fmla="*/ 1 h 156"/>
                <a:gd name="T14" fmla="*/ 0 w 37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56">
                  <a:moveTo>
                    <a:pt x="0" y="0"/>
                  </a:moveTo>
                  <a:cubicBezTo>
                    <a:pt x="2" y="19"/>
                    <a:pt x="5" y="38"/>
                    <a:pt x="6" y="55"/>
                  </a:cubicBezTo>
                  <a:cubicBezTo>
                    <a:pt x="8" y="77"/>
                    <a:pt x="10" y="98"/>
                    <a:pt x="12" y="119"/>
                  </a:cubicBezTo>
                  <a:cubicBezTo>
                    <a:pt x="13" y="131"/>
                    <a:pt x="12" y="144"/>
                    <a:pt x="14" y="156"/>
                  </a:cubicBezTo>
                  <a:cubicBezTo>
                    <a:pt x="21" y="155"/>
                    <a:pt x="28" y="154"/>
                    <a:pt x="35" y="153"/>
                  </a:cubicBezTo>
                  <a:cubicBezTo>
                    <a:pt x="37" y="127"/>
                    <a:pt x="28" y="97"/>
                    <a:pt x="25" y="72"/>
                  </a:cubicBezTo>
                  <a:cubicBezTo>
                    <a:pt x="22" y="49"/>
                    <a:pt x="21" y="2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FB206603-79F5-442D-B21C-CAACE5752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75"/>
              <a:ext cx="13" cy="3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DD0FE43B-C828-4C46-9492-DC0B001CA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62"/>
              <a:ext cx="56" cy="16"/>
            </a:xfrm>
            <a:custGeom>
              <a:avLst/>
              <a:gdLst>
                <a:gd name="T0" fmla="*/ 21 w 21"/>
                <a:gd name="T1" fmla="*/ 0 h 6"/>
                <a:gd name="T2" fmla="*/ 0 w 21"/>
                <a:gd name="T3" fmla="*/ 3 h 6"/>
                <a:gd name="T4" fmla="*/ 0 w 21"/>
                <a:gd name="T5" fmla="*/ 6 h 6"/>
                <a:gd name="T6" fmla="*/ 5 w 21"/>
                <a:gd name="T7" fmla="*/ 5 h 6"/>
                <a:gd name="T8" fmla="*/ 21 w 21"/>
                <a:gd name="T9" fmla="*/ 2 h 6"/>
                <a:gd name="T10" fmla="*/ 21 w 2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10" y="4"/>
                    <a:pt x="16" y="3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CF8BAAC6-9FF1-41B4-9406-A3525DD5C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35"/>
              <a:ext cx="51" cy="11"/>
            </a:xfrm>
            <a:custGeom>
              <a:avLst/>
              <a:gdLst>
                <a:gd name="T0" fmla="*/ 18 w 19"/>
                <a:gd name="T1" fmla="*/ 0 h 4"/>
                <a:gd name="T2" fmla="*/ 0 w 19"/>
                <a:gd name="T3" fmla="*/ 3 h 4"/>
                <a:gd name="T4" fmla="*/ 0 w 19"/>
                <a:gd name="T5" fmla="*/ 4 h 4"/>
                <a:gd name="T6" fmla="*/ 7 w 19"/>
                <a:gd name="T7" fmla="*/ 3 h 4"/>
                <a:gd name="T8" fmla="*/ 19 w 19"/>
                <a:gd name="T9" fmla="*/ 1 h 4"/>
                <a:gd name="T10" fmla="*/ 18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8" y="0"/>
                  </a:moveTo>
                  <a:cubicBezTo>
                    <a:pt x="12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11" y="3"/>
                    <a:pt x="15" y="2"/>
                    <a:pt x="19" y="1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B3C9C1F1-A91C-4234-AD9E-8700487B9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559"/>
              <a:ext cx="88" cy="384"/>
            </a:xfrm>
            <a:custGeom>
              <a:avLst/>
              <a:gdLst>
                <a:gd name="T0" fmla="*/ 0 w 33"/>
                <a:gd name="T1" fmla="*/ 0 h 143"/>
                <a:gd name="T2" fmla="*/ 15 w 33"/>
                <a:gd name="T3" fmla="*/ 143 h 143"/>
                <a:gd name="T4" fmla="*/ 33 w 33"/>
                <a:gd name="T5" fmla="*/ 140 h 143"/>
                <a:gd name="T6" fmla="*/ 17 w 33"/>
                <a:gd name="T7" fmla="*/ 1 h 143"/>
                <a:gd name="T8" fmla="*/ 0 w 33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3">
                  <a:moveTo>
                    <a:pt x="0" y="0"/>
                  </a:moveTo>
                  <a:cubicBezTo>
                    <a:pt x="3" y="48"/>
                    <a:pt x="12" y="96"/>
                    <a:pt x="15" y="143"/>
                  </a:cubicBezTo>
                  <a:cubicBezTo>
                    <a:pt x="21" y="142"/>
                    <a:pt x="27" y="141"/>
                    <a:pt x="33" y="140"/>
                  </a:cubicBezTo>
                  <a:cubicBezTo>
                    <a:pt x="29" y="94"/>
                    <a:pt x="22" y="47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9065BDB6-DA65-46B1-A74E-35C57A9EA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43"/>
              <a:ext cx="19" cy="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1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90">
              <a:extLst>
                <a:ext uri="{FF2B5EF4-FFF2-40B4-BE49-F238E27FC236}">
                  <a16:creationId xmlns:a16="http://schemas.microsoft.com/office/drawing/2014/main" id="{8B7A60CD-5095-4053-A623-CD9E892C6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586"/>
              <a:ext cx="96" cy="67"/>
            </a:xfrm>
            <a:custGeom>
              <a:avLst/>
              <a:gdLst>
                <a:gd name="T0" fmla="*/ 16 w 36"/>
                <a:gd name="T1" fmla="*/ 0 h 25"/>
                <a:gd name="T2" fmla="*/ 7 w 36"/>
                <a:gd name="T3" fmla="*/ 5 h 25"/>
                <a:gd name="T4" fmla="*/ 11 w 36"/>
                <a:gd name="T5" fmla="*/ 23 h 25"/>
                <a:gd name="T6" fmla="*/ 18 w 36"/>
                <a:gd name="T7" fmla="*/ 25 h 25"/>
                <a:gd name="T8" fmla="*/ 32 w 36"/>
                <a:gd name="T9" fmla="*/ 10 h 25"/>
                <a:gd name="T10" fmla="*/ 16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16" y="0"/>
                  </a:moveTo>
                  <a:cubicBezTo>
                    <a:pt x="13" y="0"/>
                    <a:pt x="10" y="1"/>
                    <a:pt x="7" y="5"/>
                  </a:cubicBezTo>
                  <a:cubicBezTo>
                    <a:pt x="7" y="5"/>
                    <a:pt x="0" y="17"/>
                    <a:pt x="11" y="23"/>
                  </a:cubicBezTo>
                  <a:cubicBezTo>
                    <a:pt x="13" y="25"/>
                    <a:pt x="16" y="25"/>
                    <a:pt x="18" y="25"/>
                  </a:cubicBezTo>
                  <a:cubicBezTo>
                    <a:pt x="28" y="25"/>
                    <a:pt x="36" y="18"/>
                    <a:pt x="32" y="10"/>
                  </a:cubicBezTo>
                  <a:cubicBezTo>
                    <a:pt x="28" y="4"/>
                    <a:pt x="22" y="0"/>
                    <a:pt x="1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91">
              <a:extLst>
                <a:ext uri="{FF2B5EF4-FFF2-40B4-BE49-F238E27FC236}">
                  <a16:creationId xmlns:a16="http://schemas.microsoft.com/office/drawing/2014/main" id="{8E424E6A-6F19-49B2-AF67-B30E6E21B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728"/>
              <a:ext cx="93" cy="70"/>
            </a:xfrm>
            <a:custGeom>
              <a:avLst/>
              <a:gdLst>
                <a:gd name="T0" fmla="*/ 21 w 35"/>
                <a:gd name="T1" fmla="*/ 0 h 26"/>
                <a:gd name="T2" fmla="*/ 15 w 35"/>
                <a:gd name="T3" fmla="*/ 2 h 26"/>
                <a:gd name="T4" fmla="*/ 8 w 35"/>
                <a:gd name="T5" fmla="*/ 18 h 26"/>
                <a:gd name="T6" fmla="*/ 23 w 35"/>
                <a:gd name="T7" fmla="*/ 26 h 26"/>
                <a:gd name="T8" fmla="*/ 34 w 35"/>
                <a:gd name="T9" fmla="*/ 18 h 26"/>
                <a:gd name="T10" fmla="*/ 21 w 3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2" y="24"/>
                    <a:pt x="18" y="26"/>
                    <a:pt x="23" y="26"/>
                  </a:cubicBezTo>
                  <a:cubicBezTo>
                    <a:pt x="28" y="26"/>
                    <a:pt x="33" y="23"/>
                    <a:pt x="34" y="18"/>
                  </a:cubicBezTo>
                  <a:cubicBezTo>
                    <a:pt x="35" y="11"/>
                    <a:pt x="29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FC050567-2874-4ECD-B1AC-C8C8E89C4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897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4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C681AF0F-87F2-4B23-BDF8-CE0AE1864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948"/>
              <a:ext cx="27" cy="6"/>
            </a:xfrm>
            <a:custGeom>
              <a:avLst/>
              <a:gdLst>
                <a:gd name="T0" fmla="*/ 10 w 10"/>
                <a:gd name="T1" fmla="*/ 0 h 2"/>
                <a:gd name="T2" fmla="*/ 0 w 10"/>
                <a:gd name="T3" fmla="*/ 2 h 2"/>
                <a:gd name="T4" fmla="*/ 10 w 10"/>
                <a:gd name="T5" fmla="*/ 1 h 2"/>
                <a:gd name="T6" fmla="*/ 1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1"/>
                    <a:pt x="4" y="2"/>
                    <a:pt x="0" y="2"/>
                  </a:cubicBez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52764D0B-56C8-43A9-B1A6-C37C2C7CA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889"/>
              <a:ext cx="83" cy="70"/>
            </a:xfrm>
            <a:custGeom>
              <a:avLst/>
              <a:gdLst>
                <a:gd name="T0" fmla="*/ 12 w 31"/>
                <a:gd name="T1" fmla="*/ 0 h 26"/>
                <a:gd name="T2" fmla="*/ 3 w 31"/>
                <a:gd name="T3" fmla="*/ 7 h 26"/>
                <a:gd name="T4" fmla="*/ 7 w 31"/>
                <a:gd name="T5" fmla="*/ 26 h 26"/>
                <a:gd name="T6" fmla="*/ 16 w 31"/>
                <a:gd name="T7" fmla="*/ 24 h 26"/>
                <a:gd name="T8" fmla="*/ 26 w 31"/>
                <a:gd name="T9" fmla="*/ 22 h 26"/>
                <a:gd name="T10" fmla="*/ 27 w 31"/>
                <a:gd name="T11" fmla="*/ 9 h 26"/>
                <a:gd name="T12" fmla="*/ 12 w 3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12" y="0"/>
                  </a:moveTo>
                  <a:cubicBezTo>
                    <a:pt x="9" y="0"/>
                    <a:pt x="6" y="2"/>
                    <a:pt x="3" y="7"/>
                  </a:cubicBezTo>
                  <a:cubicBezTo>
                    <a:pt x="3" y="7"/>
                    <a:pt x="0" y="20"/>
                    <a:pt x="7" y="26"/>
                  </a:cubicBezTo>
                  <a:cubicBezTo>
                    <a:pt x="10" y="25"/>
                    <a:pt x="13" y="25"/>
                    <a:pt x="16" y="24"/>
                  </a:cubicBezTo>
                  <a:cubicBezTo>
                    <a:pt x="20" y="24"/>
                    <a:pt x="23" y="23"/>
                    <a:pt x="26" y="22"/>
                  </a:cubicBezTo>
                  <a:cubicBezTo>
                    <a:pt x="30" y="19"/>
                    <a:pt x="31" y="13"/>
                    <a:pt x="27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AF84A8C1-C3A6-438E-A04E-C9A738B9C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951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9 w 19"/>
                <a:gd name="T3" fmla="*/ 1 h 4"/>
                <a:gd name="T4" fmla="*/ 0 w 19"/>
                <a:gd name="T5" fmla="*/ 3 h 4"/>
                <a:gd name="T6" fmla="*/ 2 w 19"/>
                <a:gd name="T7" fmla="*/ 4 h 4"/>
                <a:gd name="T8" fmla="*/ 18 w 19"/>
                <a:gd name="T9" fmla="*/ 1 h 4"/>
                <a:gd name="T10" fmla="*/ 19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1"/>
                    <a:pt x="9" y="1"/>
                  </a:cubicBezTo>
                  <a:cubicBezTo>
                    <a:pt x="6" y="2"/>
                    <a:pt x="3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7" y="3"/>
                    <a:pt x="13" y="2"/>
                    <a:pt x="18" y="1"/>
                  </a:cubicBezTo>
                  <a:cubicBezTo>
                    <a:pt x="18" y="1"/>
                    <a:pt x="19" y="0"/>
                    <a:pt x="19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9AE0AD9E-1E1A-45C0-8B12-EDED0127C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712"/>
              <a:ext cx="94" cy="75"/>
            </a:xfrm>
            <a:custGeom>
              <a:avLst/>
              <a:gdLst>
                <a:gd name="T0" fmla="*/ 13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3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3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3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8FA33039-7353-4697-B346-20B8FF65E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A25ED0E7-7BAB-46C8-909A-86AA33F12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897"/>
              <a:ext cx="35" cy="11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3 h 4"/>
                <a:gd name="T4" fmla="*/ 0 w 13"/>
                <a:gd name="T5" fmla="*/ 4 h 4"/>
                <a:gd name="T6" fmla="*/ 13 w 13"/>
                <a:gd name="T7" fmla="*/ 2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9">
              <a:extLst>
                <a:ext uri="{FF2B5EF4-FFF2-40B4-BE49-F238E27FC236}">
                  <a16:creationId xmlns:a16="http://schemas.microsoft.com/office/drawing/2014/main" id="{F20F90CC-2BE7-45AF-8B9F-96EF1CBE9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572"/>
              <a:ext cx="99" cy="333"/>
            </a:xfrm>
            <a:custGeom>
              <a:avLst/>
              <a:gdLst>
                <a:gd name="T0" fmla="*/ 0 w 37"/>
                <a:gd name="T1" fmla="*/ 0 h 124"/>
                <a:gd name="T2" fmla="*/ 17 w 37"/>
                <a:gd name="T3" fmla="*/ 84 h 124"/>
                <a:gd name="T4" fmla="*/ 24 w 37"/>
                <a:gd name="T5" fmla="*/ 124 h 124"/>
                <a:gd name="T6" fmla="*/ 37 w 37"/>
                <a:gd name="T7" fmla="*/ 121 h 124"/>
                <a:gd name="T8" fmla="*/ 34 w 37"/>
                <a:gd name="T9" fmla="*/ 82 h 124"/>
                <a:gd name="T10" fmla="*/ 19 w 37"/>
                <a:gd name="T11" fmla="*/ 1 h 124"/>
                <a:gd name="T12" fmla="*/ 0 w 37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4">
                  <a:moveTo>
                    <a:pt x="0" y="0"/>
                  </a:moveTo>
                  <a:cubicBezTo>
                    <a:pt x="6" y="28"/>
                    <a:pt x="12" y="56"/>
                    <a:pt x="17" y="84"/>
                  </a:cubicBezTo>
                  <a:cubicBezTo>
                    <a:pt x="19" y="96"/>
                    <a:pt x="22" y="110"/>
                    <a:pt x="24" y="124"/>
                  </a:cubicBezTo>
                  <a:cubicBezTo>
                    <a:pt x="29" y="123"/>
                    <a:pt x="33" y="122"/>
                    <a:pt x="37" y="121"/>
                  </a:cubicBezTo>
                  <a:cubicBezTo>
                    <a:pt x="36" y="108"/>
                    <a:pt x="36" y="92"/>
                    <a:pt x="34" y="82"/>
                  </a:cubicBezTo>
                  <a:cubicBezTo>
                    <a:pt x="29" y="55"/>
                    <a:pt x="24" y="28"/>
                    <a:pt x="19" y="1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00">
              <a:extLst>
                <a:ext uri="{FF2B5EF4-FFF2-40B4-BE49-F238E27FC236}">
                  <a16:creationId xmlns:a16="http://schemas.microsoft.com/office/drawing/2014/main" id="{534A9FED-FBFD-44D5-9C64-A6BA766E0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876"/>
              <a:ext cx="45" cy="8"/>
            </a:xfrm>
            <a:custGeom>
              <a:avLst/>
              <a:gdLst>
                <a:gd name="T0" fmla="*/ 17 w 17"/>
                <a:gd name="T1" fmla="*/ 0 h 3"/>
                <a:gd name="T2" fmla="*/ 0 w 17"/>
                <a:gd name="T3" fmla="*/ 2 h 3"/>
                <a:gd name="T4" fmla="*/ 0 w 17"/>
                <a:gd name="T5" fmla="*/ 3 h 3"/>
                <a:gd name="T6" fmla="*/ 17 w 17"/>
                <a:gd name="T7" fmla="*/ 1 h 3"/>
                <a:gd name="T8" fmla="*/ 17 w 1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1" y="0"/>
                    <a:pt x="5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5" y="2"/>
                    <a:pt x="11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555C20D8-B76A-44C0-B554-0FAEE731E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583"/>
              <a:ext cx="72" cy="298"/>
            </a:xfrm>
            <a:custGeom>
              <a:avLst/>
              <a:gdLst>
                <a:gd name="T0" fmla="*/ 0 w 27"/>
                <a:gd name="T1" fmla="*/ 0 h 111"/>
                <a:gd name="T2" fmla="*/ 10 w 27"/>
                <a:gd name="T3" fmla="*/ 111 h 111"/>
                <a:gd name="T4" fmla="*/ 27 w 27"/>
                <a:gd name="T5" fmla="*/ 109 h 111"/>
                <a:gd name="T6" fmla="*/ 17 w 27"/>
                <a:gd name="T7" fmla="*/ 1 h 111"/>
                <a:gd name="T8" fmla="*/ 0 w 27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1">
                  <a:moveTo>
                    <a:pt x="0" y="0"/>
                  </a:moveTo>
                  <a:cubicBezTo>
                    <a:pt x="6" y="37"/>
                    <a:pt x="9" y="74"/>
                    <a:pt x="10" y="111"/>
                  </a:cubicBezTo>
                  <a:cubicBezTo>
                    <a:pt x="15" y="110"/>
                    <a:pt x="21" y="109"/>
                    <a:pt x="27" y="109"/>
                  </a:cubicBezTo>
                  <a:cubicBezTo>
                    <a:pt x="24" y="73"/>
                    <a:pt x="21" y="37"/>
                    <a:pt x="17" y="1"/>
                  </a:cubicBezTo>
                  <a:cubicBezTo>
                    <a:pt x="11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02">
              <a:extLst>
                <a:ext uri="{FF2B5EF4-FFF2-40B4-BE49-F238E27FC236}">
                  <a16:creationId xmlns:a16="http://schemas.microsoft.com/office/drawing/2014/main" id="{BD9385B5-084B-473D-ABF2-2B68EA267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863"/>
              <a:ext cx="59" cy="5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1 h 2"/>
                <a:gd name="T4" fmla="*/ 0 w 22"/>
                <a:gd name="T5" fmla="*/ 2 h 2"/>
                <a:gd name="T6" fmla="*/ 22 w 22"/>
                <a:gd name="T7" fmla="*/ 1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8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8" y="2"/>
                    <a:pt x="15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03">
              <a:extLst>
                <a:ext uri="{FF2B5EF4-FFF2-40B4-BE49-F238E27FC236}">
                  <a16:creationId xmlns:a16="http://schemas.microsoft.com/office/drawing/2014/main" id="{60FC74EA-70E5-4351-AAD3-17B7FF0A6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591"/>
              <a:ext cx="83" cy="274"/>
            </a:xfrm>
            <a:custGeom>
              <a:avLst/>
              <a:gdLst>
                <a:gd name="T0" fmla="*/ 0 w 31"/>
                <a:gd name="T1" fmla="*/ 0 h 102"/>
                <a:gd name="T2" fmla="*/ 4 w 31"/>
                <a:gd name="T3" fmla="*/ 32 h 102"/>
                <a:gd name="T4" fmla="*/ 9 w 31"/>
                <a:gd name="T5" fmla="*/ 96 h 102"/>
                <a:gd name="T6" fmla="*/ 9 w 31"/>
                <a:gd name="T7" fmla="*/ 102 h 102"/>
                <a:gd name="T8" fmla="*/ 31 w 31"/>
                <a:gd name="T9" fmla="*/ 101 h 102"/>
                <a:gd name="T10" fmla="*/ 22 w 31"/>
                <a:gd name="T11" fmla="*/ 49 h 102"/>
                <a:gd name="T12" fmla="*/ 18 w 31"/>
                <a:gd name="T13" fmla="*/ 1 h 102"/>
                <a:gd name="T14" fmla="*/ 0 w 3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2">
                  <a:moveTo>
                    <a:pt x="0" y="0"/>
                  </a:moveTo>
                  <a:cubicBezTo>
                    <a:pt x="1" y="11"/>
                    <a:pt x="3" y="22"/>
                    <a:pt x="4" y="32"/>
                  </a:cubicBezTo>
                  <a:cubicBezTo>
                    <a:pt x="5" y="53"/>
                    <a:pt x="7" y="74"/>
                    <a:pt x="9" y="96"/>
                  </a:cubicBezTo>
                  <a:cubicBezTo>
                    <a:pt x="9" y="98"/>
                    <a:pt x="9" y="100"/>
                    <a:pt x="9" y="102"/>
                  </a:cubicBezTo>
                  <a:cubicBezTo>
                    <a:pt x="17" y="101"/>
                    <a:pt x="24" y="101"/>
                    <a:pt x="31" y="101"/>
                  </a:cubicBezTo>
                  <a:cubicBezTo>
                    <a:pt x="29" y="83"/>
                    <a:pt x="24" y="65"/>
                    <a:pt x="22" y="49"/>
                  </a:cubicBezTo>
                  <a:cubicBezTo>
                    <a:pt x="20" y="33"/>
                    <a:pt x="19" y="17"/>
                    <a:pt x="18" y="1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04">
              <a:extLst>
                <a:ext uri="{FF2B5EF4-FFF2-40B4-BE49-F238E27FC236}">
                  <a16:creationId xmlns:a16="http://schemas.microsoft.com/office/drawing/2014/main" id="{1E0498ED-8C5E-49D8-B96C-8ECB2A1AF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865"/>
              <a:ext cx="48" cy="8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1 h 3"/>
                <a:gd name="T4" fmla="*/ 18 w 18"/>
                <a:gd name="T5" fmla="*/ 3 h 3"/>
                <a:gd name="T6" fmla="*/ 18 w 18"/>
                <a:gd name="T7" fmla="*/ 2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"/>
                    <a:pt x="12" y="2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05">
              <a:extLst>
                <a:ext uri="{FF2B5EF4-FFF2-40B4-BE49-F238E27FC236}">
                  <a16:creationId xmlns:a16="http://schemas.microsoft.com/office/drawing/2014/main" id="{F08F4B60-706C-4B8E-8DA7-A00E33D40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597"/>
              <a:ext cx="80" cy="274"/>
            </a:xfrm>
            <a:custGeom>
              <a:avLst/>
              <a:gdLst>
                <a:gd name="T0" fmla="*/ 0 w 30"/>
                <a:gd name="T1" fmla="*/ 0 h 102"/>
                <a:gd name="T2" fmla="*/ 12 w 30"/>
                <a:gd name="T3" fmla="*/ 100 h 102"/>
                <a:gd name="T4" fmla="*/ 30 w 30"/>
                <a:gd name="T5" fmla="*/ 102 h 102"/>
                <a:gd name="T6" fmla="*/ 18 w 30"/>
                <a:gd name="T7" fmla="*/ 0 h 102"/>
                <a:gd name="T8" fmla="*/ 0 w 3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0" y="0"/>
                  </a:moveTo>
                  <a:cubicBezTo>
                    <a:pt x="4" y="33"/>
                    <a:pt x="9" y="66"/>
                    <a:pt x="12" y="100"/>
                  </a:cubicBezTo>
                  <a:cubicBezTo>
                    <a:pt x="18" y="100"/>
                    <a:pt x="24" y="101"/>
                    <a:pt x="30" y="102"/>
                  </a:cubicBezTo>
                  <a:cubicBezTo>
                    <a:pt x="27" y="68"/>
                    <a:pt x="22" y="34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06">
              <a:extLst>
                <a:ext uri="{FF2B5EF4-FFF2-40B4-BE49-F238E27FC236}">
                  <a16:creationId xmlns:a16="http://schemas.microsoft.com/office/drawing/2014/main" id="{31BD550E-8D7E-4203-A21F-0D0AB2E38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578"/>
              <a:ext cx="94" cy="53"/>
            </a:xfrm>
            <a:custGeom>
              <a:avLst/>
              <a:gdLst>
                <a:gd name="T0" fmla="*/ 5 w 35"/>
                <a:gd name="T1" fmla="*/ 0 h 20"/>
                <a:gd name="T2" fmla="*/ 9 w 35"/>
                <a:gd name="T3" fmla="*/ 18 h 20"/>
                <a:gd name="T4" fmla="*/ 17 w 35"/>
                <a:gd name="T5" fmla="*/ 20 h 20"/>
                <a:gd name="T6" fmla="*/ 30 w 35"/>
                <a:gd name="T7" fmla="*/ 5 h 20"/>
                <a:gd name="T8" fmla="*/ 27 w 35"/>
                <a:gd name="T9" fmla="*/ 1 h 20"/>
                <a:gd name="T10" fmla="*/ 5 w 3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0">
                  <a:moveTo>
                    <a:pt x="5" y="0"/>
                  </a:moveTo>
                  <a:cubicBezTo>
                    <a:pt x="4" y="3"/>
                    <a:pt x="0" y="13"/>
                    <a:pt x="9" y="18"/>
                  </a:cubicBezTo>
                  <a:cubicBezTo>
                    <a:pt x="12" y="19"/>
                    <a:pt x="14" y="20"/>
                    <a:pt x="17" y="20"/>
                  </a:cubicBezTo>
                  <a:cubicBezTo>
                    <a:pt x="26" y="20"/>
                    <a:pt x="35" y="12"/>
                    <a:pt x="30" y="5"/>
                  </a:cubicBezTo>
                  <a:cubicBezTo>
                    <a:pt x="29" y="4"/>
                    <a:pt x="29" y="3"/>
                    <a:pt x="27" y="1"/>
                  </a:cubicBezTo>
                  <a:cubicBezTo>
                    <a:pt x="20" y="1"/>
                    <a:pt x="13" y="1"/>
                    <a:pt x="5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07">
              <a:extLst>
                <a:ext uri="{FF2B5EF4-FFF2-40B4-BE49-F238E27FC236}">
                  <a16:creationId xmlns:a16="http://schemas.microsoft.com/office/drawing/2014/main" id="{C4E72ADA-B2CC-4982-A348-9A4F5FE5D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707"/>
              <a:ext cx="91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0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3"/>
                    <a:pt x="17" y="26"/>
                    <a:pt x="22" y="26"/>
                  </a:cubicBezTo>
                  <a:cubicBezTo>
                    <a:pt x="28" y="26"/>
                    <a:pt x="33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08">
              <a:extLst>
                <a:ext uri="{FF2B5EF4-FFF2-40B4-BE49-F238E27FC236}">
                  <a16:creationId xmlns:a16="http://schemas.microsoft.com/office/drawing/2014/main" id="{37302021-E056-4EDF-A5E4-CD63DFD30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87"/>
              <a:ext cx="56" cy="10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3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7A2E273C-EB02-424D-9936-57751097E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73"/>
              <a:ext cx="53" cy="22"/>
            </a:xfrm>
            <a:custGeom>
              <a:avLst/>
              <a:gdLst>
                <a:gd name="T0" fmla="*/ 10 w 20"/>
                <a:gd name="T1" fmla="*/ 0 h 8"/>
                <a:gd name="T2" fmla="*/ 0 w 20"/>
                <a:gd name="T3" fmla="*/ 7 h 8"/>
                <a:gd name="T4" fmla="*/ 0 w 20"/>
                <a:gd name="T5" fmla="*/ 8 h 8"/>
                <a:gd name="T6" fmla="*/ 20 w 20"/>
                <a:gd name="T7" fmla="*/ 5 h 8"/>
                <a:gd name="T8" fmla="*/ 1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cubicBezTo>
                    <a:pt x="7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7"/>
                    <a:pt x="13" y="6"/>
                    <a:pt x="20" y="5"/>
                  </a:cubicBezTo>
                  <a:cubicBezTo>
                    <a:pt x="17" y="2"/>
                    <a:pt x="13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F5D22738-B580-4775-A935-CC0AAB828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691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3121AE51-2D83-4333-B299-9981F2B32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594"/>
              <a:ext cx="69" cy="24"/>
            </a:xfrm>
            <a:custGeom>
              <a:avLst/>
              <a:gdLst>
                <a:gd name="T0" fmla="*/ 0 w 26"/>
                <a:gd name="T1" fmla="*/ 0 h 9"/>
                <a:gd name="T2" fmla="*/ 9 w 26"/>
                <a:gd name="T3" fmla="*/ 8 h 9"/>
                <a:gd name="T4" fmla="*/ 12 w 26"/>
                <a:gd name="T5" fmla="*/ 9 h 9"/>
                <a:gd name="T6" fmla="*/ 26 w 26"/>
                <a:gd name="T7" fmla="*/ 1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1" y="4"/>
                    <a:pt x="4" y="7"/>
                    <a:pt x="9" y="8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8" y="9"/>
                    <a:pt x="24" y="5"/>
                    <a:pt x="26" y="1"/>
                  </a:cubicBezTo>
                  <a:cubicBezTo>
                    <a:pt x="17" y="0"/>
                    <a:pt x="9" y="0"/>
                    <a:pt x="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12">
              <a:extLst>
                <a:ext uri="{FF2B5EF4-FFF2-40B4-BE49-F238E27FC236}">
                  <a16:creationId xmlns:a16="http://schemas.microsoft.com/office/drawing/2014/main" id="{318C2FFF-B59E-4D8C-B3FF-1E19E1E5B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887"/>
              <a:ext cx="40" cy="13"/>
            </a:xfrm>
            <a:custGeom>
              <a:avLst/>
              <a:gdLst>
                <a:gd name="T0" fmla="*/ 0 w 15"/>
                <a:gd name="T1" fmla="*/ 0 h 5"/>
                <a:gd name="T2" fmla="*/ 1 w 15"/>
                <a:gd name="T3" fmla="*/ 2 h 5"/>
                <a:gd name="T4" fmla="*/ 15 w 15"/>
                <a:gd name="T5" fmla="*/ 5 h 5"/>
                <a:gd name="T6" fmla="*/ 15 w 15"/>
                <a:gd name="T7" fmla="*/ 4 h 5"/>
                <a:gd name="T8" fmla="*/ 0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5" y="3"/>
                    <a:pt x="9" y="4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9" y="3"/>
                    <a:pt x="4" y="1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13">
              <a:extLst>
                <a:ext uri="{FF2B5EF4-FFF2-40B4-BE49-F238E27FC236}">
                  <a16:creationId xmlns:a16="http://schemas.microsoft.com/office/drawing/2014/main" id="{96DFE992-8492-461F-96C4-C6D255628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594"/>
              <a:ext cx="96" cy="303"/>
            </a:xfrm>
            <a:custGeom>
              <a:avLst/>
              <a:gdLst>
                <a:gd name="T0" fmla="*/ 18 w 36"/>
                <a:gd name="T1" fmla="*/ 0 h 113"/>
                <a:gd name="T2" fmla="*/ 0 w 36"/>
                <a:gd name="T3" fmla="*/ 0 h 113"/>
                <a:gd name="T4" fmla="*/ 16 w 36"/>
                <a:gd name="T5" fmla="*/ 79 h 113"/>
                <a:gd name="T6" fmla="*/ 21 w 36"/>
                <a:gd name="T7" fmla="*/ 109 h 113"/>
                <a:gd name="T8" fmla="*/ 36 w 36"/>
                <a:gd name="T9" fmla="*/ 113 h 113"/>
                <a:gd name="T10" fmla="*/ 33 w 36"/>
                <a:gd name="T11" fmla="*/ 77 h 113"/>
                <a:gd name="T12" fmla="*/ 18 w 3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3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5" y="27"/>
                    <a:pt x="11" y="53"/>
                    <a:pt x="16" y="79"/>
                  </a:cubicBezTo>
                  <a:cubicBezTo>
                    <a:pt x="17" y="89"/>
                    <a:pt x="20" y="99"/>
                    <a:pt x="21" y="109"/>
                  </a:cubicBezTo>
                  <a:cubicBezTo>
                    <a:pt x="25" y="110"/>
                    <a:pt x="30" y="112"/>
                    <a:pt x="36" y="113"/>
                  </a:cubicBezTo>
                  <a:cubicBezTo>
                    <a:pt x="34" y="100"/>
                    <a:pt x="35" y="87"/>
                    <a:pt x="33" y="77"/>
                  </a:cubicBezTo>
                  <a:cubicBezTo>
                    <a:pt x="28" y="51"/>
                    <a:pt x="23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14">
              <a:extLst>
                <a:ext uri="{FF2B5EF4-FFF2-40B4-BE49-F238E27FC236}">
                  <a16:creationId xmlns:a16="http://schemas.microsoft.com/office/drawing/2014/main" id="{1B5B1714-4C24-4BB0-9B81-9743DA2DC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930"/>
              <a:ext cx="48" cy="16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1 h 6"/>
                <a:gd name="T4" fmla="*/ 18 w 18"/>
                <a:gd name="T5" fmla="*/ 6 h 6"/>
                <a:gd name="T6" fmla="*/ 18 w 18"/>
                <a:gd name="T7" fmla="*/ 4 h 6"/>
                <a:gd name="T8" fmla="*/ 0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3"/>
                    <a:pt x="12" y="4"/>
                    <a:pt x="18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2" y="3"/>
                    <a:pt x="6" y="2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15">
              <a:extLst>
                <a:ext uri="{FF2B5EF4-FFF2-40B4-BE49-F238E27FC236}">
                  <a16:creationId xmlns:a16="http://schemas.microsoft.com/office/drawing/2014/main" id="{225A1188-AC8F-4594-AD6B-279904803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583"/>
              <a:ext cx="75" cy="357"/>
            </a:xfrm>
            <a:custGeom>
              <a:avLst/>
              <a:gdLst>
                <a:gd name="T0" fmla="*/ 16 w 28"/>
                <a:gd name="T1" fmla="*/ 0 h 133"/>
                <a:gd name="T2" fmla="*/ 0 w 28"/>
                <a:gd name="T3" fmla="*/ 1 h 133"/>
                <a:gd name="T4" fmla="*/ 10 w 28"/>
                <a:gd name="T5" fmla="*/ 129 h 133"/>
                <a:gd name="T6" fmla="*/ 28 w 28"/>
                <a:gd name="T7" fmla="*/ 133 h 133"/>
                <a:gd name="T8" fmla="*/ 16 w 2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3">
                  <a:moveTo>
                    <a:pt x="16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6" y="44"/>
                    <a:pt x="10" y="87"/>
                    <a:pt x="10" y="129"/>
                  </a:cubicBezTo>
                  <a:cubicBezTo>
                    <a:pt x="16" y="131"/>
                    <a:pt x="22" y="132"/>
                    <a:pt x="28" y="133"/>
                  </a:cubicBezTo>
                  <a:cubicBezTo>
                    <a:pt x="25" y="89"/>
                    <a:pt x="22" y="45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6">
              <a:extLst>
                <a:ext uri="{FF2B5EF4-FFF2-40B4-BE49-F238E27FC236}">
                  <a16:creationId xmlns:a16="http://schemas.microsoft.com/office/drawing/2014/main" id="{D8C5CDB2-2A60-4C4D-A0E4-D50E04E27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7">
              <a:extLst>
                <a:ext uri="{FF2B5EF4-FFF2-40B4-BE49-F238E27FC236}">
                  <a16:creationId xmlns:a16="http://schemas.microsoft.com/office/drawing/2014/main" id="{628030F1-33CF-4280-8662-D9573E2FC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578"/>
              <a:ext cx="99" cy="395"/>
            </a:xfrm>
            <a:custGeom>
              <a:avLst/>
              <a:gdLst>
                <a:gd name="T0" fmla="*/ 16 w 37"/>
                <a:gd name="T1" fmla="*/ 0 h 147"/>
                <a:gd name="T2" fmla="*/ 0 w 37"/>
                <a:gd name="T3" fmla="*/ 0 h 147"/>
                <a:gd name="T4" fmla="*/ 4 w 37"/>
                <a:gd name="T5" fmla="*/ 41 h 147"/>
                <a:gd name="T6" fmla="*/ 10 w 37"/>
                <a:gd name="T7" fmla="*/ 104 h 147"/>
                <a:gd name="T8" fmla="*/ 13 w 37"/>
                <a:gd name="T9" fmla="*/ 145 h 147"/>
                <a:gd name="T10" fmla="*/ 15 w 37"/>
                <a:gd name="T11" fmla="*/ 145 h 147"/>
                <a:gd name="T12" fmla="*/ 32 w 37"/>
                <a:gd name="T13" fmla="*/ 147 h 147"/>
                <a:gd name="T14" fmla="*/ 23 w 37"/>
                <a:gd name="T15" fmla="*/ 57 h 147"/>
                <a:gd name="T16" fmla="*/ 18 w 37"/>
                <a:gd name="T17" fmla="*/ 0 h 147"/>
                <a:gd name="T18" fmla="*/ 16 w 37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47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4"/>
                    <a:pt x="3" y="28"/>
                    <a:pt x="4" y="41"/>
                  </a:cubicBezTo>
                  <a:cubicBezTo>
                    <a:pt x="6" y="62"/>
                    <a:pt x="8" y="83"/>
                    <a:pt x="10" y="104"/>
                  </a:cubicBezTo>
                  <a:cubicBezTo>
                    <a:pt x="11" y="117"/>
                    <a:pt x="10" y="132"/>
                    <a:pt x="13" y="145"/>
                  </a:cubicBezTo>
                  <a:cubicBezTo>
                    <a:pt x="13" y="145"/>
                    <a:pt x="14" y="145"/>
                    <a:pt x="15" y="145"/>
                  </a:cubicBezTo>
                  <a:cubicBezTo>
                    <a:pt x="21" y="146"/>
                    <a:pt x="26" y="146"/>
                    <a:pt x="32" y="147"/>
                  </a:cubicBezTo>
                  <a:cubicBezTo>
                    <a:pt x="37" y="118"/>
                    <a:pt x="27" y="85"/>
                    <a:pt x="23" y="57"/>
                  </a:cubicBezTo>
                  <a:cubicBezTo>
                    <a:pt x="21" y="39"/>
                    <a:pt x="20" y="2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8">
              <a:extLst>
                <a:ext uri="{FF2B5EF4-FFF2-40B4-BE49-F238E27FC236}">
                  <a16:creationId xmlns:a16="http://schemas.microsoft.com/office/drawing/2014/main" id="{43F14329-8A6C-4F5E-97FB-C66E80525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1" cy="11"/>
            </a:xfrm>
            <a:custGeom>
              <a:avLst/>
              <a:gdLst>
                <a:gd name="T0" fmla="*/ 0 w 19"/>
                <a:gd name="T1" fmla="*/ 0 h 4"/>
                <a:gd name="T2" fmla="*/ 0 w 19"/>
                <a:gd name="T3" fmla="*/ 1 h 4"/>
                <a:gd name="T4" fmla="*/ 19 w 19"/>
                <a:gd name="T5" fmla="*/ 4 h 4"/>
                <a:gd name="T6" fmla="*/ 19 w 19"/>
                <a:gd name="T7" fmla="*/ 2 h 4"/>
                <a:gd name="T8" fmla="*/ 2 w 19"/>
                <a:gd name="T9" fmla="*/ 0 h 4"/>
                <a:gd name="T10" fmla="*/ 0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13" y="3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3" y="1"/>
                    <a:pt x="8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9">
              <a:extLst>
                <a:ext uri="{FF2B5EF4-FFF2-40B4-BE49-F238E27FC236}">
                  <a16:creationId xmlns:a16="http://schemas.microsoft.com/office/drawing/2014/main" id="{3FD4C2AC-1134-4D06-826F-24D5F3CF6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580"/>
              <a:ext cx="91" cy="393"/>
            </a:xfrm>
            <a:custGeom>
              <a:avLst/>
              <a:gdLst>
                <a:gd name="T0" fmla="*/ 0 w 34"/>
                <a:gd name="T1" fmla="*/ 0 h 146"/>
                <a:gd name="T2" fmla="*/ 15 w 34"/>
                <a:gd name="T3" fmla="*/ 146 h 146"/>
                <a:gd name="T4" fmla="*/ 25 w 34"/>
                <a:gd name="T5" fmla="*/ 145 h 146"/>
                <a:gd name="T6" fmla="*/ 34 w 34"/>
                <a:gd name="T7" fmla="*/ 145 h 146"/>
                <a:gd name="T8" fmla="*/ 17 w 34"/>
                <a:gd name="T9" fmla="*/ 2 h 146"/>
                <a:gd name="T10" fmla="*/ 0 w 34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6">
                  <a:moveTo>
                    <a:pt x="0" y="0"/>
                  </a:moveTo>
                  <a:cubicBezTo>
                    <a:pt x="5" y="49"/>
                    <a:pt x="14" y="97"/>
                    <a:pt x="15" y="146"/>
                  </a:cubicBezTo>
                  <a:cubicBezTo>
                    <a:pt x="18" y="146"/>
                    <a:pt x="21" y="146"/>
                    <a:pt x="25" y="145"/>
                  </a:cubicBezTo>
                  <a:cubicBezTo>
                    <a:pt x="28" y="145"/>
                    <a:pt x="31" y="145"/>
                    <a:pt x="34" y="145"/>
                  </a:cubicBezTo>
                  <a:cubicBezTo>
                    <a:pt x="31" y="97"/>
                    <a:pt x="24" y="49"/>
                    <a:pt x="17" y="2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BC1FB2D5-6263-4C54-8ECC-17E3E5990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986"/>
              <a:ext cx="48" cy="3"/>
            </a:xfrm>
            <a:custGeom>
              <a:avLst/>
              <a:gdLst>
                <a:gd name="T0" fmla="*/ 0 w 18"/>
                <a:gd name="T1" fmla="*/ 0 h 1"/>
                <a:gd name="T2" fmla="*/ 0 w 18"/>
                <a:gd name="T3" fmla="*/ 1 h 1"/>
                <a:gd name="T4" fmla="*/ 16 w 18"/>
                <a:gd name="T5" fmla="*/ 1 h 1"/>
                <a:gd name="T6" fmla="*/ 17 w 18"/>
                <a:gd name="T7" fmla="*/ 1 h 1"/>
                <a:gd name="T8" fmla="*/ 18 w 18"/>
                <a:gd name="T9" fmla="*/ 0 h 1"/>
                <a:gd name="T10" fmla="*/ 16 w 18"/>
                <a:gd name="T11" fmla="*/ 0 h 1"/>
                <a:gd name="T12" fmla="*/ 0 w 1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21">
              <a:extLst>
                <a:ext uri="{FF2B5EF4-FFF2-40B4-BE49-F238E27FC236}">
                  <a16:creationId xmlns:a16="http://schemas.microsoft.com/office/drawing/2014/main" id="{62A4CD85-8EE6-4369-B3AA-092720399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8"/>
              <a:ext cx="51" cy="8"/>
            </a:xfrm>
            <a:custGeom>
              <a:avLst/>
              <a:gdLst>
                <a:gd name="T0" fmla="*/ 19 w 19"/>
                <a:gd name="T1" fmla="*/ 0 h 3"/>
                <a:gd name="T2" fmla="*/ 0 w 19"/>
                <a:gd name="T3" fmla="*/ 1 h 3"/>
                <a:gd name="T4" fmla="*/ 1 w 19"/>
                <a:gd name="T5" fmla="*/ 3 h 3"/>
                <a:gd name="T6" fmla="*/ 17 w 19"/>
                <a:gd name="T7" fmla="*/ 3 h 3"/>
                <a:gd name="T8" fmla="*/ 19 w 19"/>
                <a:gd name="T9" fmla="*/ 3 h 3"/>
                <a:gd name="T10" fmla="*/ 19 w 19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cubicBezTo>
                    <a:pt x="13" y="0"/>
                    <a:pt x="6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6" y="3"/>
                    <a:pt x="12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22">
              <a:extLst>
                <a:ext uri="{FF2B5EF4-FFF2-40B4-BE49-F238E27FC236}">
                  <a16:creationId xmlns:a16="http://schemas.microsoft.com/office/drawing/2014/main" id="{307DF519-1BFF-45CC-BCDC-211F671D2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0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10 w 19"/>
                <a:gd name="T3" fmla="*/ 0 h 4"/>
                <a:gd name="T4" fmla="*/ 0 w 19"/>
                <a:gd name="T5" fmla="*/ 1 h 4"/>
                <a:gd name="T6" fmla="*/ 0 w 19"/>
                <a:gd name="T7" fmla="*/ 2 h 4"/>
                <a:gd name="T8" fmla="*/ 0 w 19"/>
                <a:gd name="T9" fmla="*/ 4 h 4"/>
                <a:gd name="T10" fmla="*/ 19 w 19"/>
                <a:gd name="T11" fmla="*/ 3 h 4"/>
                <a:gd name="T12" fmla="*/ 19 w 19"/>
                <a:gd name="T13" fmla="*/ 2 h 4"/>
                <a:gd name="T14" fmla="*/ 19 w 19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0"/>
                    <a:pt x="10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6" y="4"/>
                    <a:pt x="13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9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23">
              <a:extLst>
                <a:ext uri="{FF2B5EF4-FFF2-40B4-BE49-F238E27FC236}">
                  <a16:creationId xmlns:a16="http://schemas.microsoft.com/office/drawing/2014/main" id="{615ADE0E-3E4A-45B5-8B21-1558CA087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588"/>
              <a:ext cx="91" cy="54"/>
            </a:xfrm>
            <a:custGeom>
              <a:avLst/>
              <a:gdLst>
                <a:gd name="T0" fmla="*/ 26 w 34"/>
                <a:gd name="T1" fmla="*/ 0 h 20"/>
                <a:gd name="T2" fmla="*/ 3 w 34"/>
                <a:gd name="T3" fmla="*/ 2 h 20"/>
                <a:gd name="T4" fmla="*/ 8 w 34"/>
                <a:gd name="T5" fmla="*/ 18 h 20"/>
                <a:gd name="T6" fmla="*/ 16 w 34"/>
                <a:gd name="T7" fmla="*/ 20 h 20"/>
                <a:gd name="T8" fmla="*/ 29 w 34"/>
                <a:gd name="T9" fmla="*/ 5 h 20"/>
                <a:gd name="T10" fmla="*/ 26 w 3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0">
                  <a:moveTo>
                    <a:pt x="26" y="0"/>
                  </a:moveTo>
                  <a:cubicBezTo>
                    <a:pt x="18" y="1"/>
                    <a:pt x="10" y="1"/>
                    <a:pt x="3" y="2"/>
                  </a:cubicBezTo>
                  <a:cubicBezTo>
                    <a:pt x="2" y="6"/>
                    <a:pt x="0" y="13"/>
                    <a:pt x="8" y="18"/>
                  </a:cubicBezTo>
                  <a:cubicBezTo>
                    <a:pt x="10" y="19"/>
                    <a:pt x="13" y="20"/>
                    <a:pt x="16" y="20"/>
                  </a:cubicBezTo>
                  <a:cubicBezTo>
                    <a:pt x="25" y="20"/>
                    <a:pt x="34" y="12"/>
                    <a:pt x="29" y="5"/>
                  </a:cubicBezTo>
                  <a:cubicBezTo>
                    <a:pt x="28" y="3"/>
                    <a:pt x="27" y="2"/>
                    <a:pt x="2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24">
              <a:extLst>
                <a:ext uri="{FF2B5EF4-FFF2-40B4-BE49-F238E27FC236}">
                  <a16:creationId xmlns:a16="http://schemas.microsoft.com/office/drawing/2014/main" id="{9BE8B27C-EE45-42E0-B747-E81028AD4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715"/>
              <a:ext cx="90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3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3"/>
                  </a:cubicBezTo>
                  <a:cubicBezTo>
                    <a:pt x="15" y="3"/>
                    <a:pt x="0" y="5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25">
              <a:extLst>
                <a:ext uri="{FF2B5EF4-FFF2-40B4-BE49-F238E27FC236}">
                  <a16:creationId xmlns:a16="http://schemas.microsoft.com/office/drawing/2014/main" id="{9BBEA313-BC4A-4CCC-B1C0-174019770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905"/>
              <a:ext cx="72" cy="22"/>
            </a:xfrm>
            <a:custGeom>
              <a:avLst/>
              <a:gdLst>
                <a:gd name="T0" fmla="*/ 0 w 27"/>
                <a:gd name="T1" fmla="*/ 0 h 8"/>
                <a:gd name="T2" fmla="*/ 0 w 27"/>
                <a:gd name="T3" fmla="*/ 1 h 8"/>
                <a:gd name="T4" fmla="*/ 27 w 27"/>
                <a:gd name="T5" fmla="*/ 8 h 8"/>
                <a:gd name="T6" fmla="*/ 27 w 27"/>
                <a:gd name="T7" fmla="*/ 6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8" y="3"/>
                    <a:pt x="17" y="5"/>
                    <a:pt x="27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17" y="4"/>
                    <a:pt x="8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26">
              <a:extLst>
                <a:ext uri="{FF2B5EF4-FFF2-40B4-BE49-F238E27FC236}">
                  <a16:creationId xmlns:a16="http://schemas.microsoft.com/office/drawing/2014/main" id="{795C147D-0D5C-4336-A0CF-D8589ECE2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884"/>
              <a:ext cx="72" cy="38"/>
            </a:xfrm>
            <a:custGeom>
              <a:avLst/>
              <a:gdLst>
                <a:gd name="T0" fmla="*/ 10 w 27"/>
                <a:gd name="T1" fmla="*/ 0 h 14"/>
                <a:gd name="T2" fmla="*/ 0 w 27"/>
                <a:gd name="T3" fmla="*/ 7 h 14"/>
                <a:gd name="T4" fmla="*/ 0 w 27"/>
                <a:gd name="T5" fmla="*/ 8 h 14"/>
                <a:gd name="T6" fmla="*/ 27 w 27"/>
                <a:gd name="T7" fmla="*/ 14 h 14"/>
                <a:gd name="T8" fmla="*/ 24 w 27"/>
                <a:gd name="T9" fmla="*/ 9 h 14"/>
                <a:gd name="T10" fmla="*/ 10 w 2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10" y="0"/>
                  </a:moveTo>
                  <a:cubicBezTo>
                    <a:pt x="6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0"/>
                    <a:pt x="17" y="12"/>
                    <a:pt x="27" y="14"/>
                  </a:cubicBezTo>
                  <a:cubicBezTo>
                    <a:pt x="27" y="13"/>
                    <a:pt x="26" y="11"/>
                    <a:pt x="24" y="9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27">
              <a:extLst>
                <a:ext uri="{FF2B5EF4-FFF2-40B4-BE49-F238E27FC236}">
                  <a16:creationId xmlns:a16="http://schemas.microsoft.com/office/drawing/2014/main" id="{ED4FCB35-5810-4798-98DC-21E4D9203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876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28">
              <a:extLst>
                <a:ext uri="{FF2B5EF4-FFF2-40B4-BE49-F238E27FC236}">
                  <a16:creationId xmlns:a16="http://schemas.microsoft.com/office/drawing/2014/main" id="{7A5F8F2D-F0D6-4A1C-A10F-258EAC45E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701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1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7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29">
              <a:extLst>
                <a:ext uri="{FF2B5EF4-FFF2-40B4-BE49-F238E27FC236}">
                  <a16:creationId xmlns:a16="http://schemas.microsoft.com/office/drawing/2014/main" id="{84051326-E778-45A1-A029-07ADE456E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578"/>
              <a:ext cx="83" cy="48"/>
            </a:xfrm>
            <a:custGeom>
              <a:avLst/>
              <a:gdLst>
                <a:gd name="T0" fmla="*/ 1 w 31"/>
                <a:gd name="T1" fmla="*/ 0 h 18"/>
                <a:gd name="T2" fmla="*/ 9 w 31"/>
                <a:gd name="T3" fmla="*/ 18 h 18"/>
                <a:gd name="T4" fmla="*/ 13 w 31"/>
                <a:gd name="T5" fmla="*/ 18 h 18"/>
                <a:gd name="T6" fmla="*/ 26 w 31"/>
                <a:gd name="T7" fmla="*/ 1 h 18"/>
                <a:gd name="T8" fmla="*/ 1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1" y="0"/>
                  </a:moveTo>
                  <a:cubicBezTo>
                    <a:pt x="0" y="5"/>
                    <a:pt x="0" y="16"/>
                    <a:pt x="9" y="18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23" y="18"/>
                    <a:pt x="31" y="9"/>
                    <a:pt x="26" y="1"/>
                  </a:cubicBezTo>
                  <a:cubicBezTo>
                    <a:pt x="18" y="1"/>
                    <a:pt x="9" y="0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30">
              <a:extLst>
                <a:ext uri="{FF2B5EF4-FFF2-40B4-BE49-F238E27FC236}">
                  <a16:creationId xmlns:a16="http://schemas.microsoft.com/office/drawing/2014/main" id="{B2005EE1-CD3A-4B06-86F1-4330C86AF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599"/>
              <a:ext cx="102" cy="349"/>
            </a:xfrm>
            <a:custGeom>
              <a:avLst/>
              <a:gdLst>
                <a:gd name="T0" fmla="*/ 0 w 38"/>
                <a:gd name="T1" fmla="*/ 0 h 130"/>
                <a:gd name="T2" fmla="*/ 17 w 38"/>
                <a:gd name="T3" fmla="*/ 88 h 130"/>
                <a:gd name="T4" fmla="*/ 25 w 38"/>
                <a:gd name="T5" fmla="*/ 130 h 130"/>
                <a:gd name="T6" fmla="*/ 38 w 38"/>
                <a:gd name="T7" fmla="*/ 125 h 130"/>
                <a:gd name="T8" fmla="*/ 34 w 38"/>
                <a:gd name="T9" fmla="*/ 86 h 130"/>
                <a:gd name="T10" fmla="*/ 19 w 38"/>
                <a:gd name="T11" fmla="*/ 4 h 130"/>
                <a:gd name="T12" fmla="*/ 0 w 38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30">
                  <a:moveTo>
                    <a:pt x="0" y="0"/>
                  </a:moveTo>
                  <a:cubicBezTo>
                    <a:pt x="6" y="29"/>
                    <a:pt x="12" y="59"/>
                    <a:pt x="17" y="88"/>
                  </a:cubicBezTo>
                  <a:cubicBezTo>
                    <a:pt x="20" y="101"/>
                    <a:pt x="23" y="116"/>
                    <a:pt x="25" y="130"/>
                  </a:cubicBezTo>
                  <a:cubicBezTo>
                    <a:pt x="29" y="129"/>
                    <a:pt x="33" y="127"/>
                    <a:pt x="38" y="125"/>
                  </a:cubicBezTo>
                  <a:cubicBezTo>
                    <a:pt x="36" y="112"/>
                    <a:pt x="36" y="96"/>
                    <a:pt x="34" y="86"/>
                  </a:cubicBezTo>
                  <a:cubicBezTo>
                    <a:pt x="29" y="59"/>
                    <a:pt x="24" y="31"/>
                    <a:pt x="19" y="4"/>
                  </a:cubicBezTo>
                  <a:cubicBezTo>
                    <a:pt x="13" y="2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31">
              <a:extLst>
                <a:ext uri="{FF2B5EF4-FFF2-40B4-BE49-F238E27FC236}">
                  <a16:creationId xmlns:a16="http://schemas.microsoft.com/office/drawing/2014/main" id="{4CCE83FC-0523-4F6E-B7EA-08B44A004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967"/>
              <a:ext cx="37" cy="14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4 w 14"/>
                <a:gd name="T7" fmla="*/ 1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9" y="1"/>
                    <a:pt x="5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5" y="4"/>
                    <a:pt x="10" y="3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32">
              <a:extLst>
                <a:ext uri="{FF2B5EF4-FFF2-40B4-BE49-F238E27FC236}">
                  <a16:creationId xmlns:a16="http://schemas.microsoft.com/office/drawing/2014/main" id="{3E8740A0-E084-4488-861B-944DC1451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43"/>
              <a:ext cx="40" cy="35"/>
            </a:xfrm>
            <a:custGeom>
              <a:avLst/>
              <a:gdLst>
                <a:gd name="T0" fmla="*/ 13 w 15"/>
                <a:gd name="T1" fmla="*/ 0 h 13"/>
                <a:gd name="T2" fmla="*/ 0 w 15"/>
                <a:gd name="T3" fmla="*/ 5 h 13"/>
                <a:gd name="T4" fmla="*/ 1 w 15"/>
                <a:gd name="T5" fmla="*/ 13 h 13"/>
                <a:gd name="T6" fmla="*/ 15 w 15"/>
                <a:gd name="T7" fmla="*/ 9 h 13"/>
                <a:gd name="T8" fmla="*/ 13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3" y="0"/>
                  </a:moveTo>
                  <a:cubicBezTo>
                    <a:pt x="9" y="2"/>
                    <a:pt x="5" y="4"/>
                    <a:pt x="0" y="5"/>
                  </a:cubicBezTo>
                  <a:cubicBezTo>
                    <a:pt x="0" y="8"/>
                    <a:pt x="1" y="10"/>
                    <a:pt x="1" y="13"/>
                  </a:cubicBezTo>
                  <a:cubicBezTo>
                    <a:pt x="6" y="12"/>
                    <a:pt x="10" y="10"/>
                    <a:pt x="15" y="9"/>
                  </a:cubicBezTo>
                  <a:cubicBezTo>
                    <a:pt x="14" y="6"/>
                    <a:pt x="13" y="3"/>
                    <a:pt x="13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33">
              <a:extLst>
                <a:ext uri="{FF2B5EF4-FFF2-40B4-BE49-F238E27FC236}">
                  <a16:creationId xmlns:a16="http://schemas.microsoft.com/office/drawing/2014/main" id="{66A07AEE-6D83-4D0A-84AB-385F3959F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35"/>
              <a:ext cx="35" cy="22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5 h 8"/>
                <a:gd name="T4" fmla="*/ 0 w 13"/>
                <a:gd name="T5" fmla="*/ 8 h 8"/>
                <a:gd name="T6" fmla="*/ 13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2"/>
                    <a:pt x="4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5" y="7"/>
                    <a:pt x="9" y="5"/>
                    <a:pt x="13" y="3"/>
                  </a:cubicBezTo>
                  <a:cubicBezTo>
                    <a:pt x="13" y="2"/>
                    <a:pt x="13" y="1"/>
                    <a:pt x="13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34">
              <a:extLst>
                <a:ext uri="{FF2B5EF4-FFF2-40B4-BE49-F238E27FC236}">
                  <a16:creationId xmlns:a16="http://schemas.microsoft.com/office/drawing/2014/main" id="{77822BF7-2E3C-4BAB-AA0E-20C6A864B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629"/>
              <a:ext cx="64" cy="40"/>
            </a:xfrm>
            <a:custGeom>
              <a:avLst/>
              <a:gdLst>
                <a:gd name="T0" fmla="*/ 1 w 24"/>
                <a:gd name="T1" fmla="*/ 0 h 15"/>
                <a:gd name="T2" fmla="*/ 7 w 24"/>
                <a:gd name="T3" fmla="*/ 13 h 15"/>
                <a:gd name="T4" fmla="*/ 15 w 24"/>
                <a:gd name="T5" fmla="*/ 15 h 15"/>
                <a:gd name="T6" fmla="*/ 24 w 24"/>
                <a:gd name="T7" fmla="*/ 13 h 15"/>
                <a:gd name="T8" fmla="*/ 1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0" y="4"/>
                    <a:pt x="1" y="10"/>
                    <a:pt x="7" y="13"/>
                  </a:cubicBezTo>
                  <a:cubicBezTo>
                    <a:pt x="9" y="15"/>
                    <a:pt x="12" y="15"/>
                    <a:pt x="15" y="15"/>
                  </a:cubicBezTo>
                  <a:cubicBezTo>
                    <a:pt x="18" y="15"/>
                    <a:pt x="21" y="14"/>
                    <a:pt x="24" y="13"/>
                  </a:cubicBezTo>
                  <a:cubicBezTo>
                    <a:pt x="17" y="8"/>
                    <a:pt x="10" y="3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35">
              <a:extLst>
                <a:ext uri="{FF2B5EF4-FFF2-40B4-BE49-F238E27FC236}">
                  <a16:creationId xmlns:a16="http://schemas.microsoft.com/office/drawing/2014/main" id="{2D45008F-18DA-4570-88D9-E6A766F8B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744"/>
              <a:ext cx="90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36">
              <a:extLst>
                <a:ext uri="{FF2B5EF4-FFF2-40B4-BE49-F238E27FC236}">
                  <a16:creationId xmlns:a16="http://schemas.microsoft.com/office/drawing/2014/main" id="{4E72F8DB-6D28-48C4-9CE3-4B83FB217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" y="924"/>
              <a:ext cx="53" cy="35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12 h 13"/>
                <a:gd name="T4" fmla="*/ 0 w 20"/>
                <a:gd name="T5" fmla="*/ 13 h 13"/>
                <a:gd name="T6" fmla="*/ 20 w 20"/>
                <a:gd name="T7" fmla="*/ 0 h 13"/>
                <a:gd name="T8" fmla="*/ 19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4" y="5"/>
                    <a:pt x="7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8" y="10"/>
                    <a:pt x="14" y="6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37">
              <a:extLst>
                <a:ext uri="{FF2B5EF4-FFF2-40B4-BE49-F238E27FC236}">
                  <a16:creationId xmlns:a16="http://schemas.microsoft.com/office/drawing/2014/main" id="{FD36A8D8-4CE8-42B1-8F02-495F32EB0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914"/>
              <a:ext cx="53" cy="43"/>
            </a:xfrm>
            <a:custGeom>
              <a:avLst/>
              <a:gdLst>
                <a:gd name="T0" fmla="*/ 11 w 20"/>
                <a:gd name="T1" fmla="*/ 0 h 16"/>
                <a:gd name="T2" fmla="*/ 1 w 20"/>
                <a:gd name="T3" fmla="*/ 7 h 16"/>
                <a:gd name="T4" fmla="*/ 1 w 20"/>
                <a:gd name="T5" fmla="*/ 16 h 16"/>
                <a:gd name="T6" fmla="*/ 20 w 20"/>
                <a:gd name="T7" fmla="*/ 4 h 16"/>
                <a:gd name="T8" fmla="*/ 11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1" y="0"/>
                  </a:moveTo>
                  <a:cubicBezTo>
                    <a:pt x="7" y="0"/>
                    <a:pt x="4" y="2"/>
                    <a:pt x="1" y="7"/>
                  </a:cubicBezTo>
                  <a:cubicBezTo>
                    <a:pt x="1" y="7"/>
                    <a:pt x="0" y="11"/>
                    <a:pt x="1" y="16"/>
                  </a:cubicBezTo>
                  <a:cubicBezTo>
                    <a:pt x="8" y="13"/>
                    <a:pt x="15" y="9"/>
                    <a:pt x="20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8" name="文本框 137">
            <a:extLst>
              <a:ext uri="{FF2B5EF4-FFF2-40B4-BE49-F238E27FC236}">
                <a16:creationId xmlns:a16="http://schemas.microsoft.com/office/drawing/2014/main" id="{9691B1F3-A676-47EE-8ABD-E92D79634EA7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BF375564-DFD2-47EA-A2AA-DA253FA85063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0427EBA4-5F8C-4794-89AD-8081E05CB069}"/>
              </a:ext>
            </a:extLst>
          </p:cNvPr>
          <p:cNvGrpSpPr/>
          <p:nvPr/>
        </p:nvGrpSpPr>
        <p:grpSpPr>
          <a:xfrm>
            <a:off x="8295831" y="1877088"/>
            <a:ext cx="2854769" cy="1289951"/>
            <a:chOff x="5654598" y="2135234"/>
            <a:chExt cx="2854769" cy="1289951"/>
          </a:xfrm>
        </p:grpSpPr>
        <p:sp>
          <p:nvSpPr>
            <p:cNvPr id="141" name="文本框 140">
              <a:extLst>
                <a:ext uri="{FF2B5EF4-FFF2-40B4-BE49-F238E27FC236}">
                  <a16:creationId xmlns:a16="http://schemas.microsoft.com/office/drawing/2014/main" id="{247D26F0-461F-442A-950E-00927DA9D84B}"/>
                </a:ext>
              </a:extLst>
            </p:cNvPr>
            <p:cNvSpPr txBox="1"/>
            <p:nvPr/>
          </p:nvSpPr>
          <p:spPr>
            <a:xfrm>
              <a:off x="5654598" y="2135234"/>
              <a:ext cx="20697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ctr">
                <a:buFont typeface="Wingdings" panose="05000000000000000000" pitchFamily="2" charset="2"/>
                <a:buChar char="ü"/>
              </a:pPr>
              <a:r>
                <a:rPr lang="zh-CN" altLang="en-US" sz="20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  <p:sp>
          <p:nvSpPr>
            <p:cNvPr id="142" name="文本框 141">
              <a:extLst>
                <a:ext uri="{FF2B5EF4-FFF2-40B4-BE49-F238E27FC236}">
                  <a16:creationId xmlns:a16="http://schemas.microsoft.com/office/drawing/2014/main" id="{FB20057D-9147-4FBC-97C6-87881C07D58C}"/>
                </a:ext>
              </a:extLst>
            </p:cNvPr>
            <p:cNvSpPr txBox="1"/>
            <p:nvPr/>
          </p:nvSpPr>
          <p:spPr>
            <a:xfrm>
              <a:off x="6001796" y="2594188"/>
              <a:ext cx="2507571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7DF12A23-6A73-42A0-95F9-AAE1FC9210AE}"/>
              </a:ext>
            </a:extLst>
          </p:cNvPr>
          <p:cNvGrpSpPr/>
          <p:nvPr/>
        </p:nvGrpSpPr>
        <p:grpSpPr>
          <a:xfrm>
            <a:off x="8295831" y="3620282"/>
            <a:ext cx="2854769" cy="1289951"/>
            <a:chOff x="5654598" y="2135234"/>
            <a:chExt cx="2854769" cy="1289951"/>
          </a:xfrm>
        </p:grpSpPr>
        <p:sp>
          <p:nvSpPr>
            <p:cNvPr id="144" name="文本框 143">
              <a:extLst>
                <a:ext uri="{FF2B5EF4-FFF2-40B4-BE49-F238E27FC236}">
                  <a16:creationId xmlns:a16="http://schemas.microsoft.com/office/drawing/2014/main" id="{14121A48-ED24-43AE-8534-96F84E2D421B}"/>
                </a:ext>
              </a:extLst>
            </p:cNvPr>
            <p:cNvSpPr txBox="1"/>
            <p:nvPr/>
          </p:nvSpPr>
          <p:spPr>
            <a:xfrm>
              <a:off x="5654598" y="2135234"/>
              <a:ext cx="20697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ctr">
                <a:buFont typeface="Wingdings" panose="05000000000000000000" pitchFamily="2" charset="2"/>
                <a:buChar char="ü"/>
              </a:pPr>
              <a:r>
                <a:rPr lang="zh-CN" altLang="en-US" sz="20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A08DB7BC-652A-4F44-825B-E8C4D29572F8}"/>
                </a:ext>
              </a:extLst>
            </p:cNvPr>
            <p:cNvSpPr txBox="1"/>
            <p:nvPr/>
          </p:nvSpPr>
          <p:spPr>
            <a:xfrm>
              <a:off x="6001796" y="2594188"/>
              <a:ext cx="2507571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246B9E67-85FF-44A8-808F-489365517FA2}"/>
              </a:ext>
            </a:extLst>
          </p:cNvPr>
          <p:cNvGrpSpPr/>
          <p:nvPr/>
        </p:nvGrpSpPr>
        <p:grpSpPr>
          <a:xfrm>
            <a:off x="1063207" y="1877088"/>
            <a:ext cx="2507571" cy="1289951"/>
            <a:chOff x="6001796" y="2135234"/>
            <a:chExt cx="2507571" cy="1289951"/>
          </a:xfrm>
        </p:grpSpPr>
        <p:sp>
          <p:nvSpPr>
            <p:cNvPr id="147" name="文本框 146">
              <a:extLst>
                <a:ext uri="{FF2B5EF4-FFF2-40B4-BE49-F238E27FC236}">
                  <a16:creationId xmlns:a16="http://schemas.microsoft.com/office/drawing/2014/main" id="{D742EF7F-D66B-40B0-BE9A-6B1682D1D4BE}"/>
                </a:ext>
              </a:extLst>
            </p:cNvPr>
            <p:cNvSpPr txBox="1"/>
            <p:nvPr/>
          </p:nvSpPr>
          <p:spPr>
            <a:xfrm>
              <a:off x="6439569" y="2135234"/>
              <a:ext cx="20697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r">
                <a:buFont typeface="Wingdings" panose="05000000000000000000" pitchFamily="2" charset="2"/>
                <a:buChar char="ü"/>
              </a:pPr>
              <a:r>
                <a:rPr lang="zh-CN" altLang="en-US" sz="20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  <p:sp>
          <p:nvSpPr>
            <p:cNvPr id="148" name="文本框 147">
              <a:extLst>
                <a:ext uri="{FF2B5EF4-FFF2-40B4-BE49-F238E27FC236}">
                  <a16:creationId xmlns:a16="http://schemas.microsoft.com/office/drawing/2014/main" id="{29C57B49-1D85-4A2D-9A68-7070DEDB46B6}"/>
                </a:ext>
              </a:extLst>
            </p:cNvPr>
            <p:cNvSpPr txBox="1"/>
            <p:nvPr/>
          </p:nvSpPr>
          <p:spPr>
            <a:xfrm>
              <a:off x="6001796" y="2594188"/>
              <a:ext cx="2507571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F98A76EB-C78E-485C-B32A-C0FDEEE214A6}"/>
              </a:ext>
            </a:extLst>
          </p:cNvPr>
          <p:cNvGrpSpPr/>
          <p:nvPr/>
        </p:nvGrpSpPr>
        <p:grpSpPr>
          <a:xfrm>
            <a:off x="1063207" y="3620282"/>
            <a:ext cx="2507571" cy="1289951"/>
            <a:chOff x="6001796" y="2135234"/>
            <a:chExt cx="2507571" cy="1289951"/>
          </a:xfrm>
        </p:grpSpPr>
        <p:sp>
          <p:nvSpPr>
            <p:cNvPr id="150" name="文本框 149">
              <a:extLst>
                <a:ext uri="{FF2B5EF4-FFF2-40B4-BE49-F238E27FC236}">
                  <a16:creationId xmlns:a16="http://schemas.microsoft.com/office/drawing/2014/main" id="{DD4B7036-34E4-4C94-ABAB-84C5751E0898}"/>
                </a:ext>
              </a:extLst>
            </p:cNvPr>
            <p:cNvSpPr txBox="1"/>
            <p:nvPr/>
          </p:nvSpPr>
          <p:spPr>
            <a:xfrm>
              <a:off x="6439569" y="2135234"/>
              <a:ext cx="20697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ctr">
                <a:buFont typeface="Wingdings" panose="05000000000000000000" pitchFamily="2" charset="2"/>
                <a:buChar char="ü"/>
              </a:pPr>
              <a:r>
                <a:rPr lang="zh-CN" altLang="en-US" sz="20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  <p:sp>
          <p:nvSpPr>
            <p:cNvPr id="151" name="文本框 150">
              <a:extLst>
                <a:ext uri="{FF2B5EF4-FFF2-40B4-BE49-F238E27FC236}">
                  <a16:creationId xmlns:a16="http://schemas.microsoft.com/office/drawing/2014/main" id="{9C49A47A-556A-4575-BE20-AADC0F112447}"/>
                </a:ext>
              </a:extLst>
            </p:cNvPr>
            <p:cNvSpPr txBox="1"/>
            <p:nvPr/>
          </p:nvSpPr>
          <p:spPr>
            <a:xfrm>
              <a:off x="6001796" y="2594188"/>
              <a:ext cx="2507571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感谢您的使用，您的文字内容添加到此处，文字动画效果不变。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304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909C9351-4C47-4D72-8FDB-0856EE35C110}"/>
              </a:ext>
            </a:extLst>
          </p:cNvPr>
          <p:cNvGrpSpPr/>
          <p:nvPr/>
        </p:nvGrpSpPr>
        <p:grpSpPr>
          <a:xfrm>
            <a:off x="2050329" y="1903843"/>
            <a:ext cx="8128002" cy="2052738"/>
            <a:chOff x="2050329" y="1903843"/>
            <a:chExt cx="8128002" cy="2052738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6D79965-9C5E-4521-B691-D7C7031C7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0329" y="1903843"/>
              <a:ext cx="8128002" cy="2052738"/>
            </a:xfrm>
            <a:prstGeom prst="rect">
              <a:avLst/>
            </a:prstGeom>
          </p:spPr>
        </p:pic>
        <p:sp>
          <p:nvSpPr>
            <p:cNvPr id="149" name="箭头: 右 148">
              <a:extLst>
                <a:ext uri="{FF2B5EF4-FFF2-40B4-BE49-F238E27FC236}">
                  <a16:creationId xmlns:a16="http://schemas.microsoft.com/office/drawing/2014/main" id="{134C1E74-8D8B-47BF-850D-39A33832AE36}"/>
                </a:ext>
              </a:extLst>
            </p:cNvPr>
            <p:cNvSpPr/>
            <p:nvPr/>
          </p:nvSpPr>
          <p:spPr>
            <a:xfrm rot="20491777">
              <a:off x="4419734" y="2982014"/>
              <a:ext cx="539221" cy="366131"/>
            </a:xfrm>
            <a:prstGeom prst="rightArrow">
              <a:avLst>
                <a:gd name="adj1" fmla="val 50000"/>
                <a:gd name="adj2" fmla="val 76327"/>
              </a:avLst>
            </a:prstGeom>
            <a:solidFill>
              <a:srgbClr val="FF4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箭头: 右 149">
              <a:extLst>
                <a:ext uri="{FF2B5EF4-FFF2-40B4-BE49-F238E27FC236}">
                  <a16:creationId xmlns:a16="http://schemas.microsoft.com/office/drawing/2014/main" id="{2F6971CA-9E90-4FE9-8E21-84D2A846BA81}"/>
                </a:ext>
              </a:extLst>
            </p:cNvPr>
            <p:cNvSpPr/>
            <p:nvPr/>
          </p:nvSpPr>
          <p:spPr>
            <a:xfrm rot="1038165">
              <a:off x="7581950" y="3071843"/>
              <a:ext cx="539221" cy="366131"/>
            </a:xfrm>
            <a:prstGeom prst="rightArrow">
              <a:avLst>
                <a:gd name="adj1" fmla="val 50000"/>
                <a:gd name="adj2" fmla="val 76327"/>
              </a:avLst>
            </a:prstGeom>
            <a:solidFill>
              <a:srgbClr val="736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1D315BD3-6C20-4365-823F-F440047F471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34996" y="184196"/>
            <a:ext cx="5365251" cy="1398459"/>
            <a:chOff x="1541" y="-64"/>
            <a:chExt cx="4577" cy="1193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F9AAE9F4-B419-4E0C-AEEA-DB6205C7B1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73" y="0"/>
              <a:ext cx="453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E4DF788-68E3-4314-A468-23558F45F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489"/>
              <a:ext cx="3177" cy="640"/>
            </a:xfrm>
            <a:custGeom>
              <a:avLst/>
              <a:gdLst>
                <a:gd name="T0" fmla="*/ 67 w 1190"/>
                <a:gd name="T1" fmla="*/ 133 h 238"/>
                <a:gd name="T2" fmla="*/ 172 w 1190"/>
                <a:gd name="T3" fmla="*/ 23 h 238"/>
                <a:gd name="T4" fmla="*/ 401 w 1190"/>
                <a:gd name="T5" fmla="*/ 19 h 238"/>
                <a:gd name="T6" fmla="*/ 874 w 1190"/>
                <a:gd name="T7" fmla="*/ 38 h 238"/>
                <a:gd name="T8" fmla="*/ 1190 w 1190"/>
                <a:gd name="T9" fmla="*/ 119 h 238"/>
                <a:gd name="T10" fmla="*/ 874 w 1190"/>
                <a:gd name="T11" fmla="*/ 148 h 238"/>
                <a:gd name="T12" fmla="*/ 538 w 1190"/>
                <a:gd name="T13" fmla="*/ 171 h 238"/>
                <a:gd name="T14" fmla="*/ 67 w 1190"/>
                <a:gd name="T15" fmla="*/ 13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0" h="238">
                  <a:moveTo>
                    <a:pt x="67" y="133"/>
                  </a:moveTo>
                  <a:cubicBezTo>
                    <a:pt x="0" y="59"/>
                    <a:pt x="134" y="28"/>
                    <a:pt x="172" y="23"/>
                  </a:cubicBezTo>
                  <a:cubicBezTo>
                    <a:pt x="244" y="9"/>
                    <a:pt x="325" y="19"/>
                    <a:pt x="401" y="19"/>
                  </a:cubicBezTo>
                  <a:cubicBezTo>
                    <a:pt x="559" y="23"/>
                    <a:pt x="717" y="43"/>
                    <a:pt x="874" y="38"/>
                  </a:cubicBezTo>
                  <a:cubicBezTo>
                    <a:pt x="946" y="38"/>
                    <a:pt x="1190" y="0"/>
                    <a:pt x="1190" y="119"/>
                  </a:cubicBezTo>
                  <a:cubicBezTo>
                    <a:pt x="1190" y="238"/>
                    <a:pt x="932" y="162"/>
                    <a:pt x="874" y="148"/>
                  </a:cubicBezTo>
                  <a:cubicBezTo>
                    <a:pt x="773" y="126"/>
                    <a:pt x="656" y="149"/>
                    <a:pt x="538" y="171"/>
                  </a:cubicBezTo>
                  <a:cubicBezTo>
                    <a:pt x="367" y="203"/>
                    <a:pt x="194" y="235"/>
                    <a:pt x="67" y="133"/>
                  </a:cubicBezTo>
                </a:path>
              </a:pathLst>
            </a:custGeom>
            <a:solidFill>
              <a:srgbClr val="E6C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E615BE4-5959-4BFF-B835-0E52EC841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-64"/>
              <a:ext cx="881" cy="835"/>
            </a:xfrm>
            <a:custGeom>
              <a:avLst/>
              <a:gdLst>
                <a:gd name="T0" fmla="*/ 179 w 330"/>
                <a:gd name="T1" fmla="*/ 136 h 311"/>
                <a:gd name="T2" fmla="*/ 319 w 330"/>
                <a:gd name="T3" fmla="*/ 115 h 311"/>
                <a:gd name="T4" fmla="*/ 248 w 330"/>
                <a:gd name="T5" fmla="*/ 201 h 311"/>
                <a:gd name="T6" fmla="*/ 253 w 330"/>
                <a:gd name="T7" fmla="*/ 311 h 311"/>
                <a:gd name="T8" fmla="*/ 125 w 330"/>
                <a:gd name="T9" fmla="*/ 261 h 311"/>
                <a:gd name="T10" fmla="*/ 4 w 330"/>
                <a:gd name="T11" fmla="*/ 171 h 311"/>
                <a:gd name="T12" fmla="*/ 85 w 330"/>
                <a:gd name="T13" fmla="*/ 98 h 311"/>
                <a:gd name="T14" fmla="*/ 177 w 330"/>
                <a:gd name="T15" fmla="*/ 167 h 311"/>
                <a:gd name="T16" fmla="*/ 179 w 330"/>
                <a:gd name="T17" fmla="*/ 13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11">
                  <a:moveTo>
                    <a:pt x="179" y="136"/>
                  </a:moveTo>
                  <a:cubicBezTo>
                    <a:pt x="158" y="23"/>
                    <a:pt x="330" y="0"/>
                    <a:pt x="319" y="115"/>
                  </a:cubicBezTo>
                  <a:cubicBezTo>
                    <a:pt x="315" y="165"/>
                    <a:pt x="276" y="165"/>
                    <a:pt x="248" y="201"/>
                  </a:cubicBezTo>
                  <a:cubicBezTo>
                    <a:pt x="221" y="236"/>
                    <a:pt x="234" y="276"/>
                    <a:pt x="253" y="311"/>
                  </a:cubicBezTo>
                  <a:cubicBezTo>
                    <a:pt x="213" y="261"/>
                    <a:pt x="184" y="274"/>
                    <a:pt x="125" y="261"/>
                  </a:cubicBezTo>
                  <a:cubicBezTo>
                    <a:pt x="79" y="251"/>
                    <a:pt x="10" y="228"/>
                    <a:pt x="4" y="171"/>
                  </a:cubicBezTo>
                  <a:cubicBezTo>
                    <a:pt x="0" y="125"/>
                    <a:pt x="44" y="98"/>
                    <a:pt x="85" y="98"/>
                  </a:cubicBezTo>
                  <a:cubicBezTo>
                    <a:pt x="129" y="96"/>
                    <a:pt x="163" y="127"/>
                    <a:pt x="177" y="167"/>
                  </a:cubicBezTo>
                  <a:cubicBezTo>
                    <a:pt x="179" y="136"/>
                    <a:pt x="179" y="136"/>
                    <a:pt x="179" y="136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2E525F1-A7E4-4A1F-83EC-5FB21E708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653"/>
              <a:ext cx="24" cy="5"/>
            </a:xfrm>
            <a:custGeom>
              <a:avLst/>
              <a:gdLst>
                <a:gd name="T0" fmla="*/ 4 w 9"/>
                <a:gd name="T1" fmla="*/ 0 h 2"/>
                <a:gd name="T2" fmla="*/ 0 w 9"/>
                <a:gd name="T3" fmla="*/ 1 h 2"/>
                <a:gd name="T4" fmla="*/ 9 w 9"/>
                <a:gd name="T5" fmla="*/ 2 h 2"/>
                <a:gd name="T6" fmla="*/ 4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4" y="1"/>
                    <a:pt x="7" y="1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6A08212-C17D-4C42-A7ED-3D011A624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656"/>
              <a:ext cx="42" cy="37"/>
            </a:xfrm>
            <a:custGeom>
              <a:avLst/>
              <a:gdLst>
                <a:gd name="T0" fmla="*/ 8 w 16"/>
                <a:gd name="T1" fmla="*/ 0 h 14"/>
                <a:gd name="T2" fmla="*/ 0 w 16"/>
                <a:gd name="T3" fmla="*/ 7 h 14"/>
                <a:gd name="T4" fmla="*/ 13 w 16"/>
                <a:gd name="T5" fmla="*/ 14 h 14"/>
                <a:gd name="T6" fmla="*/ 16 w 16"/>
                <a:gd name="T7" fmla="*/ 8 h 14"/>
                <a:gd name="T8" fmla="*/ 8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5" y="9"/>
                    <a:pt x="9" y="11"/>
                    <a:pt x="13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9131D61-6AB1-4BED-978D-676F3FB27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4"/>
              <a:ext cx="46" cy="27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5 h 10"/>
                <a:gd name="T4" fmla="*/ 8 w 17"/>
                <a:gd name="T5" fmla="*/ 10 h 10"/>
                <a:gd name="T6" fmla="*/ 17 w 17"/>
                <a:gd name="T7" fmla="*/ 1 h 10"/>
                <a:gd name="T8" fmla="*/ 17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1" y="1"/>
                    <a:pt x="5" y="3"/>
                    <a:pt x="0" y="5"/>
                  </a:cubicBezTo>
                  <a:cubicBezTo>
                    <a:pt x="1" y="8"/>
                    <a:pt x="4" y="10"/>
                    <a:pt x="8" y="10"/>
                  </a:cubicBezTo>
                  <a:cubicBezTo>
                    <a:pt x="13" y="10"/>
                    <a:pt x="17" y="6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5BC46E39-7152-4E60-851C-6C456003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4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A71B9203-FE52-4C3A-BFBE-D5D6C0B4D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365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93FDD7DF-F1D4-4924-B7A3-78B4766AF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39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7A578A1-A62A-4222-AE9A-480423624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0"/>
              <a:ext cx="40" cy="43"/>
            </a:xfrm>
            <a:custGeom>
              <a:avLst/>
              <a:gdLst>
                <a:gd name="T0" fmla="*/ 7 w 15"/>
                <a:gd name="T1" fmla="*/ 0 h 16"/>
                <a:gd name="T2" fmla="*/ 5 w 15"/>
                <a:gd name="T3" fmla="*/ 0 h 16"/>
                <a:gd name="T4" fmla="*/ 0 w 15"/>
                <a:gd name="T5" fmla="*/ 11 h 16"/>
                <a:gd name="T6" fmla="*/ 7 w 15"/>
                <a:gd name="T7" fmla="*/ 16 h 16"/>
                <a:gd name="T8" fmla="*/ 15 w 15"/>
                <a:gd name="T9" fmla="*/ 8 h 16"/>
                <a:gd name="T10" fmla="*/ 7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1" y="14"/>
                    <a:pt x="4" y="16"/>
                    <a:pt x="7" y="16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08908049-34B4-4B25-916D-ACD519C65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05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B35169C-A688-4C15-9D5F-B43CEBD70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9"/>
              <a:ext cx="3" cy="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7C337E0-59CD-4D84-BD12-DBF3FA190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67"/>
              <a:ext cx="37" cy="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5 h 14"/>
                <a:gd name="T4" fmla="*/ 9 w 14"/>
                <a:gd name="T5" fmla="*/ 14 h 14"/>
                <a:gd name="T6" fmla="*/ 14 w 14"/>
                <a:gd name="T7" fmla="*/ 12 h 14"/>
                <a:gd name="T8" fmla="*/ 1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10"/>
                    <a:pt x="4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cubicBezTo>
                    <a:pt x="11" y="8"/>
                    <a:pt x="6" y="4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DBC48A0-DEC8-40F4-A89B-87821074F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59"/>
              <a:ext cx="29" cy="19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3 w 11"/>
                <a:gd name="T5" fmla="*/ 7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10" y="4"/>
                    <a:pt x="1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CBE0B0EE-76F1-460B-8045-9571147A0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134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Oval 19">
              <a:extLst>
                <a:ext uri="{FF2B5EF4-FFF2-40B4-BE49-F238E27FC236}">
                  <a16:creationId xmlns:a16="http://schemas.microsoft.com/office/drawing/2014/main" id="{728A2BF7-5317-4835-8C0A-725B41076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46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A1F697A-37B5-466A-97FC-D3110F0B2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02"/>
              <a:ext cx="43" cy="18"/>
            </a:xfrm>
            <a:custGeom>
              <a:avLst/>
              <a:gdLst>
                <a:gd name="T0" fmla="*/ 0 w 16"/>
                <a:gd name="T1" fmla="*/ 0 h 7"/>
                <a:gd name="T2" fmla="*/ 9 w 16"/>
                <a:gd name="T3" fmla="*/ 7 h 7"/>
                <a:gd name="T4" fmla="*/ 16 w 16"/>
                <a:gd name="T5" fmla="*/ 4 h 7"/>
                <a:gd name="T6" fmla="*/ 0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1" y="4"/>
                    <a:pt x="5" y="7"/>
                    <a:pt x="9" y="7"/>
                  </a:cubicBezTo>
                  <a:cubicBezTo>
                    <a:pt x="12" y="7"/>
                    <a:pt x="14" y="6"/>
                    <a:pt x="16" y="4"/>
                  </a:cubicBezTo>
                  <a:cubicBezTo>
                    <a:pt x="11" y="2"/>
                    <a:pt x="6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085B6FC8-B590-4696-8799-263200350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253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F81D1877-65A5-4347-830B-56B4C1083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18"/>
              <a:ext cx="14" cy="40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12 h 15"/>
                <a:gd name="T4" fmla="*/ 0 w 5"/>
                <a:gd name="T5" fmla="*/ 15 h 15"/>
                <a:gd name="T6" fmla="*/ 5 w 5"/>
                <a:gd name="T7" fmla="*/ 7 h 15"/>
                <a:gd name="T8" fmla="*/ 0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3" y="14"/>
                    <a:pt x="5" y="11"/>
                    <a:pt x="5" y="7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12111200-E2AC-4A79-ADA2-93364E3B5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04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13564B1D-F027-4EB9-9DB7-A023B75ED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36"/>
              <a:ext cx="43" cy="41"/>
            </a:xfrm>
            <a:custGeom>
              <a:avLst/>
              <a:gdLst>
                <a:gd name="T0" fmla="*/ 2 w 16"/>
                <a:gd name="T1" fmla="*/ 0 h 15"/>
                <a:gd name="T2" fmla="*/ 0 w 16"/>
                <a:gd name="T3" fmla="*/ 6 h 15"/>
                <a:gd name="T4" fmla="*/ 9 w 16"/>
                <a:gd name="T5" fmla="*/ 15 h 15"/>
                <a:gd name="T6" fmla="*/ 16 w 16"/>
                <a:gd name="T7" fmla="*/ 12 h 15"/>
                <a:gd name="T8" fmla="*/ 2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12" y="15"/>
                    <a:pt x="14" y="13"/>
                    <a:pt x="16" y="12"/>
                  </a:cubicBezTo>
                  <a:cubicBezTo>
                    <a:pt x="11" y="7"/>
                    <a:pt x="7" y="4"/>
                    <a:pt x="2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AC034633-C640-40A3-95D8-4DD7DAC83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10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49711E52-EA4B-45EF-AB23-5AB9EEE00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172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FFEDA9D5-ED95-422C-80EA-7048D1FAE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5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28">
              <a:extLst>
                <a:ext uri="{FF2B5EF4-FFF2-40B4-BE49-F238E27FC236}">
                  <a16:creationId xmlns:a16="http://schemas.microsoft.com/office/drawing/2014/main" id="{52F2ADA7-7643-4BFC-9A51-9E10A6C34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96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Oval 29">
              <a:extLst>
                <a:ext uri="{FF2B5EF4-FFF2-40B4-BE49-F238E27FC236}">
                  <a16:creationId xmlns:a16="http://schemas.microsoft.com/office/drawing/2014/main" id="{F29626D0-EA73-4D99-BE74-620CD80DD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66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Oval 30">
              <a:extLst>
                <a:ext uri="{FF2B5EF4-FFF2-40B4-BE49-F238E27FC236}">
                  <a16:creationId xmlns:a16="http://schemas.microsoft.com/office/drawing/2014/main" id="{E146EB67-CB8E-4413-963B-13E22C69D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312"/>
              <a:ext cx="38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31">
              <a:extLst>
                <a:ext uri="{FF2B5EF4-FFF2-40B4-BE49-F238E27FC236}">
                  <a16:creationId xmlns:a16="http://schemas.microsoft.com/office/drawing/2014/main" id="{61EBBF32-4862-47FB-8386-D9C069EA2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87"/>
              <a:ext cx="38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1D30B9A-C952-4FA0-A003-3EBE5756C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17"/>
              <a:ext cx="40" cy="46"/>
            </a:xfrm>
            <a:custGeom>
              <a:avLst/>
              <a:gdLst>
                <a:gd name="T0" fmla="*/ 7 w 15"/>
                <a:gd name="T1" fmla="*/ 0 h 17"/>
                <a:gd name="T2" fmla="*/ 0 w 15"/>
                <a:gd name="T3" fmla="*/ 8 h 17"/>
                <a:gd name="T4" fmla="*/ 9 w 15"/>
                <a:gd name="T5" fmla="*/ 17 h 17"/>
                <a:gd name="T6" fmla="*/ 15 w 15"/>
                <a:gd name="T7" fmla="*/ 15 h 17"/>
                <a:gd name="T8" fmla="*/ 7 w 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1" y="17"/>
                    <a:pt x="13" y="16"/>
                    <a:pt x="15" y="15"/>
                  </a:cubicBezTo>
                  <a:cubicBezTo>
                    <a:pt x="13" y="10"/>
                    <a:pt x="10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Oval 33">
              <a:extLst>
                <a:ext uri="{FF2B5EF4-FFF2-40B4-BE49-F238E27FC236}">
                  <a16:creationId xmlns:a16="http://schemas.microsoft.com/office/drawing/2014/main" id="{6E9D766D-A082-4E46-8442-6A8253EF8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F9C14C6D-3991-420A-B923-E46C967DB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A4ED6A43-29BB-489B-AD00-B834F1DCD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28"/>
              <a:ext cx="48" cy="48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6 w 18"/>
                <a:gd name="T5" fmla="*/ 18 h 18"/>
                <a:gd name="T6" fmla="*/ 18 w 18"/>
                <a:gd name="T7" fmla="*/ 8 h 18"/>
                <a:gd name="T8" fmla="*/ 9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3" y="17"/>
                    <a:pt x="6" y="18"/>
                  </a:cubicBezTo>
                  <a:cubicBezTo>
                    <a:pt x="11" y="15"/>
                    <a:pt x="14" y="12"/>
                    <a:pt x="18" y="8"/>
                  </a:cubicBezTo>
                  <a:cubicBezTo>
                    <a:pt x="17" y="4"/>
                    <a:pt x="14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Oval 36">
              <a:extLst>
                <a:ext uri="{FF2B5EF4-FFF2-40B4-BE49-F238E27FC236}">
                  <a16:creationId xmlns:a16="http://schemas.microsoft.com/office/drawing/2014/main" id="{49A650AE-9FDA-45F9-85AB-B5FDEBDAC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31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F5221610-0097-44E0-8AED-EDA68EB2A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90"/>
              <a:ext cx="40" cy="35"/>
            </a:xfrm>
            <a:custGeom>
              <a:avLst/>
              <a:gdLst>
                <a:gd name="T0" fmla="*/ 8 w 15"/>
                <a:gd name="T1" fmla="*/ 0 h 13"/>
                <a:gd name="T2" fmla="*/ 0 w 15"/>
                <a:gd name="T3" fmla="*/ 8 h 13"/>
                <a:gd name="T4" fmla="*/ 2 w 15"/>
                <a:gd name="T5" fmla="*/ 13 h 13"/>
                <a:gd name="T6" fmla="*/ 15 w 15"/>
                <a:gd name="T7" fmla="*/ 4 h 13"/>
                <a:gd name="T8" fmla="*/ 8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6" y="10"/>
                    <a:pt x="11" y="7"/>
                    <a:pt x="15" y="4"/>
                  </a:cubicBezTo>
                  <a:cubicBezTo>
                    <a:pt x="13" y="1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Oval 38">
              <a:extLst>
                <a:ext uri="{FF2B5EF4-FFF2-40B4-BE49-F238E27FC236}">
                  <a16:creationId xmlns:a16="http://schemas.microsoft.com/office/drawing/2014/main" id="{473340D6-57DE-413E-9C7B-CCF493539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93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7D6723E1-ADB1-4878-9AF2-6A25FE482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34"/>
              <a:ext cx="32" cy="46"/>
            </a:xfrm>
            <a:custGeom>
              <a:avLst/>
              <a:gdLst>
                <a:gd name="T0" fmla="*/ 7 w 12"/>
                <a:gd name="T1" fmla="*/ 0 h 17"/>
                <a:gd name="T2" fmla="*/ 0 w 12"/>
                <a:gd name="T3" fmla="*/ 8 h 17"/>
                <a:gd name="T4" fmla="*/ 9 w 12"/>
                <a:gd name="T5" fmla="*/ 17 h 17"/>
                <a:gd name="T6" fmla="*/ 12 w 12"/>
                <a:gd name="T7" fmla="*/ 17 h 17"/>
                <a:gd name="T8" fmla="*/ 7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1" y="11"/>
                    <a:pt x="9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07F5BE29-CA24-46C2-9378-2B44B6D58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-16"/>
              <a:ext cx="918" cy="755"/>
            </a:xfrm>
            <a:custGeom>
              <a:avLst/>
              <a:gdLst>
                <a:gd name="T0" fmla="*/ 193 w 344"/>
                <a:gd name="T1" fmla="*/ 103 h 281"/>
                <a:gd name="T2" fmla="*/ 237 w 344"/>
                <a:gd name="T3" fmla="*/ 14 h 281"/>
                <a:gd name="T4" fmla="*/ 321 w 344"/>
                <a:gd name="T5" fmla="*/ 40 h 281"/>
                <a:gd name="T6" fmla="*/ 326 w 344"/>
                <a:gd name="T7" fmla="*/ 94 h 281"/>
                <a:gd name="T8" fmla="*/ 279 w 344"/>
                <a:gd name="T9" fmla="*/ 146 h 281"/>
                <a:gd name="T10" fmla="*/ 260 w 344"/>
                <a:gd name="T11" fmla="*/ 280 h 281"/>
                <a:gd name="T12" fmla="*/ 266 w 344"/>
                <a:gd name="T13" fmla="*/ 278 h 281"/>
                <a:gd name="T14" fmla="*/ 175 w 344"/>
                <a:gd name="T15" fmla="*/ 233 h 281"/>
                <a:gd name="T16" fmla="*/ 59 w 344"/>
                <a:gd name="T17" fmla="*/ 197 h 281"/>
                <a:gd name="T18" fmla="*/ 48 w 344"/>
                <a:gd name="T19" fmla="*/ 80 h 281"/>
                <a:gd name="T20" fmla="*/ 185 w 344"/>
                <a:gd name="T21" fmla="*/ 136 h 281"/>
                <a:gd name="T22" fmla="*/ 191 w 344"/>
                <a:gd name="T23" fmla="*/ 134 h 281"/>
                <a:gd name="T24" fmla="*/ 86 w 344"/>
                <a:gd name="T25" fmla="*/ 65 h 281"/>
                <a:gd name="T26" fmla="*/ 13 w 344"/>
                <a:gd name="T27" fmla="*/ 149 h 281"/>
                <a:gd name="T28" fmla="*/ 117 w 344"/>
                <a:gd name="T29" fmla="*/ 226 h 281"/>
                <a:gd name="T30" fmla="*/ 190 w 344"/>
                <a:gd name="T31" fmla="*/ 239 h 281"/>
                <a:gd name="T32" fmla="*/ 261 w 344"/>
                <a:gd name="T33" fmla="*/ 280 h 281"/>
                <a:gd name="T34" fmla="*/ 266 w 344"/>
                <a:gd name="T35" fmla="*/ 278 h 281"/>
                <a:gd name="T36" fmla="*/ 258 w 344"/>
                <a:gd name="T37" fmla="*/ 174 h 281"/>
                <a:gd name="T38" fmla="*/ 319 w 344"/>
                <a:gd name="T39" fmla="*/ 119 h 281"/>
                <a:gd name="T40" fmla="*/ 307 w 344"/>
                <a:gd name="T41" fmla="*/ 16 h 281"/>
                <a:gd name="T42" fmla="*/ 228 w 344"/>
                <a:gd name="T43" fmla="*/ 15 h 281"/>
                <a:gd name="T44" fmla="*/ 187 w 344"/>
                <a:gd name="T45" fmla="*/ 104 h 281"/>
                <a:gd name="T46" fmla="*/ 193 w 344"/>
                <a:gd name="T47" fmla="*/ 10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281">
                  <a:moveTo>
                    <a:pt x="193" y="103"/>
                  </a:moveTo>
                  <a:cubicBezTo>
                    <a:pt x="187" y="65"/>
                    <a:pt x="201" y="30"/>
                    <a:pt x="237" y="14"/>
                  </a:cubicBezTo>
                  <a:cubicBezTo>
                    <a:pt x="267" y="1"/>
                    <a:pt x="305" y="10"/>
                    <a:pt x="321" y="40"/>
                  </a:cubicBezTo>
                  <a:cubicBezTo>
                    <a:pt x="329" y="56"/>
                    <a:pt x="329" y="77"/>
                    <a:pt x="326" y="94"/>
                  </a:cubicBezTo>
                  <a:cubicBezTo>
                    <a:pt x="321" y="120"/>
                    <a:pt x="298" y="132"/>
                    <a:pt x="279" y="146"/>
                  </a:cubicBezTo>
                  <a:cubicBezTo>
                    <a:pt x="232" y="182"/>
                    <a:pt x="236" y="232"/>
                    <a:pt x="260" y="280"/>
                  </a:cubicBezTo>
                  <a:cubicBezTo>
                    <a:pt x="262" y="279"/>
                    <a:pt x="264" y="278"/>
                    <a:pt x="266" y="278"/>
                  </a:cubicBezTo>
                  <a:cubicBezTo>
                    <a:pt x="241" y="247"/>
                    <a:pt x="214" y="238"/>
                    <a:pt x="175" y="233"/>
                  </a:cubicBezTo>
                  <a:cubicBezTo>
                    <a:pt x="135" y="228"/>
                    <a:pt x="94" y="219"/>
                    <a:pt x="59" y="197"/>
                  </a:cubicBezTo>
                  <a:cubicBezTo>
                    <a:pt x="15" y="170"/>
                    <a:pt x="0" y="111"/>
                    <a:pt x="48" y="80"/>
                  </a:cubicBezTo>
                  <a:cubicBezTo>
                    <a:pt x="103" y="44"/>
                    <a:pt x="164" y="82"/>
                    <a:pt x="185" y="136"/>
                  </a:cubicBezTo>
                  <a:cubicBezTo>
                    <a:pt x="186" y="137"/>
                    <a:pt x="192" y="136"/>
                    <a:pt x="191" y="134"/>
                  </a:cubicBezTo>
                  <a:cubicBezTo>
                    <a:pt x="173" y="88"/>
                    <a:pt x="136" y="61"/>
                    <a:pt x="86" y="65"/>
                  </a:cubicBezTo>
                  <a:cubicBezTo>
                    <a:pt x="42" y="68"/>
                    <a:pt x="3" y="103"/>
                    <a:pt x="13" y="149"/>
                  </a:cubicBezTo>
                  <a:cubicBezTo>
                    <a:pt x="23" y="195"/>
                    <a:pt x="78" y="215"/>
                    <a:pt x="117" y="226"/>
                  </a:cubicBezTo>
                  <a:cubicBezTo>
                    <a:pt x="141" y="233"/>
                    <a:pt x="166" y="235"/>
                    <a:pt x="190" y="239"/>
                  </a:cubicBezTo>
                  <a:cubicBezTo>
                    <a:pt x="220" y="243"/>
                    <a:pt x="242" y="257"/>
                    <a:pt x="261" y="280"/>
                  </a:cubicBezTo>
                  <a:cubicBezTo>
                    <a:pt x="262" y="281"/>
                    <a:pt x="267" y="280"/>
                    <a:pt x="266" y="278"/>
                  </a:cubicBezTo>
                  <a:cubicBezTo>
                    <a:pt x="249" y="245"/>
                    <a:pt x="238" y="209"/>
                    <a:pt x="258" y="174"/>
                  </a:cubicBezTo>
                  <a:cubicBezTo>
                    <a:pt x="272" y="150"/>
                    <a:pt x="300" y="139"/>
                    <a:pt x="319" y="119"/>
                  </a:cubicBezTo>
                  <a:cubicBezTo>
                    <a:pt x="344" y="91"/>
                    <a:pt x="337" y="37"/>
                    <a:pt x="307" y="16"/>
                  </a:cubicBezTo>
                  <a:cubicBezTo>
                    <a:pt x="284" y="0"/>
                    <a:pt x="252" y="3"/>
                    <a:pt x="228" y="15"/>
                  </a:cubicBezTo>
                  <a:cubicBezTo>
                    <a:pt x="195" y="33"/>
                    <a:pt x="181" y="67"/>
                    <a:pt x="187" y="104"/>
                  </a:cubicBezTo>
                  <a:cubicBezTo>
                    <a:pt x="188" y="106"/>
                    <a:pt x="193" y="105"/>
                    <a:pt x="193" y="10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6FB0CB0A-0B2E-4FC7-AB8B-F0ACB18C9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314"/>
              <a:ext cx="564" cy="600"/>
            </a:xfrm>
            <a:custGeom>
              <a:avLst/>
              <a:gdLst>
                <a:gd name="T0" fmla="*/ 113 w 211"/>
                <a:gd name="T1" fmla="*/ 81 h 223"/>
                <a:gd name="T2" fmla="*/ 195 w 211"/>
                <a:gd name="T3" fmla="*/ 35 h 223"/>
                <a:gd name="T4" fmla="*/ 211 w 211"/>
                <a:gd name="T5" fmla="*/ 79 h 223"/>
                <a:gd name="T6" fmla="*/ 176 w 211"/>
                <a:gd name="T7" fmla="*/ 119 h 223"/>
                <a:gd name="T8" fmla="*/ 131 w 211"/>
                <a:gd name="T9" fmla="*/ 167 h 223"/>
                <a:gd name="T10" fmla="*/ 86 w 211"/>
                <a:gd name="T11" fmla="*/ 200 h 223"/>
                <a:gd name="T12" fmla="*/ 19 w 211"/>
                <a:gd name="T13" fmla="*/ 35 h 223"/>
                <a:gd name="T14" fmla="*/ 82 w 211"/>
                <a:gd name="T15" fmla="*/ 25 h 223"/>
                <a:gd name="T16" fmla="*/ 109 w 211"/>
                <a:gd name="T17" fmla="*/ 90 h 223"/>
                <a:gd name="T18" fmla="*/ 113 w 211"/>
                <a:gd name="T19" fmla="*/ 8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23">
                  <a:moveTo>
                    <a:pt x="113" y="81"/>
                  </a:moveTo>
                  <a:cubicBezTo>
                    <a:pt x="126" y="48"/>
                    <a:pt x="161" y="0"/>
                    <a:pt x="195" y="35"/>
                  </a:cubicBezTo>
                  <a:cubicBezTo>
                    <a:pt x="203" y="44"/>
                    <a:pt x="211" y="69"/>
                    <a:pt x="211" y="79"/>
                  </a:cubicBezTo>
                  <a:cubicBezTo>
                    <a:pt x="209" y="106"/>
                    <a:pt x="195" y="104"/>
                    <a:pt x="176" y="119"/>
                  </a:cubicBezTo>
                  <a:cubicBezTo>
                    <a:pt x="151" y="137"/>
                    <a:pt x="147" y="142"/>
                    <a:pt x="131" y="167"/>
                  </a:cubicBezTo>
                  <a:cubicBezTo>
                    <a:pt x="116" y="190"/>
                    <a:pt x="115" y="223"/>
                    <a:pt x="86" y="200"/>
                  </a:cubicBezTo>
                  <a:cubicBezTo>
                    <a:pt x="55" y="177"/>
                    <a:pt x="0" y="73"/>
                    <a:pt x="19" y="35"/>
                  </a:cubicBezTo>
                  <a:cubicBezTo>
                    <a:pt x="30" y="10"/>
                    <a:pt x="59" y="8"/>
                    <a:pt x="82" y="25"/>
                  </a:cubicBezTo>
                  <a:cubicBezTo>
                    <a:pt x="105" y="42"/>
                    <a:pt x="94" y="69"/>
                    <a:pt x="109" y="90"/>
                  </a:cubicBezTo>
                  <a:cubicBezTo>
                    <a:pt x="113" y="81"/>
                    <a:pt x="113" y="81"/>
                    <a:pt x="113" y="81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42">
              <a:extLst>
                <a:ext uri="{FF2B5EF4-FFF2-40B4-BE49-F238E27FC236}">
                  <a16:creationId xmlns:a16="http://schemas.microsoft.com/office/drawing/2014/main" id="{E3840B22-616B-4DBD-9FB2-41600D1D6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739"/>
              <a:ext cx="37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34289B8A-61C9-4DC0-9FA1-28BBD2F9D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" y="691"/>
              <a:ext cx="26" cy="32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9 h 12"/>
                <a:gd name="T4" fmla="*/ 0 w 10"/>
                <a:gd name="T5" fmla="*/ 12 h 12"/>
                <a:gd name="T6" fmla="*/ 10 w 10"/>
                <a:gd name="T7" fmla="*/ 0 h 12"/>
                <a:gd name="T8" fmla="*/ 9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3" y="7"/>
                    <a:pt x="6" y="4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44">
              <a:extLst>
                <a:ext uri="{FF2B5EF4-FFF2-40B4-BE49-F238E27FC236}">
                  <a16:creationId xmlns:a16="http://schemas.microsoft.com/office/drawing/2014/main" id="{CAD773CB-7D9F-4BA4-B6DC-D5364882F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" y="669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A4A2BDE9-5648-48BB-997A-0B58C3CD9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" y="768"/>
              <a:ext cx="40" cy="4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8 w 15"/>
                <a:gd name="T5" fmla="*/ 16 h 16"/>
                <a:gd name="T6" fmla="*/ 9 w 15"/>
                <a:gd name="T7" fmla="*/ 16 h 16"/>
                <a:gd name="T8" fmla="*/ 15 w 15"/>
                <a:gd name="T9" fmla="*/ 4 h 16"/>
                <a:gd name="T10" fmla="*/ 8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1" y="12"/>
                    <a:pt x="13" y="8"/>
                    <a:pt x="15" y="4"/>
                  </a:cubicBezTo>
                  <a:cubicBezTo>
                    <a:pt x="13" y="2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46">
              <a:extLst>
                <a:ext uri="{FF2B5EF4-FFF2-40B4-BE49-F238E27FC236}">
                  <a16:creationId xmlns:a16="http://schemas.microsoft.com/office/drawing/2014/main" id="{806F40DC-B7C2-43A5-8634-1F0A7FE41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" y="68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2FF99D7D-0925-4AE4-8937-EBEED75EB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836"/>
              <a:ext cx="40" cy="35"/>
            </a:xfrm>
            <a:custGeom>
              <a:avLst/>
              <a:gdLst>
                <a:gd name="T0" fmla="*/ 7 w 15"/>
                <a:gd name="T1" fmla="*/ 0 h 13"/>
                <a:gd name="T2" fmla="*/ 0 w 15"/>
                <a:gd name="T3" fmla="*/ 5 h 13"/>
                <a:gd name="T4" fmla="*/ 1 w 15"/>
                <a:gd name="T5" fmla="*/ 6 h 13"/>
                <a:gd name="T6" fmla="*/ 13 w 15"/>
                <a:gd name="T7" fmla="*/ 13 h 13"/>
                <a:gd name="T8" fmla="*/ 15 w 15"/>
                <a:gd name="T9" fmla="*/ 8 h 13"/>
                <a:gd name="T10" fmla="*/ 7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7" y="0"/>
                  </a:move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6" y="10"/>
                    <a:pt x="10" y="12"/>
                    <a:pt x="13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F0B6C55A-5A01-496A-856F-B40570377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382"/>
              <a:ext cx="35" cy="34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6 h 13"/>
                <a:gd name="T4" fmla="*/ 7 w 13"/>
                <a:gd name="T5" fmla="*/ 13 h 13"/>
                <a:gd name="T6" fmla="*/ 13 w 13"/>
                <a:gd name="T7" fmla="*/ 10 h 13"/>
                <a:gd name="T8" fmla="*/ 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" y="13"/>
                    <a:pt x="11" y="12"/>
                    <a:pt x="13" y="10"/>
                  </a:cubicBezTo>
                  <a:cubicBezTo>
                    <a:pt x="10" y="7"/>
                    <a:pt x="7" y="3"/>
                    <a:pt x="3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348E905F-E39D-4D07-B427-5DB9D983C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382"/>
              <a:ext cx="43" cy="48"/>
            </a:xfrm>
            <a:custGeom>
              <a:avLst/>
              <a:gdLst>
                <a:gd name="T0" fmla="*/ 8 w 16"/>
                <a:gd name="T1" fmla="*/ 0 h 18"/>
                <a:gd name="T2" fmla="*/ 1 w 16"/>
                <a:gd name="T3" fmla="*/ 10 h 18"/>
                <a:gd name="T4" fmla="*/ 0 w 16"/>
                <a:gd name="T5" fmla="*/ 14 h 18"/>
                <a:gd name="T6" fmla="*/ 7 w 16"/>
                <a:gd name="T7" fmla="*/ 18 h 18"/>
                <a:gd name="T8" fmla="*/ 16 w 16"/>
                <a:gd name="T9" fmla="*/ 9 h 18"/>
                <a:gd name="T10" fmla="*/ 8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3"/>
                    <a:pt x="3" y="6"/>
                    <a:pt x="1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4" y="18"/>
                    <a:pt x="7" y="18"/>
                  </a:cubicBezTo>
                  <a:cubicBezTo>
                    <a:pt x="12" y="18"/>
                    <a:pt x="16" y="14"/>
                    <a:pt x="16" y="9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5B10D867-21CD-41A3-B0C0-46141174A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79"/>
              <a:ext cx="24" cy="11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2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1"/>
                    <a:pt x="3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5" y="4"/>
                    <a:pt x="7" y="2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CFC727AE-4018-4098-AA40-4700F7BE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" y="352"/>
              <a:ext cx="43" cy="38"/>
            </a:xfrm>
            <a:custGeom>
              <a:avLst/>
              <a:gdLst>
                <a:gd name="T0" fmla="*/ 5 w 16"/>
                <a:gd name="T1" fmla="*/ 0 h 14"/>
                <a:gd name="T2" fmla="*/ 2 w 16"/>
                <a:gd name="T3" fmla="*/ 0 h 14"/>
                <a:gd name="T4" fmla="*/ 0 w 16"/>
                <a:gd name="T5" fmla="*/ 6 h 14"/>
                <a:gd name="T6" fmla="*/ 8 w 16"/>
                <a:gd name="T7" fmla="*/ 14 h 14"/>
                <a:gd name="T8" fmla="*/ 16 w 16"/>
                <a:gd name="T9" fmla="*/ 6 h 14"/>
                <a:gd name="T10" fmla="*/ 14 w 16"/>
                <a:gd name="T11" fmla="*/ 1 h 14"/>
                <a:gd name="T12" fmla="*/ 5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4"/>
                    <a:pt x="8" y="14"/>
                  </a:cubicBezTo>
                  <a:cubicBezTo>
                    <a:pt x="12" y="14"/>
                    <a:pt x="16" y="10"/>
                    <a:pt x="16" y="6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1" y="0"/>
                    <a:pt x="8" y="0"/>
                    <a:pt x="5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CD244F82-3E61-4394-B979-55BE544AC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" y="392"/>
              <a:ext cx="30" cy="2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9 w 11"/>
                <a:gd name="T5" fmla="*/ 10 h 10"/>
                <a:gd name="T6" fmla="*/ 11 w 11"/>
                <a:gd name="T7" fmla="*/ 10 h 10"/>
                <a:gd name="T8" fmla="*/ 8 w 11"/>
                <a:gd name="T9" fmla="*/ 6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0" y="9"/>
                    <a:pt x="9" y="7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F543B89D-294B-4CEA-849D-44FC91D87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77"/>
              <a:ext cx="567" cy="569"/>
            </a:xfrm>
            <a:custGeom>
              <a:avLst/>
              <a:gdLst>
                <a:gd name="T0" fmla="*/ 107 w 212"/>
                <a:gd name="T1" fmla="*/ 80 h 212"/>
                <a:gd name="T2" fmla="*/ 185 w 212"/>
                <a:gd name="T3" fmla="*/ 39 h 212"/>
                <a:gd name="T4" fmla="*/ 199 w 212"/>
                <a:gd name="T5" fmla="*/ 76 h 212"/>
                <a:gd name="T6" fmla="*/ 177 w 212"/>
                <a:gd name="T7" fmla="*/ 111 h 212"/>
                <a:gd name="T8" fmla="*/ 131 w 212"/>
                <a:gd name="T9" fmla="*/ 150 h 212"/>
                <a:gd name="T10" fmla="*/ 110 w 212"/>
                <a:gd name="T11" fmla="*/ 185 h 212"/>
                <a:gd name="T12" fmla="*/ 80 w 212"/>
                <a:gd name="T13" fmla="*/ 199 h 212"/>
                <a:gd name="T14" fmla="*/ 42 w 212"/>
                <a:gd name="T15" fmla="*/ 151 h 212"/>
                <a:gd name="T16" fmla="*/ 13 w 212"/>
                <a:gd name="T17" fmla="*/ 80 h 212"/>
                <a:gd name="T18" fmla="*/ 51 w 212"/>
                <a:gd name="T19" fmla="*/ 16 h 212"/>
                <a:gd name="T20" fmla="*/ 97 w 212"/>
                <a:gd name="T21" fmla="*/ 90 h 212"/>
                <a:gd name="T22" fmla="*/ 103 w 212"/>
                <a:gd name="T23" fmla="*/ 89 h 212"/>
                <a:gd name="T24" fmla="*/ 86 w 212"/>
                <a:gd name="T25" fmla="*/ 36 h 212"/>
                <a:gd name="T26" fmla="*/ 46 w 212"/>
                <a:gd name="T27" fmla="*/ 13 h 212"/>
                <a:gd name="T28" fmla="*/ 3 w 212"/>
                <a:gd name="T29" fmla="*/ 51 h 212"/>
                <a:gd name="T30" fmla="*/ 34 w 212"/>
                <a:gd name="T31" fmla="*/ 148 h 212"/>
                <a:gd name="T32" fmla="*/ 91 w 212"/>
                <a:gd name="T33" fmla="*/ 209 h 212"/>
                <a:gd name="T34" fmla="*/ 106 w 212"/>
                <a:gd name="T35" fmla="*/ 202 h 212"/>
                <a:gd name="T36" fmla="*/ 131 w 212"/>
                <a:gd name="T37" fmla="*/ 157 h 212"/>
                <a:gd name="T38" fmla="*/ 169 w 212"/>
                <a:gd name="T39" fmla="*/ 118 h 212"/>
                <a:gd name="T40" fmla="*/ 203 w 212"/>
                <a:gd name="T41" fmla="*/ 89 h 212"/>
                <a:gd name="T42" fmla="*/ 161 w 212"/>
                <a:gd name="T43" fmla="*/ 21 h 212"/>
                <a:gd name="T44" fmla="*/ 101 w 212"/>
                <a:gd name="T45" fmla="*/ 82 h 212"/>
                <a:gd name="T46" fmla="*/ 107 w 212"/>
                <a:gd name="T47" fmla="*/ 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212">
                  <a:moveTo>
                    <a:pt x="107" y="80"/>
                  </a:moveTo>
                  <a:cubicBezTo>
                    <a:pt x="118" y="51"/>
                    <a:pt x="153" y="0"/>
                    <a:pt x="185" y="39"/>
                  </a:cubicBezTo>
                  <a:cubicBezTo>
                    <a:pt x="193" y="48"/>
                    <a:pt x="197" y="64"/>
                    <a:pt x="199" y="76"/>
                  </a:cubicBezTo>
                  <a:cubicBezTo>
                    <a:pt x="202" y="93"/>
                    <a:pt x="190" y="103"/>
                    <a:pt x="177" y="111"/>
                  </a:cubicBezTo>
                  <a:cubicBezTo>
                    <a:pt x="159" y="120"/>
                    <a:pt x="143" y="134"/>
                    <a:pt x="131" y="150"/>
                  </a:cubicBezTo>
                  <a:cubicBezTo>
                    <a:pt x="123" y="161"/>
                    <a:pt x="116" y="172"/>
                    <a:pt x="110" y="185"/>
                  </a:cubicBezTo>
                  <a:cubicBezTo>
                    <a:pt x="103" y="200"/>
                    <a:pt x="97" y="212"/>
                    <a:pt x="80" y="199"/>
                  </a:cubicBezTo>
                  <a:cubicBezTo>
                    <a:pt x="63" y="187"/>
                    <a:pt x="52" y="168"/>
                    <a:pt x="42" y="151"/>
                  </a:cubicBezTo>
                  <a:cubicBezTo>
                    <a:pt x="29" y="129"/>
                    <a:pt x="19" y="105"/>
                    <a:pt x="13" y="80"/>
                  </a:cubicBezTo>
                  <a:cubicBezTo>
                    <a:pt x="6" y="53"/>
                    <a:pt x="7" y="7"/>
                    <a:pt x="51" y="16"/>
                  </a:cubicBezTo>
                  <a:cubicBezTo>
                    <a:pt x="90" y="24"/>
                    <a:pt x="81" y="64"/>
                    <a:pt x="97" y="90"/>
                  </a:cubicBezTo>
                  <a:cubicBezTo>
                    <a:pt x="98" y="91"/>
                    <a:pt x="103" y="89"/>
                    <a:pt x="103" y="89"/>
                  </a:cubicBezTo>
                  <a:cubicBezTo>
                    <a:pt x="93" y="72"/>
                    <a:pt x="94" y="53"/>
                    <a:pt x="86" y="36"/>
                  </a:cubicBezTo>
                  <a:cubicBezTo>
                    <a:pt x="80" y="22"/>
                    <a:pt x="60" y="12"/>
                    <a:pt x="46" y="13"/>
                  </a:cubicBezTo>
                  <a:cubicBezTo>
                    <a:pt x="22" y="13"/>
                    <a:pt x="6" y="27"/>
                    <a:pt x="3" y="51"/>
                  </a:cubicBezTo>
                  <a:cubicBezTo>
                    <a:pt x="0" y="83"/>
                    <a:pt x="19" y="120"/>
                    <a:pt x="34" y="148"/>
                  </a:cubicBezTo>
                  <a:cubicBezTo>
                    <a:pt x="44" y="166"/>
                    <a:pt x="66" y="209"/>
                    <a:pt x="91" y="209"/>
                  </a:cubicBezTo>
                  <a:cubicBezTo>
                    <a:pt x="98" y="209"/>
                    <a:pt x="102" y="206"/>
                    <a:pt x="106" y="202"/>
                  </a:cubicBezTo>
                  <a:cubicBezTo>
                    <a:pt x="117" y="190"/>
                    <a:pt x="122" y="170"/>
                    <a:pt x="131" y="157"/>
                  </a:cubicBezTo>
                  <a:cubicBezTo>
                    <a:pt x="141" y="141"/>
                    <a:pt x="154" y="130"/>
                    <a:pt x="169" y="118"/>
                  </a:cubicBezTo>
                  <a:cubicBezTo>
                    <a:pt x="182" y="109"/>
                    <a:pt x="197" y="105"/>
                    <a:pt x="203" y="89"/>
                  </a:cubicBezTo>
                  <a:cubicBezTo>
                    <a:pt x="212" y="65"/>
                    <a:pt x="190" y="18"/>
                    <a:pt x="161" y="21"/>
                  </a:cubicBezTo>
                  <a:cubicBezTo>
                    <a:pt x="130" y="25"/>
                    <a:pt x="112" y="55"/>
                    <a:pt x="101" y="82"/>
                  </a:cubicBezTo>
                  <a:cubicBezTo>
                    <a:pt x="101" y="82"/>
                    <a:pt x="106" y="82"/>
                    <a:pt x="107" y="8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1FA62CA3-6AD5-4312-9FB8-EA108C295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489"/>
              <a:ext cx="3180" cy="631"/>
            </a:xfrm>
            <a:custGeom>
              <a:avLst/>
              <a:gdLst>
                <a:gd name="T0" fmla="*/ 65 w 1191"/>
                <a:gd name="T1" fmla="*/ 118 h 235"/>
                <a:gd name="T2" fmla="*/ 167 w 1191"/>
                <a:gd name="T3" fmla="*/ 10 h 235"/>
                <a:gd name="T4" fmla="*/ 365 w 1191"/>
                <a:gd name="T5" fmla="*/ 5 h 235"/>
                <a:gd name="T6" fmla="*/ 561 w 1191"/>
                <a:gd name="T7" fmla="*/ 14 h 235"/>
                <a:gd name="T8" fmla="*/ 895 w 1191"/>
                <a:gd name="T9" fmla="*/ 24 h 235"/>
                <a:gd name="T10" fmla="*/ 1096 w 1191"/>
                <a:gd name="T11" fmla="*/ 26 h 235"/>
                <a:gd name="T12" fmla="*/ 1170 w 1191"/>
                <a:gd name="T13" fmla="*/ 65 h 235"/>
                <a:gd name="T14" fmla="*/ 1170 w 1191"/>
                <a:gd name="T15" fmla="*/ 145 h 235"/>
                <a:gd name="T16" fmla="*/ 1082 w 1191"/>
                <a:gd name="T17" fmla="*/ 179 h 235"/>
                <a:gd name="T18" fmla="*/ 979 w 1191"/>
                <a:gd name="T19" fmla="*/ 174 h 235"/>
                <a:gd name="T20" fmla="*/ 794 w 1191"/>
                <a:gd name="T21" fmla="*/ 147 h 235"/>
                <a:gd name="T22" fmla="*/ 515 w 1191"/>
                <a:gd name="T23" fmla="*/ 175 h 235"/>
                <a:gd name="T24" fmla="*/ 65 w 1191"/>
                <a:gd name="T25" fmla="*/ 118 h 235"/>
                <a:gd name="T26" fmla="*/ 60 w 1191"/>
                <a:gd name="T27" fmla="*/ 120 h 235"/>
                <a:gd name="T28" fmla="*/ 578 w 1191"/>
                <a:gd name="T29" fmla="*/ 168 h 235"/>
                <a:gd name="T30" fmla="*/ 864 w 1191"/>
                <a:gd name="T31" fmla="*/ 156 h 235"/>
                <a:gd name="T32" fmla="*/ 1035 w 1191"/>
                <a:gd name="T33" fmla="*/ 182 h 235"/>
                <a:gd name="T34" fmla="*/ 1177 w 1191"/>
                <a:gd name="T35" fmla="*/ 142 h 235"/>
                <a:gd name="T36" fmla="*/ 1182 w 1191"/>
                <a:gd name="T37" fmla="*/ 73 h 235"/>
                <a:gd name="T38" fmla="*/ 1125 w 1191"/>
                <a:gd name="T39" fmla="*/ 30 h 235"/>
                <a:gd name="T40" fmla="*/ 934 w 1191"/>
                <a:gd name="T41" fmla="*/ 19 h 235"/>
                <a:gd name="T42" fmla="*/ 635 w 1191"/>
                <a:gd name="T43" fmla="*/ 16 h 235"/>
                <a:gd name="T44" fmla="*/ 391 w 1191"/>
                <a:gd name="T45" fmla="*/ 3 h 235"/>
                <a:gd name="T46" fmla="*/ 271 w 1191"/>
                <a:gd name="T47" fmla="*/ 0 h 235"/>
                <a:gd name="T48" fmla="*/ 166 w 1191"/>
                <a:gd name="T49" fmla="*/ 8 h 235"/>
                <a:gd name="T50" fmla="*/ 60 w 1191"/>
                <a:gd name="T51" fmla="*/ 120 h 235"/>
                <a:gd name="T52" fmla="*/ 65 w 1191"/>
                <a:gd name="T53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1" h="235">
                  <a:moveTo>
                    <a:pt x="65" y="118"/>
                  </a:moveTo>
                  <a:cubicBezTo>
                    <a:pt x="7" y="50"/>
                    <a:pt x="115" y="17"/>
                    <a:pt x="167" y="10"/>
                  </a:cubicBezTo>
                  <a:cubicBezTo>
                    <a:pt x="234" y="2"/>
                    <a:pt x="298" y="3"/>
                    <a:pt x="365" y="5"/>
                  </a:cubicBezTo>
                  <a:cubicBezTo>
                    <a:pt x="431" y="7"/>
                    <a:pt x="496" y="10"/>
                    <a:pt x="561" y="14"/>
                  </a:cubicBezTo>
                  <a:cubicBezTo>
                    <a:pt x="672" y="21"/>
                    <a:pt x="783" y="30"/>
                    <a:pt x="895" y="24"/>
                  </a:cubicBezTo>
                  <a:cubicBezTo>
                    <a:pt x="961" y="20"/>
                    <a:pt x="1029" y="13"/>
                    <a:pt x="1096" y="26"/>
                  </a:cubicBezTo>
                  <a:cubicBezTo>
                    <a:pt x="1123" y="32"/>
                    <a:pt x="1152" y="42"/>
                    <a:pt x="1170" y="65"/>
                  </a:cubicBezTo>
                  <a:cubicBezTo>
                    <a:pt x="1187" y="87"/>
                    <a:pt x="1187" y="122"/>
                    <a:pt x="1170" y="145"/>
                  </a:cubicBezTo>
                  <a:cubicBezTo>
                    <a:pt x="1151" y="171"/>
                    <a:pt x="1112" y="177"/>
                    <a:pt x="1082" y="179"/>
                  </a:cubicBezTo>
                  <a:cubicBezTo>
                    <a:pt x="1048" y="182"/>
                    <a:pt x="1013" y="179"/>
                    <a:pt x="979" y="174"/>
                  </a:cubicBezTo>
                  <a:cubicBezTo>
                    <a:pt x="917" y="166"/>
                    <a:pt x="858" y="148"/>
                    <a:pt x="794" y="147"/>
                  </a:cubicBezTo>
                  <a:cubicBezTo>
                    <a:pt x="700" y="146"/>
                    <a:pt x="607" y="162"/>
                    <a:pt x="515" y="175"/>
                  </a:cubicBezTo>
                  <a:cubicBezTo>
                    <a:pt x="366" y="196"/>
                    <a:pt x="192" y="218"/>
                    <a:pt x="65" y="118"/>
                  </a:cubicBezTo>
                  <a:cubicBezTo>
                    <a:pt x="64" y="117"/>
                    <a:pt x="59" y="119"/>
                    <a:pt x="60" y="120"/>
                  </a:cubicBezTo>
                  <a:cubicBezTo>
                    <a:pt x="206" y="235"/>
                    <a:pt x="410" y="192"/>
                    <a:pt x="578" y="168"/>
                  </a:cubicBezTo>
                  <a:cubicBezTo>
                    <a:pt x="672" y="155"/>
                    <a:pt x="769" y="141"/>
                    <a:pt x="864" y="156"/>
                  </a:cubicBezTo>
                  <a:cubicBezTo>
                    <a:pt x="921" y="165"/>
                    <a:pt x="976" y="180"/>
                    <a:pt x="1035" y="182"/>
                  </a:cubicBezTo>
                  <a:cubicBezTo>
                    <a:pt x="1081" y="185"/>
                    <a:pt x="1147" y="184"/>
                    <a:pt x="1177" y="142"/>
                  </a:cubicBezTo>
                  <a:cubicBezTo>
                    <a:pt x="1191" y="123"/>
                    <a:pt x="1191" y="94"/>
                    <a:pt x="1182" y="73"/>
                  </a:cubicBezTo>
                  <a:cubicBezTo>
                    <a:pt x="1171" y="51"/>
                    <a:pt x="1148" y="38"/>
                    <a:pt x="1125" y="30"/>
                  </a:cubicBezTo>
                  <a:cubicBezTo>
                    <a:pt x="1065" y="10"/>
                    <a:pt x="996" y="15"/>
                    <a:pt x="934" y="19"/>
                  </a:cubicBezTo>
                  <a:cubicBezTo>
                    <a:pt x="834" y="25"/>
                    <a:pt x="735" y="22"/>
                    <a:pt x="635" y="16"/>
                  </a:cubicBezTo>
                  <a:cubicBezTo>
                    <a:pt x="554" y="11"/>
                    <a:pt x="472" y="3"/>
                    <a:pt x="391" y="3"/>
                  </a:cubicBezTo>
                  <a:cubicBezTo>
                    <a:pt x="351" y="3"/>
                    <a:pt x="311" y="0"/>
                    <a:pt x="271" y="0"/>
                  </a:cubicBezTo>
                  <a:cubicBezTo>
                    <a:pt x="235" y="0"/>
                    <a:pt x="201" y="4"/>
                    <a:pt x="166" y="8"/>
                  </a:cubicBezTo>
                  <a:cubicBezTo>
                    <a:pt x="113" y="15"/>
                    <a:pt x="0" y="50"/>
                    <a:pt x="60" y="120"/>
                  </a:cubicBezTo>
                  <a:cubicBezTo>
                    <a:pt x="61" y="121"/>
                    <a:pt x="66" y="119"/>
                    <a:pt x="65" y="118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0576744B-773D-4F9E-B7FF-3F817E155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621"/>
              <a:ext cx="86" cy="260"/>
            </a:xfrm>
            <a:custGeom>
              <a:avLst/>
              <a:gdLst>
                <a:gd name="T0" fmla="*/ 16 w 32"/>
                <a:gd name="T1" fmla="*/ 0 h 97"/>
                <a:gd name="T2" fmla="*/ 0 w 32"/>
                <a:gd name="T3" fmla="*/ 10 h 97"/>
                <a:gd name="T4" fmla="*/ 13 w 32"/>
                <a:gd name="T5" fmla="*/ 74 h 97"/>
                <a:gd name="T6" fmla="*/ 15 w 32"/>
                <a:gd name="T7" fmla="*/ 87 h 97"/>
                <a:gd name="T8" fmla="*/ 32 w 32"/>
                <a:gd name="T9" fmla="*/ 97 h 97"/>
                <a:gd name="T10" fmla="*/ 30 w 32"/>
                <a:gd name="T11" fmla="*/ 72 h 97"/>
                <a:gd name="T12" fmla="*/ 16 w 3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7">
                  <a:moveTo>
                    <a:pt x="16" y="0"/>
                  </a:moveTo>
                  <a:cubicBezTo>
                    <a:pt x="10" y="3"/>
                    <a:pt x="5" y="6"/>
                    <a:pt x="0" y="10"/>
                  </a:cubicBezTo>
                  <a:cubicBezTo>
                    <a:pt x="4" y="31"/>
                    <a:pt x="9" y="53"/>
                    <a:pt x="13" y="74"/>
                  </a:cubicBezTo>
                  <a:cubicBezTo>
                    <a:pt x="13" y="78"/>
                    <a:pt x="14" y="82"/>
                    <a:pt x="15" y="87"/>
                  </a:cubicBezTo>
                  <a:cubicBezTo>
                    <a:pt x="21" y="90"/>
                    <a:pt x="26" y="93"/>
                    <a:pt x="32" y="97"/>
                  </a:cubicBezTo>
                  <a:cubicBezTo>
                    <a:pt x="31" y="88"/>
                    <a:pt x="31" y="79"/>
                    <a:pt x="30" y="72"/>
                  </a:cubicBezTo>
                  <a:cubicBezTo>
                    <a:pt x="26" y="48"/>
                    <a:pt x="21" y="24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641AC612-8FF3-401A-B9DD-EBDB8D035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892"/>
              <a:ext cx="40" cy="3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 h 11"/>
                <a:gd name="T4" fmla="*/ 15 w 15"/>
                <a:gd name="T5" fmla="*/ 11 h 11"/>
                <a:gd name="T6" fmla="*/ 15 w 15"/>
                <a:gd name="T7" fmla="*/ 9 h 11"/>
                <a:gd name="T8" fmla="*/ 0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5"/>
                    <a:pt x="10" y="8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0" y="6"/>
                    <a:pt x="5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A3A16492-BFC2-49F1-B27C-5470BC6D4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871"/>
              <a:ext cx="45" cy="45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7 w 17"/>
                <a:gd name="T5" fmla="*/ 17 h 17"/>
                <a:gd name="T6" fmla="*/ 16 w 17"/>
                <a:gd name="T7" fmla="*/ 9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1" y="3"/>
                    <a:pt x="1" y="5"/>
                    <a:pt x="2" y="8"/>
                  </a:cubicBezTo>
                  <a:cubicBezTo>
                    <a:pt x="7" y="11"/>
                    <a:pt x="12" y="14"/>
                    <a:pt x="17" y="17"/>
                  </a:cubicBezTo>
                  <a:cubicBezTo>
                    <a:pt x="17" y="15"/>
                    <a:pt x="16" y="12"/>
                    <a:pt x="16" y="9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027D00F0-4233-4E99-84E5-C638FF47D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854"/>
              <a:ext cx="46" cy="41"/>
            </a:xfrm>
            <a:custGeom>
              <a:avLst/>
              <a:gdLst>
                <a:gd name="T0" fmla="*/ 0 w 17"/>
                <a:gd name="T1" fmla="*/ 0 h 15"/>
                <a:gd name="T2" fmla="*/ 1 w 17"/>
                <a:gd name="T3" fmla="*/ 6 h 15"/>
                <a:gd name="T4" fmla="*/ 17 w 17"/>
                <a:gd name="T5" fmla="*/ 15 h 15"/>
                <a:gd name="T6" fmla="*/ 17 w 17"/>
                <a:gd name="T7" fmla="*/ 10 h 15"/>
                <a:gd name="T8" fmla="*/ 0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7" y="9"/>
                    <a:pt x="12" y="12"/>
                    <a:pt x="17" y="15"/>
                  </a:cubicBezTo>
                  <a:cubicBezTo>
                    <a:pt x="17" y="13"/>
                    <a:pt x="17" y="11"/>
                    <a:pt x="17" y="10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9EC0D293-3F3F-4667-9E93-43387BCB7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562"/>
              <a:ext cx="80" cy="395"/>
            </a:xfrm>
            <a:custGeom>
              <a:avLst/>
              <a:gdLst>
                <a:gd name="T0" fmla="*/ 16 w 30"/>
                <a:gd name="T1" fmla="*/ 0 h 147"/>
                <a:gd name="T2" fmla="*/ 0 w 30"/>
                <a:gd name="T3" fmla="*/ 3 h 147"/>
                <a:gd name="T4" fmla="*/ 12 w 30"/>
                <a:gd name="T5" fmla="*/ 141 h 147"/>
                <a:gd name="T6" fmla="*/ 30 w 30"/>
                <a:gd name="T7" fmla="*/ 147 h 147"/>
                <a:gd name="T8" fmla="*/ 16 w 3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7">
                  <a:moveTo>
                    <a:pt x="16" y="0"/>
                  </a:moveTo>
                  <a:cubicBezTo>
                    <a:pt x="11" y="1"/>
                    <a:pt x="6" y="2"/>
                    <a:pt x="0" y="3"/>
                  </a:cubicBezTo>
                  <a:cubicBezTo>
                    <a:pt x="7" y="49"/>
                    <a:pt x="12" y="95"/>
                    <a:pt x="12" y="141"/>
                  </a:cubicBezTo>
                  <a:cubicBezTo>
                    <a:pt x="18" y="143"/>
                    <a:pt x="24" y="145"/>
                    <a:pt x="30" y="147"/>
                  </a:cubicBezTo>
                  <a:cubicBezTo>
                    <a:pt x="26" y="98"/>
                    <a:pt x="24" y="49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8D05D6EF-5C6D-4CAF-A568-04B3808B5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75"/>
              <a:ext cx="57" cy="22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2 h 8"/>
                <a:gd name="T4" fmla="*/ 21 w 21"/>
                <a:gd name="T5" fmla="*/ 8 h 8"/>
                <a:gd name="T6" fmla="*/ 21 w 21"/>
                <a:gd name="T7" fmla="*/ 7 h 8"/>
                <a:gd name="T8" fmla="*/ 0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7" y="4"/>
                    <a:pt x="14" y="6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4" y="5"/>
                    <a:pt x="7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8DC7461C-73A0-4056-9CCD-7258D337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51"/>
              <a:ext cx="57" cy="43"/>
            </a:xfrm>
            <a:custGeom>
              <a:avLst/>
              <a:gdLst>
                <a:gd name="T0" fmla="*/ 1 w 21"/>
                <a:gd name="T1" fmla="*/ 0 h 16"/>
                <a:gd name="T2" fmla="*/ 0 w 21"/>
                <a:gd name="T3" fmla="*/ 9 h 16"/>
                <a:gd name="T4" fmla="*/ 21 w 21"/>
                <a:gd name="T5" fmla="*/ 16 h 16"/>
                <a:gd name="T6" fmla="*/ 20 w 21"/>
                <a:gd name="T7" fmla="*/ 6 h 16"/>
                <a:gd name="T8" fmla="*/ 1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7" y="12"/>
                    <a:pt x="14" y="14"/>
                    <a:pt x="21" y="16"/>
                  </a:cubicBezTo>
                  <a:cubicBezTo>
                    <a:pt x="20" y="13"/>
                    <a:pt x="20" y="10"/>
                    <a:pt x="20" y="6"/>
                  </a:cubicBezTo>
                  <a:cubicBezTo>
                    <a:pt x="13" y="5"/>
                    <a:pt x="7" y="3"/>
                    <a:pt x="1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3000612F-D515-4533-A96F-DDCB16E89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40"/>
              <a:ext cx="51" cy="27"/>
            </a:xfrm>
            <a:custGeom>
              <a:avLst/>
              <a:gdLst>
                <a:gd name="T0" fmla="*/ 0 w 19"/>
                <a:gd name="T1" fmla="*/ 0 h 10"/>
                <a:gd name="T2" fmla="*/ 0 w 19"/>
                <a:gd name="T3" fmla="*/ 4 h 10"/>
                <a:gd name="T4" fmla="*/ 19 w 19"/>
                <a:gd name="T5" fmla="*/ 10 h 10"/>
                <a:gd name="T6" fmla="*/ 18 w 19"/>
                <a:gd name="T7" fmla="*/ 6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" y="7"/>
                    <a:pt x="12" y="9"/>
                    <a:pt x="19" y="10"/>
                  </a:cubicBezTo>
                  <a:cubicBezTo>
                    <a:pt x="19" y="9"/>
                    <a:pt x="18" y="8"/>
                    <a:pt x="18" y="6"/>
                  </a:cubicBezTo>
                  <a:cubicBezTo>
                    <a:pt x="12" y="4"/>
                    <a:pt x="6" y="2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8B75CFC2-2888-4939-A9E3-AF8847A97D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" y="537"/>
              <a:ext cx="107" cy="479"/>
            </a:xfrm>
            <a:custGeom>
              <a:avLst/>
              <a:gdLst>
                <a:gd name="T0" fmla="*/ 16 w 40"/>
                <a:gd name="T1" fmla="*/ 172 h 178"/>
                <a:gd name="T2" fmla="*/ 17 w 40"/>
                <a:gd name="T3" fmla="*/ 173 h 178"/>
                <a:gd name="T4" fmla="*/ 26 w 40"/>
                <a:gd name="T5" fmla="*/ 178 h 178"/>
                <a:gd name="T6" fmla="*/ 33 w 40"/>
                <a:gd name="T7" fmla="*/ 174 h 178"/>
                <a:gd name="T8" fmla="*/ 16 w 40"/>
                <a:gd name="T9" fmla="*/ 172 h 178"/>
                <a:gd name="T10" fmla="*/ 18 w 40"/>
                <a:gd name="T11" fmla="*/ 0 h 178"/>
                <a:gd name="T12" fmla="*/ 0 w 40"/>
                <a:gd name="T13" fmla="*/ 1 h 178"/>
                <a:gd name="T14" fmla="*/ 6 w 40"/>
                <a:gd name="T15" fmla="*/ 60 h 178"/>
                <a:gd name="T16" fmla="*/ 12 w 40"/>
                <a:gd name="T17" fmla="*/ 124 h 178"/>
                <a:gd name="T18" fmla="*/ 15 w 40"/>
                <a:gd name="T19" fmla="*/ 168 h 178"/>
                <a:gd name="T20" fmla="*/ 34 w 40"/>
                <a:gd name="T21" fmla="*/ 171 h 178"/>
                <a:gd name="T22" fmla="*/ 25 w 40"/>
                <a:gd name="T23" fmla="*/ 77 h 178"/>
                <a:gd name="T24" fmla="*/ 18 w 40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78">
                  <a:moveTo>
                    <a:pt x="16" y="172"/>
                  </a:moveTo>
                  <a:cubicBezTo>
                    <a:pt x="17" y="172"/>
                    <a:pt x="17" y="172"/>
                    <a:pt x="17" y="173"/>
                  </a:cubicBezTo>
                  <a:cubicBezTo>
                    <a:pt x="18" y="176"/>
                    <a:pt x="22" y="178"/>
                    <a:pt x="26" y="178"/>
                  </a:cubicBezTo>
                  <a:cubicBezTo>
                    <a:pt x="29" y="178"/>
                    <a:pt x="31" y="177"/>
                    <a:pt x="33" y="174"/>
                  </a:cubicBezTo>
                  <a:cubicBezTo>
                    <a:pt x="27" y="173"/>
                    <a:pt x="22" y="173"/>
                    <a:pt x="16" y="172"/>
                  </a:cubicBezTo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1" y="21"/>
                    <a:pt x="5" y="41"/>
                    <a:pt x="6" y="60"/>
                  </a:cubicBezTo>
                  <a:cubicBezTo>
                    <a:pt x="8" y="82"/>
                    <a:pt x="10" y="103"/>
                    <a:pt x="12" y="124"/>
                  </a:cubicBezTo>
                  <a:cubicBezTo>
                    <a:pt x="13" y="138"/>
                    <a:pt x="12" y="154"/>
                    <a:pt x="15" y="168"/>
                  </a:cubicBezTo>
                  <a:cubicBezTo>
                    <a:pt x="21" y="169"/>
                    <a:pt x="27" y="170"/>
                    <a:pt x="34" y="171"/>
                  </a:cubicBezTo>
                  <a:cubicBezTo>
                    <a:pt x="40" y="141"/>
                    <a:pt x="29" y="106"/>
                    <a:pt x="25" y="77"/>
                  </a:cubicBezTo>
                  <a:cubicBezTo>
                    <a:pt x="22" y="52"/>
                    <a:pt x="21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B833726E-F0DC-463A-ACB4-AF0E8B648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89"/>
              <a:ext cx="51" cy="16"/>
            </a:xfrm>
            <a:custGeom>
              <a:avLst/>
              <a:gdLst>
                <a:gd name="T0" fmla="*/ 0 w 19"/>
                <a:gd name="T1" fmla="*/ 0 h 6"/>
                <a:gd name="T2" fmla="*/ 1 w 19"/>
                <a:gd name="T3" fmla="*/ 4 h 6"/>
                <a:gd name="T4" fmla="*/ 18 w 19"/>
                <a:gd name="T5" fmla="*/ 6 h 6"/>
                <a:gd name="T6" fmla="*/ 18 w 19"/>
                <a:gd name="T7" fmla="*/ 5 h 6"/>
                <a:gd name="T8" fmla="*/ 19 w 19"/>
                <a:gd name="T9" fmla="*/ 3 h 6"/>
                <a:gd name="T10" fmla="*/ 0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7" y="5"/>
                    <a:pt x="12" y="5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4"/>
                    <a:pt x="18" y="3"/>
                    <a:pt x="19" y="3"/>
                  </a:cubicBez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56BD641C-89C5-4BB7-961A-5D51DC94B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535"/>
              <a:ext cx="96" cy="473"/>
            </a:xfrm>
            <a:custGeom>
              <a:avLst/>
              <a:gdLst>
                <a:gd name="T0" fmla="*/ 2 w 36"/>
                <a:gd name="T1" fmla="*/ 0 h 176"/>
                <a:gd name="T2" fmla="*/ 0 w 36"/>
                <a:gd name="T3" fmla="*/ 0 h 176"/>
                <a:gd name="T4" fmla="*/ 17 w 36"/>
                <a:gd name="T5" fmla="*/ 169 h 176"/>
                <a:gd name="T6" fmla="*/ 19 w 36"/>
                <a:gd name="T7" fmla="*/ 175 h 176"/>
                <a:gd name="T8" fmla="*/ 34 w 36"/>
                <a:gd name="T9" fmla="*/ 176 h 176"/>
                <a:gd name="T10" fmla="*/ 36 w 36"/>
                <a:gd name="T11" fmla="*/ 169 h 176"/>
                <a:gd name="T12" fmla="*/ 16 w 36"/>
                <a:gd name="T13" fmla="*/ 0 h 176"/>
                <a:gd name="T14" fmla="*/ 2 w 36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76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56"/>
                    <a:pt x="16" y="112"/>
                    <a:pt x="17" y="169"/>
                  </a:cubicBezTo>
                  <a:cubicBezTo>
                    <a:pt x="17" y="172"/>
                    <a:pt x="18" y="174"/>
                    <a:pt x="19" y="175"/>
                  </a:cubicBezTo>
                  <a:cubicBezTo>
                    <a:pt x="24" y="175"/>
                    <a:pt x="29" y="176"/>
                    <a:pt x="34" y="176"/>
                  </a:cubicBezTo>
                  <a:cubicBezTo>
                    <a:pt x="35" y="174"/>
                    <a:pt x="36" y="172"/>
                    <a:pt x="36" y="169"/>
                  </a:cubicBezTo>
                  <a:cubicBezTo>
                    <a:pt x="32" y="112"/>
                    <a:pt x="23" y="56"/>
                    <a:pt x="16" y="0"/>
                  </a:cubicBezTo>
                  <a:cubicBezTo>
                    <a:pt x="12" y="0"/>
                    <a:pt x="7" y="0"/>
                    <a:pt x="2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5FB031CB-9BA7-4A7C-BD22-C4902DF16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005"/>
              <a:ext cx="40" cy="8"/>
            </a:xfrm>
            <a:custGeom>
              <a:avLst/>
              <a:gdLst>
                <a:gd name="T0" fmla="*/ 0 w 15"/>
                <a:gd name="T1" fmla="*/ 0 h 3"/>
                <a:gd name="T2" fmla="*/ 8 w 15"/>
                <a:gd name="T3" fmla="*/ 3 h 3"/>
                <a:gd name="T4" fmla="*/ 15 w 15"/>
                <a:gd name="T5" fmla="*/ 1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  <a:cubicBezTo>
                    <a:pt x="10" y="3"/>
                    <a:pt x="13" y="2"/>
                    <a:pt x="15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E01A8500-2416-4C85-9E5A-19CE54B50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588"/>
              <a:ext cx="91" cy="65"/>
            </a:xfrm>
            <a:custGeom>
              <a:avLst/>
              <a:gdLst>
                <a:gd name="T0" fmla="*/ 19 w 34"/>
                <a:gd name="T1" fmla="*/ 0 h 24"/>
                <a:gd name="T2" fmla="*/ 4 w 34"/>
                <a:gd name="T3" fmla="*/ 6 h 24"/>
                <a:gd name="T4" fmla="*/ 8 w 34"/>
                <a:gd name="T5" fmla="*/ 22 h 24"/>
                <a:gd name="T6" fmla="*/ 16 w 34"/>
                <a:gd name="T7" fmla="*/ 24 h 24"/>
                <a:gd name="T8" fmla="*/ 29 w 34"/>
                <a:gd name="T9" fmla="*/ 9 h 24"/>
                <a:gd name="T10" fmla="*/ 19 w 3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4">
                  <a:moveTo>
                    <a:pt x="19" y="0"/>
                  </a:moveTo>
                  <a:cubicBezTo>
                    <a:pt x="14" y="2"/>
                    <a:pt x="9" y="4"/>
                    <a:pt x="4" y="6"/>
                  </a:cubicBezTo>
                  <a:cubicBezTo>
                    <a:pt x="2" y="9"/>
                    <a:pt x="0" y="18"/>
                    <a:pt x="8" y="22"/>
                  </a:cubicBezTo>
                  <a:cubicBezTo>
                    <a:pt x="10" y="24"/>
                    <a:pt x="13" y="24"/>
                    <a:pt x="16" y="24"/>
                  </a:cubicBezTo>
                  <a:cubicBezTo>
                    <a:pt x="25" y="24"/>
                    <a:pt x="34" y="17"/>
                    <a:pt x="29" y="9"/>
                  </a:cubicBezTo>
                  <a:cubicBezTo>
                    <a:pt x="27" y="5"/>
                    <a:pt x="23" y="2"/>
                    <a:pt x="19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00D84A32-ED3A-45F9-B1A5-DFE73409F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728"/>
              <a:ext cx="91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2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A545D1C5-3CB2-48EF-938A-EC513ACAD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897"/>
              <a:ext cx="58" cy="30"/>
            </a:xfrm>
            <a:custGeom>
              <a:avLst/>
              <a:gdLst>
                <a:gd name="T0" fmla="*/ 6 w 22"/>
                <a:gd name="T1" fmla="*/ 0 h 11"/>
                <a:gd name="T2" fmla="*/ 0 w 22"/>
                <a:gd name="T3" fmla="*/ 2 h 11"/>
                <a:gd name="T4" fmla="*/ 22 w 22"/>
                <a:gd name="T5" fmla="*/ 11 h 11"/>
                <a:gd name="T6" fmla="*/ 20 w 22"/>
                <a:gd name="T7" fmla="*/ 9 h 11"/>
                <a:gd name="T8" fmla="*/ 6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6" y="0"/>
                  </a:moveTo>
                  <a:cubicBezTo>
                    <a:pt x="4" y="0"/>
                    <a:pt x="2" y="0"/>
                    <a:pt x="0" y="2"/>
                  </a:cubicBezTo>
                  <a:cubicBezTo>
                    <a:pt x="7" y="5"/>
                    <a:pt x="15" y="8"/>
                    <a:pt x="22" y="11"/>
                  </a:cubicBezTo>
                  <a:cubicBezTo>
                    <a:pt x="22" y="10"/>
                    <a:pt x="21" y="10"/>
                    <a:pt x="20" y="9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2D50BCA0-FD85-4369-B014-16068337C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2"/>
              <a:ext cx="61" cy="30"/>
            </a:xfrm>
            <a:custGeom>
              <a:avLst/>
              <a:gdLst>
                <a:gd name="T0" fmla="*/ 0 w 23"/>
                <a:gd name="T1" fmla="*/ 0 h 11"/>
                <a:gd name="T2" fmla="*/ 0 w 23"/>
                <a:gd name="T3" fmla="*/ 1 h 11"/>
                <a:gd name="T4" fmla="*/ 22 w 23"/>
                <a:gd name="T5" fmla="*/ 11 h 11"/>
                <a:gd name="T6" fmla="*/ 23 w 23"/>
                <a:gd name="T7" fmla="*/ 10 h 11"/>
                <a:gd name="T8" fmla="*/ 0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7" y="5"/>
                    <a:pt x="14" y="8"/>
                    <a:pt x="22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15" y="7"/>
                    <a:pt x="7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23436DBE-D25C-4E7A-8C10-62ADDA179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11"/>
              <a:ext cx="72" cy="48"/>
            </a:xfrm>
            <a:custGeom>
              <a:avLst/>
              <a:gdLst>
                <a:gd name="T0" fmla="*/ 1 w 27"/>
                <a:gd name="T1" fmla="*/ 0 h 18"/>
                <a:gd name="T2" fmla="*/ 0 w 27"/>
                <a:gd name="T3" fmla="*/ 2 h 18"/>
                <a:gd name="T4" fmla="*/ 0 w 27"/>
                <a:gd name="T5" fmla="*/ 8 h 18"/>
                <a:gd name="T6" fmla="*/ 23 w 27"/>
                <a:gd name="T7" fmla="*/ 18 h 18"/>
                <a:gd name="T8" fmla="*/ 27 w 27"/>
                <a:gd name="T9" fmla="*/ 11 h 18"/>
                <a:gd name="T10" fmla="*/ 1 w 2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7" y="12"/>
                    <a:pt x="15" y="15"/>
                    <a:pt x="23" y="18"/>
                  </a:cubicBezTo>
                  <a:cubicBezTo>
                    <a:pt x="25" y="16"/>
                    <a:pt x="26" y="14"/>
                    <a:pt x="27" y="11"/>
                  </a:cubicBezTo>
                  <a:cubicBezTo>
                    <a:pt x="18" y="8"/>
                    <a:pt x="10" y="4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3BE3A731-3230-4EE3-AA57-7DF5E8442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903"/>
              <a:ext cx="69" cy="37"/>
            </a:xfrm>
            <a:custGeom>
              <a:avLst/>
              <a:gdLst>
                <a:gd name="T0" fmla="*/ 3 w 26"/>
                <a:gd name="T1" fmla="*/ 0 h 14"/>
                <a:gd name="T2" fmla="*/ 0 w 26"/>
                <a:gd name="T3" fmla="*/ 3 h 14"/>
                <a:gd name="T4" fmla="*/ 26 w 26"/>
                <a:gd name="T5" fmla="*/ 14 h 14"/>
                <a:gd name="T6" fmla="*/ 25 w 26"/>
                <a:gd name="T7" fmla="*/ 9 h 14"/>
                <a:gd name="T8" fmla="*/ 3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9" y="7"/>
                    <a:pt x="17" y="11"/>
                    <a:pt x="26" y="14"/>
                  </a:cubicBezTo>
                  <a:cubicBezTo>
                    <a:pt x="26" y="12"/>
                    <a:pt x="26" y="11"/>
                    <a:pt x="25" y="9"/>
                  </a:cubicBezTo>
                  <a:cubicBezTo>
                    <a:pt x="18" y="6"/>
                    <a:pt x="10" y="3"/>
                    <a:pt x="3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FCE4EB43-9E33-4215-8F9C-3D431E39B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889"/>
              <a:ext cx="94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CB5BC9A8-9625-4700-BC66-D0CC1A223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712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E2E9F6C0-DE14-48D7-A163-355356AC9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DAFBFA2E-1ED2-448A-955B-6BE8694F7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537"/>
              <a:ext cx="134" cy="468"/>
            </a:xfrm>
            <a:custGeom>
              <a:avLst/>
              <a:gdLst>
                <a:gd name="T0" fmla="*/ 0 w 50"/>
                <a:gd name="T1" fmla="*/ 0 h 174"/>
                <a:gd name="T2" fmla="*/ 21 w 50"/>
                <a:gd name="T3" fmla="*/ 105 h 174"/>
                <a:gd name="T4" fmla="*/ 29 w 50"/>
                <a:gd name="T5" fmla="*/ 172 h 174"/>
                <a:gd name="T6" fmla="*/ 30 w 50"/>
                <a:gd name="T7" fmla="*/ 174 h 174"/>
                <a:gd name="T8" fmla="*/ 50 w 50"/>
                <a:gd name="T9" fmla="*/ 173 h 174"/>
                <a:gd name="T10" fmla="*/ 49 w 50"/>
                <a:gd name="T11" fmla="*/ 167 h 174"/>
                <a:gd name="T12" fmla="*/ 38 w 50"/>
                <a:gd name="T13" fmla="*/ 103 h 174"/>
                <a:gd name="T14" fmla="*/ 18 w 50"/>
                <a:gd name="T15" fmla="*/ 1 h 174"/>
                <a:gd name="T16" fmla="*/ 0 w 50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4">
                  <a:moveTo>
                    <a:pt x="0" y="0"/>
                  </a:moveTo>
                  <a:cubicBezTo>
                    <a:pt x="7" y="35"/>
                    <a:pt x="14" y="70"/>
                    <a:pt x="21" y="105"/>
                  </a:cubicBezTo>
                  <a:cubicBezTo>
                    <a:pt x="24" y="126"/>
                    <a:pt x="31" y="151"/>
                    <a:pt x="29" y="172"/>
                  </a:cubicBezTo>
                  <a:cubicBezTo>
                    <a:pt x="29" y="172"/>
                    <a:pt x="30" y="173"/>
                    <a:pt x="30" y="174"/>
                  </a:cubicBezTo>
                  <a:cubicBezTo>
                    <a:pt x="37" y="173"/>
                    <a:pt x="43" y="173"/>
                    <a:pt x="50" y="173"/>
                  </a:cubicBezTo>
                  <a:cubicBezTo>
                    <a:pt x="50" y="171"/>
                    <a:pt x="50" y="169"/>
                    <a:pt x="49" y="167"/>
                  </a:cubicBezTo>
                  <a:cubicBezTo>
                    <a:pt x="38" y="152"/>
                    <a:pt x="41" y="121"/>
                    <a:pt x="38" y="103"/>
                  </a:cubicBezTo>
                  <a:cubicBezTo>
                    <a:pt x="32" y="69"/>
                    <a:pt x="25" y="3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D61CAC52-63DB-411A-B29B-543E1CE6C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021"/>
              <a:ext cx="24" cy="3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3 w 9"/>
                <a:gd name="T5" fmla="*/ 1 h 1"/>
                <a:gd name="T6" fmla="*/ 3 w 9"/>
                <a:gd name="T7" fmla="*/ 1 h 1"/>
                <a:gd name="T8" fmla="*/ 4 w 9"/>
                <a:gd name="T9" fmla="*/ 1 h 1"/>
                <a:gd name="T10" fmla="*/ 9 w 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0"/>
                    <a:pt x="9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84D826EF-D69E-4380-A94B-238AB474B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010"/>
              <a:ext cx="48" cy="11"/>
            </a:xfrm>
            <a:custGeom>
              <a:avLst/>
              <a:gdLst>
                <a:gd name="T0" fmla="*/ 18 w 18"/>
                <a:gd name="T1" fmla="*/ 0 h 4"/>
                <a:gd name="T2" fmla="*/ 0 w 18"/>
                <a:gd name="T3" fmla="*/ 1 h 4"/>
                <a:gd name="T4" fmla="*/ 6 w 18"/>
                <a:gd name="T5" fmla="*/ 4 h 4"/>
                <a:gd name="T6" fmla="*/ 15 w 18"/>
                <a:gd name="T7" fmla="*/ 4 h 4"/>
                <a:gd name="T8" fmla="*/ 17 w 18"/>
                <a:gd name="T9" fmla="*/ 1 h 4"/>
                <a:gd name="T10" fmla="*/ 18 w 18"/>
                <a:gd name="T11" fmla="*/ 0 h 4"/>
                <a:gd name="T12" fmla="*/ 18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9" y="4"/>
                    <a:pt x="12" y="4"/>
                    <a:pt x="15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6830A788-5C71-4466-B3A6-3A761B076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002"/>
              <a:ext cx="54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1 w 20"/>
                <a:gd name="T5" fmla="*/ 4 h 4"/>
                <a:gd name="T6" fmla="*/ 19 w 20"/>
                <a:gd name="T7" fmla="*/ 3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7" y="4"/>
                    <a:pt x="13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C14F054F-D478-4ADE-A222-685A80EAE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543"/>
              <a:ext cx="88" cy="448"/>
            </a:xfrm>
            <a:custGeom>
              <a:avLst/>
              <a:gdLst>
                <a:gd name="T0" fmla="*/ 0 w 33"/>
                <a:gd name="T1" fmla="*/ 0 h 167"/>
                <a:gd name="T2" fmla="*/ 13 w 33"/>
                <a:gd name="T3" fmla="*/ 167 h 167"/>
                <a:gd name="T4" fmla="*/ 33 w 33"/>
                <a:gd name="T5" fmla="*/ 165 h 167"/>
                <a:gd name="T6" fmla="*/ 17 w 33"/>
                <a:gd name="T7" fmla="*/ 1 h 167"/>
                <a:gd name="T8" fmla="*/ 0 w 33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7">
                  <a:moveTo>
                    <a:pt x="0" y="0"/>
                  </a:moveTo>
                  <a:cubicBezTo>
                    <a:pt x="10" y="55"/>
                    <a:pt x="15" y="112"/>
                    <a:pt x="13" y="167"/>
                  </a:cubicBezTo>
                  <a:cubicBezTo>
                    <a:pt x="20" y="167"/>
                    <a:pt x="26" y="166"/>
                    <a:pt x="33" y="165"/>
                  </a:cubicBezTo>
                  <a:cubicBezTo>
                    <a:pt x="28" y="110"/>
                    <a:pt x="26" y="55"/>
                    <a:pt x="17" y="1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2B8A7D73-D29F-4104-B3D4-AEEC7C992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7"/>
              <a:ext cx="56" cy="11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2">
              <a:extLst>
                <a:ext uri="{FF2B5EF4-FFF2-40B4-BE49-F238E27FC236}">
                  <a16:creationId xmlns:a16="http://schemas.microsoft.com/office/drawing/2014/main" id="{F98E2D2D-2DBB-4039-A711-453DC155A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4"/>
              <a:ext cx="53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2 h 4"/>
                <a:gd name="T4" fmla="*/ 0 w 20"/>
                <a:gd name="T5" fmla="*/ 4 h 4"/>
                <a:gd name="T6" fmla="*/ 20 w 20"/>
                <a:gd name="T7" fmla="*/ 1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4" y="1"/>
                    <a:pt x="7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7" y="3"/>
                    <a:pt x="14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3">
              <a:extLst>
                <a:ext uri="{FF2B5EF4-FFF2-40B4-BE49-F238E27FC236}">
                  <a16:creationId xmlns:a16="http://schemas.microsoft.com/office/drawing/2014/main" id="{6E0FE784-A012-452A-AE37-601893783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86"/>
              <a:ext cx="53" cy="14"/>
            </a:xfrm>
            <a:custGeom>
              <a:avLst/>
              <a:gdLst>
                <a:gd name="T0" fmla="*/ 20 w 20"/>
                <a:gd name="T1" fmla="*/ 0 h 5"/>
                <a:gd name="T2" fmla="*/ 0 w 20"/>
                <a:gd name="T3" fmla="*/ 2 h 5"/>
                <a:gd name="T4" fmla="*/ 0 w 20"/>
                <a:gd name="T5" fmla="*/ 5 h 5"/>
                <a:gd name="T6" fmla="*/ 20 w 20"/>
                <a:gd name="T7" fmla="*/ 3 h 5"/>
                <a:gd name="T8" fmla="*/ 20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20" y="0"/>
                  </a:moveTo>
                  <a:cubicBezTo>
                    <a:pt x="13" y="1"/>
                    <a:pt x="7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7" y="5"/>
                    <a:pt x="14" y="4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059531C7-B928-4FBD-861E-BCEC4E1C7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551"/>
              <a:ext cx="98" cy="419"/>
            </a:xfrm>
            <a:custGeom>
              <a:avLst/>
              <a:gdLst>
                <a:gd name="T0" fmla="*/ 0 w 37"/>
                <a:gd name="T1" fmla="*/ 0 h 156"/>
                <a:gd name="T2" fmla="*/ 6 w 37"/>
                <a:gd name="T3" fmla="*/ 55 h 156"/>
                <a:gd name="T4" fmla="*/ 12 w 37"/>
                <a:gd name="T5" fmla="*/ 119 h 156"/>
                <a:gd name="T6" fmla="*/ 14 w 37"/>
                <a:gd name="T7" fmla="*/ 156 h 156"/>
                <a:gd name="T8" fmla="*/ 35 w 37"/>
                <a:gd name="T9" fmla="*/ 153 h 156"/>
                <a:gd name="T10" fmla="*/ 25 w 37"/>
                <a:gd name="T11" fmla="*/ 72 h 156"/>
                <a:gd name="T12" fmla="*/ 18 w 37"/>
                <a:gd name="T13" fmla="*/ 1 h 156"/>
                <a:gd name="T14" fmla="*/ 0 w 37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56">
                  <a:moveTo>
                    <a:pt x="0" y="0"/>
                  </a:moveTo>
                  <a:cubicBezTo>
                    <a:pt x="2" y="19"/>
                    <a:pt x="5" y="38"/>
                    <a:pt x="6" y="55"/>
                  </a:cubicBezTo>
                  <a:cubicBezTo>
                    <a:pt x="8" y="77"/>
                    <a:pt x="10" y="98"/>
                    <a:pt x="12" y="119"/>
                  </a:cubicBezTo>
                  <a:cubicBezTo>
                    <a:pt x="13" y="131"/>
                    <a:pt x="12" y="144"/>
                    <a:pt x="14" y="156"/>
                  </a:cubicBezTo>
                  <a:cubicBezTo>
                    <a:pt x="21" y="155"/>
                    <a:pt x="28" y="154"/>
                    <a:pt x="35" y="153"/>
                  </a:cubicBezTo>
                  <a:cubicBezTo>
                    <a:pt x="37" y="127"/>
                    <a:pt x="28" y="97"/>
                    <a:pt x="25" y="72"/>
                  </a:cubicBezTo>
                  <a:cubicBezTo>
                    <a:pt x="22" y="49"/>
                    <a:pt x="21" y="2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DD08853F-9124-4EA0-B6B4-70CD2527A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75"/>
              <a:ext cx="13" cy="3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726E7452-2081-45BB-9925-0D6612E1E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62"/>
              <a:ext cx="56" cy="16"/>
            </a:xfrm>
            <a:custGeom>
              <a:avLst/>
              <a:gdLst>
                <a:gd name="T0" fmla="*/ 21 w 21"/>
                <a:gd name="T1" fmla="*/ 0 h 6"/>
                <a:gd name="T2" fmla="*/ 0 w 21"/>
                <a:gd name="T3" fmla="*/ 3 h 6"/>
                <a:gd name="T4" fmla="*/ 0 w 21"/>
                <a:gd name="T5" fmla="*/ 6 h 6"/>
                <a:gd name="T6" fmla="*/ 5 w 21"/>
                <a:gd name="T7" fmla="*/ 5 h 6"/>
                <a:gd name="T8" fmla="*/ 21 w 21"/>
                <a:gd name="T9" fmla="*/ 2 h 6"/>
                <a:gd name="T10" fmla="*/ 21 w 2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10" y="4"/>
                    <a:pt x="16" y="3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06221BC6-5A03-47A0-9508-F5D471771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35"/>
              <a:ext cx="51" cy="11"/>
            </a:xfrm>
            <a:custGeom>
              <a:avLst/>
              <a:gdLst>
                <a:gd name="T0" fmla="*/ 18 w 19"/>
                <a:gd name="T1" fmla="*/ 0 h 4"/>
                <a:gd name="T2" fmla="*/ 0 w 19"/>
                <a:gd name="T3" fmla="*/ 3 h 4"/>
                <a:gd name="T4" fmla="*/ 0 w 19"/>
                <a:gd name="T5" fmla="*/ 4 h 4"/>
                <a:gd name="T6" fmla="*/ 7 w 19"/>
                <a:gd name="T7" fmla="*/ 3 h 4"/>
                <a:gd name="T8" fmla="*/ 19 w 19"/>
                <a:gd name="T9" fmla="*/ 1 h 4"/>
                <a:gd name="T10" fmla="*/ 18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8" y="0"/>
                  </a:moveTo>
                  <a:cubicBezTo>
                    <a:pt x="12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11" y="3"/>
                    <a:pt x="15" y="2"/>
                    <a:pt x="19" y="1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53A10C12-E52B-4863-8AE8-3E251B9E3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559"/>
              <a:ext cx="88" cy="384"/>
            </a:xfrm>
            <a:custGeom>
              <a:avLst/>
              <a:gdLst>
                <a:gd name="T0" fmla="*/ 0 w 33"/>
                <a:gd name="T1" fmla="*/ 0 h 143"/>
                <a:gd name="T2" fmla="*/ 15 w 33"/>
                <a:gd name="T3" fmla="*/ 143 h 143"/>
                <a:gd name="T4" fmla="*/ 33 w 33"/>
                <a:gd name="T5" fmla="*/ 140 h 143"/>
                <a:gd name="T6" fmla="*/ 17 w 33"/>
                <a:gd name="T7" fmla="*/ 1 h 143"/>
                <a:gd name="T8" fmla="*/ 0 w 33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3">
                  <a:moveTo>
                    <a:pt x="0" y="0"/>
                  </a:moveTo>
                  <a:cubicBezTo>
                    <a:pt x="3" y="48"/>
                    <a:pt x="12" y="96"/>
                    <a:pt x="15" y="143"/>
                  </a:cubicBezTo>
                  <a:cubicBezTo>
                    <a:pt x="21" y="142"/>
                    <a:pt x="27" y="141"/>
                    <a:pt x="33" y="140"/>
                  </a:cubicBezTo>
                  <a:cubicBezTo>
                    <a:pt x="29" y="94"/>
                    <a:pt x="22" y="47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6424C6C2-FB8C-473F-BB08-0FDD337B4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43"/>
              <a:ext cx="19" cy="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1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90">
              <a:extLst>
                <a:ext uri="{FF2B5EF4-FFF2-40B4-BE49-F238E27FC236}">
                  <a16:creationId xmlns:a16="http://schemas.microsoft.com/office/drawing/2014/main" id="{28ADF759-1EAB-4C81-8CEE-1B17E9CF1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586"/>
              <a:ext cx="96" cy="67"/>
            </a:xfrm>
            <a:custGeom>
              <a:avLst/>
              <a:gdLst>
                <a:gd name="T0" fmla="*/ 16 w 36"/>
                <a:gd name="T1" fmla="*/ 0 h 25"/>
                <a:gd name="T2" fmla="*/ 7 w 36"/>
                <a:gd name="T3" fmla="*/ 5 h 25"/>
                <a:gd name="T4" fmla="*/ 11 w 36"/>
                <a:gd name="T5" fmla="*/ 23 h 25"/>
                <a:gd name="T6" fmla="*/ 18 w 36"/>
                <a:gd name="T7" fmla="*/ 25 h 25"/>
                <a:gd name="T8" fmla="*/ 32 w 36"/>
                <a:gd name="T9" fmla="*/ 10 h 25"/>
                <a:gd name="T10" fmla="*/ 16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16" y="0"/>
                  </a:moveTo>
                  <a:cubicBezTo>
                    <a:pt x="13" y="0"/>
                    <a:pt x="10" y="1"/>
                    <a:pt x="7" y="5"/>
                  </a:cubicBezTo>
                  <a:cubicBezTo>
                    <a:pt x="7" y="5"/>
                    <a:pt x="0" y="17"/>
                    <a:pt x="11" y="23"/>
                  </a:cubicBezTo>
                  <a:cubicBezTo>
                    <a:pt x="13" y="25"/>
                    <a:pt x="16" y="25"/>
                    <a:pt x="18" y="25"/>
                  </a:cubicBezTo>
                  <a:cubicBezTo>
                    <a:pt x="28" y="25"/>
                    <a:pt x="36" y="18"/>
                    <a:pt x="32" y="10"/>
                  </a:cubicBezTo>
                  <a:cubicBezTo>
                    <a:pt x="28" y="4"/>
                    <a:pt x="22" y="0"/>
                    <a:pt x="1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91">
              <a:extLst>
                <a:ext uri="{FF2B5EF4-FFF2-40B4-BE49-F238E27FC236}">
                  <a16:creationId xmlns:a16="http://schemas.microsoft.com/office/drawing/2014/main" id="{A8AD6343-B395-4C0A-B785-E2CFBFFE2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728"/>
              <a:ext cx="93" cy="70"/>
            </a:xfrm>
            <a:custGeom>
              <a:avLst/>
              <a:gdLst>
                <a:gd name="T0" fmla="*/ 21 w 35"/>
                <a:gd name="T1" fmla="*/ 0 h 26"/>
                <a:gd name="T2" fmla="*/ 15 w 35"/>
                <a:gd name="T3" fmla="*/ 2 h 26"/>
                <a:gd name="T4" fmla="*/ 8 w 35"/>
                <a:gd name="T5" fmla="*/ 18 h 26"/>
                <a:gd name="T6" fmla="*/ 23 w 35"/>
                <a:gd name="T7" fmla="*/ 26 h 26"/>
                <a:gd name="T8" fmla="*/ 34 w 35"/>
                <a:gd name="T9" fmla="*/ 18 h 26"/>
                <a:gd name="T10" fmla="*/ 21 w 3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2" y="24"/>
                    <a:pt x="18" y="26"/>
                    <a:pt x="23" y="26"/>
                  </a:cubicBezTo>
                  <a:cubicBezTo>
                    <a:pt x="28" y="26"/>
                    <a:pt x="33" y="23"/>
                    <a:pt x="34" y="18"/>
                  </a:cubicBezTo>
                  <a:cubicBezTo>
                    <a:pt x="35" y="11"/>
                    <a:pt x="29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C29DCD43-CE4A-450F-AE96-EB1739EB5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897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4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6FD7DFF4-049B-4541-8E5B-FC74F2D88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948"/>
              <a:ext cx="27" cy="6"/>
            </a:xfrm>
            <a:custGeom>
              <a:avLst/>
              <a:gdLst>
                <a:gd name="T0" fmla="*/ 10 w 10"/>
                <a:gd name="T1" fmla="*/ 0 h 2"/>
                <a:gd name="T2" fmla="*/ 0 w 10"/>
                <a:gd name="T3" fmla="*/ 2 h 2"/>
                <a:gd name="T4" fmla="*/ 10 w 10"/>
                <a:gd name="T5" fmla="*/ 1 h 2"/>
                <a:gd name="T6" fmla="*/ 1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1"/>
                    <a:pt x="4" y="2"/>
                    <a:pt x="0" y="2"/>
                  </a:cubicBez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FB33ECE1-F8FA-4711-A571-670B10D22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889"/>
              <a:ext cx="83" cy="70"/>
            </a:xfrm>
            <a:custGeom>
              <a:avLst/>
              <a:gdLst>
                <a:gd name="T0" fmla="*/ 12 w 31"/>
                <a:gd name="T1" fmla="*/ 0 h 26"/>
                <a:gd name="T2" fmla="*/ 3 w 31"/>
                <a:gd name="T3" fmla="*/ 7 h 26"/>
                <a:gd name="T4" fmla="*/ 7 w 31"/>
                <a:gd name="T5" fmla="*/ 26 h 26"/>
                <a:gd name="T6" fmla="*/ 16 w 31"/>
                <a:gd name="T7" fmla="*/ 24 h 26"/>
                <a:gd name="T8" fmla="*/ 26 w 31"/>
                <a:gd name="T9" fmla="*/ 22 h 26"/>
                <a:gd name="T10" fmla="*/ 27 w 31"/>
                <a:gd name="T11" fmla="*/ 9 h 26"/>
                <a:gd name="T12" fmla="*/ 12 w 3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12" y="0"/>
                  </a:moveTo>
                  <a:cubicBezTo>
                    <a:pt x="9" y="0"/>
                    <a:pt x="6" y="2"/>
                    <a:pt x="3" y="7"/>
                  </a:cubicBezTo>
                  <a:cubicBezTo>
                    <a:pt x="3" y="7"/>
                    <a:pt x="0" y="20"/>
                    <a:pt x="7" y="26"/>
                  </a:cubicBezTo>
                  <a:cubicBezTo>
                    <a:pt x="10" y="25"/>
                    <a:pt x="13" y="25"/>
                    <a:pt x="16" y="24"/>
                  </a:cubicBezTo>
                  <a:cubicBezTo>
                    <a:pt x="20" y="24"/>
                    <a:pt x="23" y="23"/>
                    <a:pt x="26" y="22"/>
                  </a:cubicBezTo>
                  <a:cubicBezTo>
                    <a:pt x="30" y="19"/>
                    <a:pt x="31" y="13"/>
                    <a:pt x="27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9C541FA3-818D-447C-8CFE-2288FA472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951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9 w 19"/>
                <a:gd name="T3" fmla="*/ 1 h 4"/>
                <a:gd name="T4" fmla="*/ 0 w 19"/>
                <a:gd name="T5" fmla="*/ 3 h 4"/>
                <a:gd name="T6" fmla="*/ 2 w 19"/>
                <a:gd name="T7" fmla="*/ 4 h 4"/>
                <a:gd name="T8" fmla="*/ 18 w 19"/>
                <a:gd name="T9" fmla="*/ 1 h 4"/>
                <a:gd name="T10" fmla="*/ 19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1"/>
                    <a:pt x="9" y="1"/>
                  </a:cubicBezTo>
                  <a:cubicBezTo>
                    <a:pt x="6" y="2"/>
                    <a:pt x="3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7" y="3"/>
                    <a:pt x="13" y="2"/>
                    <a:pt x="18" y="1"/>
                  </a:cubicBezTo>
                  <a:cubicBezTo>
                    <a:pt x="18" y="1"/>
                    <a:pt x="19" y="0"/>
                    <a:pt x="19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EB63F1A2-68B5-4B44-B590-1657CF61B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712"/>
              <a:ext cx="94" cy="75"/>
            </a:xfrm>
            <a:custGeom>
              <a:avLst/>
              <a:gdLst>
                <a:gd name="T0" fmla="*/ 13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3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3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3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63918656-59BC-4933-B350-FD3818EEB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5C22188A-4BE6-4A39-A726-B9F1CC3D5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897"/>
              <a:ext cx="35" cy="11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3 h 4"/>
                <a:gd name="T4" fmla="*/ 0 w 13"/>
                <a:gd name="T5" fmla="*/ 4 h 4"/>
                <a:gd name="T6" fmla="*/ 13 w 13"/>
                <a:gd name="T7" fmla="*/ 2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9">
              <a:extLst>
                <a:ext uri="{FF2B5EF4-FFF2-40B4-BE49-F238E27FC236}">
                  <a16:creationId xmlns:a16="http://schemas.microsoft.com/office/drawing/2014/main" id="{26B14040-CCA4-4F09-8F18-D2D99A691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572"/>
              <a:ext cx="99" cy="333"/>
            </a:xfrm>
            <a:custGeom>
              <a:avLst/>
              <a:gdLst>
                <a:gd name="T0" fmla="*/ 0 w 37"/>
                <a:gd name="T1" fmla="*/ 0 h 124"/>
                <a:gd name="T2" fmla="*/ 17 w 37"/>
                <a:gd name="T3" fmla="*/ 84 h 124"/>
                <a:gd name="T4" fmla="*/ 24 w 37"/>
                <a:gd name="T5" fmla="*/ 124 h 124"/>
                <a:gd name="T6" fmla="*/ 37 w 37"/>
                <a:gd name="T7" fmla="*/ 121 h 124"/>
                <a:gd name="T8" fmla="*/ 34 w 37"/>
                <a:gd name="T9" fmla="*/ 82 h 124"/>
                <a:gd name="T10" fmla="*/ 19 w 37"/>
                <a:gd name="T11" fmla="*/ 1 h 124"/>
                <a:gd name="T12" fmla="*/ 0 w 37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4">
                  <a:moveTo>
                    <a:pt x="0" y="0"/>
                  </a:moveTo>
                  <a:cubicBezTo>
                    <a:pt x="6" y="28"/>
                    <a:pt x="12" y="56"/>
                    <a:pt x="17" y="84"/>
                  </a:cubicBezTo>
                  <a:cubicBezTo>
                    <a:pt x="19" y="96"/>
                    <a:pt x="22" y="110"/>
                    <a:pt x="24" y="124"/>
                  </a:cubicBezTo>
                  <a:cubicBezTo>
                    <a:pt x="29" y="123"/>
                    <a:pt x="33" y="122"/>
                    <a:pt x="37" y="121"/>
                  </a:cubicBezTo>
                  <a:cubicBezTo>
                    <a:pt x="36" y="108"/>
                    <a:pt x="36" y="92"/>
                    <a:pt x="34" y="82"/>
                  </a:cubicBezTo>
                  <a:cubicBezTo>
                    <a:pt x="29" y="55"/>
                    <a:pt x="24" y="28"/>
                    <a:pt x="19" y="1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00">
              <a:extLst>
                <a:ext uri="{FF2B5EF4-FFF2-40B4-BE49-F238E27FC236}">
                  <a16:creationId xmlns:a16="http://schemas.microsoft.com/office/drawing/2014/main" id="{DBA4CA1C-62A6-49F1-86A1-F17E4308B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876"/>
              <a:ext cx="45" cy="8"/>
            </a:xfrm>
            <a:custGeom>
              <a:avLst/>
              <a:gdLst>
                <a:gd name="T0" fmla="*/ 17 w 17"/>
                <a:gd name="T1" fmla="*/ 0 h 3"/>
                <a:gd name="T2" fmla="*/ 0 w 17"/>
                <a:gd name="T3" fmla="*/ 2 h 3"/>
                <a:gd name="T4" fmla="*/ 0 w 17"/>
                <a:gd name="T5" fmla="*/ 3 h 3"/>
                <a:gd name="T6" fmla="*/ 17 w 17"/>
                <a:gd name="T7" fmla="*/ 1 h 3"/>
                <a:gd name="T8" fmla="*/ 17 w 1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1" y="0"/>
                    <a:pt x="5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5" y="2"/>
                    <a:pt x="11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F0533326-225C-48EF-A4BA-E24DF1685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583"/>
              <a:ext cx="72" cy="298"/>
            </a:xfrm>
            <a:custGeom>
              <a:avLst/>
              <a:gdLst>
                <a:gd name="T0" fmla="*/ 0 w 27"/>
                <a:gd name="T1" fmla="*/ 0 h 111"/>
                <a:gd name="T2" fmla="*/ 10 w 27"/>
                <a:gd name="T3" fmla="*/ 111 h 111"/>
                <a:gd name="T4" fmla="*/ 27 w 27"/>
                <a:gd name="T5" fmla="*/ 109 h 111"/>
                <a:gd name="T6" fmla="*/ 17 w 27"/>
                <a:gd name="T7" fmla="*/ 1 h 111"/>
                <a:gd name="T8" fmla="*/ 0 w 27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1">
                  <a:moveTo>
                    <a:pt x="0" y="0"/>
                  </a:moveTo>
                  <a:cubicBezTo>
                    <a:pt x="6" y="37"/>
                    <a:pt x="9" y="74"/>
                    <a:pt x="10" y="111"/>
                  </a:cubicBezTo>
                  <a:cubicBezTo>
                    <a:pt x="15" y="110"/>
                    <a:pt x="21" y="109"/>
                    <a:pt x="27" y="109"/>
                  </a:cubicBezTo>
                  <a:cubicBezTo>
                    <a:pt x="24" y="73"/>
                    <a:pt x="21" y="37"/>
                    <a:pt x="17" y="1"/>
                  </a:cubicBezTo>
                  <a:cubicBezTo>
                    <a:pt x="11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02">
              <a:extLst>
                <a:ext uri="{FF2B5EF4-FFF2-40B4-BE49-F238E27FC236}">
                  <a16:creationId xmlns:a16="http://schemas.microsoft.com/office/drawing/2014/main" id="{05557165-C932-47D8-9495-F95626E7F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863"/>
              <a:ext cx="59" cy="5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1 h 2"/>
                <a:gd name="T4" fmla="*/ 0 w 22"/>
                <a:gd name="T5" fmla="*/ 2 h 2"/>
                <a:gd name="T6" fmla="*/ 22 w 22"/>
                <a:gd name="T7" fmla="*/ 1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8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8" y="2"/>
                    <a:pt x="15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03">
              <a:extLst>
                <a:ext uri="{FF2B5EF4-FFF2-40B4-BE49-F238E27FC236}">
                  <a16:creationId xmlns:a16="http://schemas.microsoft.com/office/drawing/2014/main" id="{ED865E5F-42C0-488C-B160-AAE4DF129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591"/>
              <a:ext cx="83" cy="274"/>
            </a:xfrm>
            <a:custGeom>
              <a:avLst/>
              <a:gdLst>
                <a:gd name="T0" fmla="*/ 0 w 31"/>
                <a:gd name="T1" fmla="*/ 0 h 102"/>
                <a:gd name="T2" fmla="*/ 4 w 31"/>
                <a:gd name="T3" fmla="*/ 32 h 102"/>
                <a:gd name="T4" fmla="*/ 9 w 31"/>
                <a:gd name="T5" fmla="*/ 96 h 102"/>
                <a:gd name="T6" fmla="*/ 9 w 31"/>
                <a:gd name="T7" fmla="*/ 102 h 102"/>
                <a:gd name="T8" fmla="*/ 31 w 31"/>
                <a:gd name="T9" fmla="*/ 101 h 102"/>
                <a:gd name="T10" fmla="*/ 22 w 31"/>
                <a:gd name="T11" fmla="*/ 49 h 102"/>
                <a:gd name="T12" fmla="*/ 18 w 31"/>
                <a:gd name="T13" fmla="*/ 1 h 102"/>
                <a:gd name="T14" fmla="*/ 0 w 3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2">
                  <a:moveTo>
                    <a:pt x="0" y="0"/>
                  </a:moveTo>
                  <a:cubicBezTo>
                    <a:pt x="1" y="11"/>
                    <a:pt x="3" y="22"/>
                    <a:pt x="4" y="32"/>
                  </a:cubicBezTo>
                  <a:cubicBezTo>
                    <a:pt x="5" y="53"/>
                    <a:pt x="7" y="74"/>
                    <a:pt x="9" y="96"/>
                  </a:cubicBezTo>
                  <a:cubicBezTo>
                    <a:pt x="9" y="98"/>
                    <a:pt x="9" y="100"/>
                    <a:pt x="9" y="102"/>
                  </a:cubicBezTo>
                  <a:cubicBezTo>
                    <a:pt x="17" y="101"/>
                    <a:pt x="24" y="101"/>
                    <a:pt x="31" y="101"/>
                  </a:cubicBezTo>
                  <a:cubicBezTo>
                    <a:pt x="29" y="83"/>
                    <a:pt x="24" y="65"/>
                    <a:pt x="22" y="49"/>
                  </a:cubicBezTo>
                  <a:cubicBezTo>
                    <a:pt x="20" y="33"/>
                    <a:pt x="19" y="17"/>
                    <a:pt x="18" y="1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04">
              <a:extLst>
                <a:ext uri="{FF2B5EF4-FFF2-40B4-BE49-F238E27FC236}">
                  <a16:creationId xmlns:a16="http://schemas.microsoft.com/office/drawing/2014/main" id="{921BF49F-FC1F-4CCA-869A-C2F18E01C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865"/>
              <a:ext cx="48" cy="8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1 h 3"/>
                <a:gd name="T4" fmla="*/ 18 w 18"/>
                <a:gd name="T5" fmla="*/ 3 h 3"/>
                <a:gd name="T6" fmla="*/ 18 w 18"/>
                <a:gd name="T7" fmla="*/ 2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"/>
                    <a:pt x="12" y="2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05">
              <a:extLst>
                <a:ext uri="{FF2B5EF4-FFF2-40B4-BE49-F238E27FC236}">
                  <a16:creationId xmlns:a16="http://schemas.microsoft.com/office/drawing/2014/main" id="{2D5F74DC-5D6C-4655-B447-4A352F07E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597"/>
              <a:ext cx="80" cy="274"/>
            </a:xfrm>
            <a:custGeom>
              <a:avLst/>
              <a:gdLst>
                <a:gd name="T0" fmla="*/ 0 w 30"/>
                <a:gd name="T1" fmla="*/ 0 h 102"/>
                <a:gd name="T2" fmla="*/ 12 w 30"/>
                <a:gd name="T3" fmla="*/ 100 h 102"/>
                <a:gd name="T4" fmla="*/ 30 w 30"/>
                <a:gd name="T5" fmla="*/ 102 h 102"/>
                <a:gd name="T6" fmla="*/ 18 w 30"/>
                <a:gd name="T7" fmla="*/ 0 h 102"/>
                <a:gd name="T8" fmla="*/ 0 w 3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0" y="0"/>
                  </a:moveTo>
                  <a:cubicBezTo>
                    <a:pt x="4" y="33"/>
                    <a:pt x="9" y="66"/>
                    <a:pt x="12" y="100"/>
                  </a:cubicBezTo>
                  <a:cubicBezTo>
                    <a:pt x="18" y="100"/>
                    <a:pt x="24" y="101"/>
                    <a:pt x="30" y="102"/>
                  </a:cubicBezTo>
                  <a:cubicBezTo>
                    <a:pt x="27" y="68"/>
                    <a:pt x="22" y="34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06">
              <a:extLst>
                <a:ext uri="{FF2B5EF4-FFF2-40B4-BE49-F238E27FC236}">
                  <a16:creationId xmlns:a16="http://schemas.microsoft.com/office/drawing/2014/main" id="{670AD42A-EF9C-408B-AD0F-D34755611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578"/>
              <a:ext cx="94" cy="53"/>
            </a:xfrm>
            <a:custGeom>
              <a:avLst/>
              <a:gdLst>
                <a:gd name="T0" fmla="*/ 5 w 35"/>
                <a:gd name="T1" fmla="*/ 0 h 20"/>
                <a:gd name="T2" fmla="*/ 9 w 35"/>
                <a:gd name="T3" fmla="*/ 18 h 20"/>
                <a:gd name="T4" fmla="*/ 17 w 35"/>
                <a:gd name="T5" fmla="*/ 20 h 20"/>
                <a:gd name="T6" fmla="*/ 30 w 35"/>
                <a:gd name="T7" fmla="*/ 5 h 20"/>
                <a:gd name="T8" fmla="*/ 27 w 35"/>
                <a:gd name="T9" fmla="*/ 1 h 20"/>
                <a:gd name="T10" fmla="*/ 5 w 3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0">
                  <a:moveTo>
                    <a:pt x="5" y="0"/>
                  </a:moveTo>
                  <a:cubicBezTo>
                    <a:pt x="4" y="3"/>
                    <a:pt x="0" y="13"/>
                    <a:pt x="9" y="18"/>
                  </a:cubicBezTo>
                  <a:cubicBezTo>
                    <a:pt x="12" y="19"/>
                    <a:pt x="14" y="20"/>
                    <a:pt x="17" y="20"/>
                  </a:cubicBezTo>
                  <a:cubicBezTo>
                    <a:pt x="26" y="20"/>
                    <a:pt x="35" y="12"/>
                    <a:pt x="30" y="5"/>
                  </a:cubicBezTo>
                  <a:cubicBezTo>
                    <a:pt x="29" y="4"/>
                    <a:pt x="29" y="3"/>
                    <a:pt x="27" y="1"/>
                  </a:cubicBezTo>
                  <a:cubicBezTo>
                    <a:pt x="20" y="1"/>
                    <a:pt x="13" y="1"/>
                    <a:pt x="5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07">
              <a:extLst>
                <a:ext uri="{FF2B5EF4-FFF2-40B4-BE49-F238E27FC236}">
                  <a16:creationId xmlns:a16="http://schemas.microsoft.com/office/drawing/2014/main" id="{3B42DE16-078C-4336-AF54-C3960F15C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707"/>
              <a:ext cx="91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0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3"/>
                    <a:pt x="17" y="26"/>
                    <a:pt x="22" y="26"/>
                  </a:cubicBezTo>
                  <a:cubicBezTo>
                    <a:pt x="28" y="26"/>
                    <a:pt x="33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08">
              <a:extLst>
                <a:ext uri="{FF2B5EF4-FFF2-40B4-BE49-F238E27FC236}">
                  <a16:creationId xmlns:a16="http://schemas.microsoft.com/office/drawing/2014/main" id="{C7E1013B-1CD6-44AE-9C58-BB41A1AA3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87"/>
              <a:ext cx="56" cy="10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3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21B26C01-9B62-404C-B510-736400E55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73"/>
              <a:ext cx="53" cy="22"/>
            </a:xfrm>
            <a:custGeom>
              <a:avLst/>
              <a:gdLst>
                <a:gd name="T0" fmla="*/ 10 w 20"/>
                <a:gd name="T1" fmla="*/ 0 h 8"/>
                <a:gd name="T2" fmla="*/ 0 w 20"/>
                <a:gd name="T3" fmla="*/ 7 h 8"/>
                <a:gd name="T4" fmla="*/ 0 w 20"/>
                <a:gd name="T5" fmla="*/ 8 h 8"/>
                <a:gd name="T6" fmla="*/ 20 w 20"/>
                <a:gd name="T7" fmla="*/ 5 h 8"/>
                <a:gd name="T8" fmla="*/ 1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cubicBezTo>
                    <a:pt x="7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7"/>
                    <a:pt x="13" y="6"/>
                    <a:pt x="20" y="5"/>
                  </a:cubicBezTo>
                  <a:cubicBezTo>
                    <a:pt x="17" y="2"/>
                    <a:pt x="13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2E6A5457-4ACF-4ED4-8565-7D8BC25E6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691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0DE74932-D561-4C74-99BE-1A4D0FFEF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594"/>
              <a:ext cx="69" cy="24"/>
            </a:xfrm>
            <a:custGeom>
              <a:avLst/>
              <a:gdLst>
                <a:gd name="T0" fmla="*/ 0 w 26"/>
                <a:gd name="T1" fmla="*/ 0 h 9"/>
                <a:gd name="T2" fmla="*/ 9 w 26"/>
                <a:gd name="T3" fmla="*/ 8 h 9"/>
                <a:gd name="T4" fmla="*/ 12 w 26"/>
                <a:gd name="T5" fmla="*/ 9 h 9"/>
                <a:gd name="T6" fmla="*/ 26 w 26"/>
                <a:gd name="T7" fmla="*/ 1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1" y="4"/>
                    <a:pt x="4" y="7"/>
                    <a:pt x="9" y="8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8" y="9"/>
                    <a:pt x="24" y="5"/>
                    <a:pt x="26" y="1"/>
                  </a:cubicBezTo>
                  <a:cubicBezTo>
                    <a:pt x="17" y="0"/>
                    <a:pt x="9" y="0"/>
                    <a:pt x="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12">
              <a:extLst>
                <a:ext uri="{FF2B5EF4-FFF2-40B4-BE49-F238E27FC236}">
                  <a16:creationId xmlns:a16="http://schemas.microsoft.com/office/drawing/2014/main" id="{79E0A509-2AEC-40CB-A57E-37D6812EC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887"/>
              <a:ext cx="40" cy="13"/>
            </a:xfrm>
            <a:custGeom>
              <a:avLst/>
              <a:gdLst>
                <a:gd name="T0" fmla="*/ 0 w 15"/>
                <a:gd name="T1" fmla="*/ 0 h 5"/>
                <a:gd name="T2" fmla="*/ 1 w 15"/>
                <a:gd name="T3" fmla="*/ 2 h 5"/>
                <a:gd name="T4" fmla="*/ 15 w 15"/>
                <a:gd name="T5" fmla="*/ 5 h 5"/>
                <a:gd name="T6" fmla="*/ 15 w 15"/>
                <a:gd name="T7" fmla="*/ 4 h 5"/>
                <a:gd name="T8" fmla="*/ 0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5" y="3"/>
                    <a:pt x="9" y="4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9" y="3"/>
                    <a:pt x="4" y="1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13">
              <a:extLst>
                <a:ext uri="{FF2B5EF4-FFF2-40B4-BE49-F238E27FC236}">
                  <a16:creationId xmlns:a16="http://schemas.microsoft.com/office/drawing/2014/main" id="{25927A56-739A-4B32-8002-1BB6D5B0A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594"/>
              <a:ext cx="96" cy="303"/>
            </a:xfrm>
            <a:custGeom>
              <a:avLst/>
              <a:gdLst>
                <a:gd name="T0" fmla="*/ 18 w 36"/>
                <a:gd name="T1" fmla="*/ 0 h 113"/>
                <a:gd name="T2" fmla="*/ 0 w 36"/>
                <a:gd name="T3" fmla="*/ 0 h 113"/>
                <a:gd name="T4" fmla="*/ 16 w 36"/>
                <a:gd name="T5" fmla="*/ 79 h 113"/>
                <a:gd name="T6" fmla="*/ 21 w 36"/>
                <a:gd name="T7" fmla="*/ 109 h 113"/>
                <a:gd name="T8" fmla="*/ 36 w 36"/>
                <a:gd name="T9" fmla="*/ 113 h 113"/>
                <a:gd name="T10" fmla="*/ 33 w 36"/>
                <a:gd name="T11" fmla="*/ 77 h 113"/>
                <a:gd name="T12" fmla="*/ 18 w 3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3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5" y="27"/>
                    <a:pt x="11" y="53"/>
                    <a:pt x="16" y="79"/>
                  </a:cubicBezTo>
                  <a:cubicBezTo>
                    <a:pt x="17" y="89"/>
                    <a:pt x="20" y="99"/>
                    <a:pt x="21" y="109"/>
                  </a:cubicBezTo>
                  <a:cubicBezTo>
                    <a:pt x="25" y="110"/>
                    <a:pt x="30" y="112"/>
                    <a:pt x="36" y="113"/>
                  </a:cubicBezTo>
                  <a:cubicBezTo>
                    <a:pt x="34" y="100"/>
                    <a:pt x="35" y="87"/>
                    <a:pt x="33" y="77"/>
                  </a:cubicBezTo>
                  <a:cubicBezTo>
                    <a:pt x="28" y="51"/>
                    <a:pt x="23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14">
              <a:extLst>
                <a:ext uri="{FF2B5EF4-FFF2-40B4-BE49-F238E27FC236}">
                  <a16:creationId xmlns:a16="http://schemas.microsoft.com/office/drawing/2014/main" id="{07A87684-A53C-4757-A24F-3F524BC85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930"/>
              <a:ext cx="48" cy="16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1 h 6"/>
                <a:gd name="T4" fmla="*/ 18 w 18"/>
                <a:gd name="T5" fmla="*/ 6 h 6"/>
                <a:gd name="T6" fmla="*/ 18 w 18"/>
                <a:gd name="T7" fmla="*/ 4 h 6"/>
                <a:gd name="T8" fmla="*/ 0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3"/>
                    <a:pt x="12" y="4"/>
                    <a:pt x="18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2" y="3"/>
                    <a:pt x="6" y="2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15">
              <a:extLst>
                <a:ext uri="{FF2B5EF4-FFF2-40B4-BE49-F238E27FC236}">
                  <a16:creationId xmlns:a16="http://schemas.microsoft.com/office/drawing/2014/main" id="{C0585F0F-D549-4EFC-817C-50AF09005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583"/>
              <a:ext cx="75" cy="357"/>
            </a:xfrm>
            <a:custGeom>
              <a:avLst/>
              <a:gdLst>
                <a:gd name="T0" fmla="*/ 16 w 28"/>
                <a:gd name="T1" fmla="*/ 0 h 133"/>
                <a:gd name="T2" fmla="*/ 0 w 28"/>
                <a:gd name="T3" fmla="*/ 1 h 133"/>
                <a:gd name="T4" fmla="*/ 10 w 28"/>
                <a:gd name="T5" fmla="*/ 129 h 133"/>
                <a:gd name="T6" fmla="*/ 28 w 28"/>
                <a:gd name="T7" fmla="*/ 133 h 133"/>
                <a:gd name="T8" fmla="*/ 16 w 2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3">
                  <a:moveTo>
                    <a:pt x="16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6" y="44"/>
                    <a:pt x="10" y="87"/>
                    <a:pt x="10" y="129"/>
                  </a:cubicBezTo>
                  <a:cubicBezTo>
                    <a:pt x="16" y="131"/>
                    <a:pt x="22" y="132"/>
                    <a:pt x="28" y="133"/>
                  </a:cubicBezTo>
                  <a:cubicBezTo>
                    <a:pt x="25" y="89"/>
                    <a:pt x="22" y="45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6">
              <a:extLst>
                <a:ext uri="{FF2B5EF4-FFF2-40B4-BE49-F238E27FC236}">
                  <a16:creationId xmlns:a16="http://schemas.microsoft.com/office/drawing/2014/main" id="{6469110E-BD83-4041-A99F-9773D30AF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7">
              <a:extLst>
                <a:ext uri="{FF2B5EF4-FFF2-40B4-BE49-F238E27FC236}">
                  <a16:creationId xmlns:a16="http://schemas.microsoft.com/office/drawing/2014/main" id="{FF2DB7F9-AFDF-41AE-B9ED-0F0255B04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578"/>
              <a:ext cx="99" cy="395"/>
            </a:xfrm>
            <a:custGeom>
              <a:avLst/>
              <a:gdLst>
                <a:gd name="T0" fmla="*/ 16 w 37"/>
                <a:gd name="T1" fmla="*/ 0 h 147"/>
                <a:gd name="T2" fmla="*/ 0 w 37"/>
                <a:gd name="T3" fmla="*/ 0 h 147"/>
                <a:gd name="T4" fmla="*/ 4 w 37"/>
                <a:gd name="T5" fmla="*/ 41 h 147"/>
                <a:gd name="T6" fmla="*/ 10 w 37"/>
                <a:gd name="T7" fmla="*/ 104 h 147"/>
                <a:gd name="T8" fmla="*/ 13 w 37"/>
                <a:gd name="T9" fmla="*/ 145 h 147"/>
                <a:gd name="T10" fmla="*/ 15 w 37"/>
                <a:gd name="T11" fmla="*/ 145 h 147"/>
                <a:gd name="T12" fmla="*/ 32 w 37"/>
                <a:gd name="T13" fmla="*/ 147 h 147"/>
                <a:gd name="T14" fmla="*/ 23 w 37"/>
                <a:gd name="T15" fmla="*/ 57 h 147"/>
                <a:gd name="T16" fmla="*/ 18 w 37"/>
                <a:gd name="T17" fmla="*/ 0 h 147"/>
                <a:gd name="T18" fmla="*/ 16 w 37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47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4"/>
                    <a:pt x="3" y="28"/>
                    <a:pt x="4" y="41"/>
                  </a:cubicBezTo>
                  <a:cubicBezTo>
                    <a:pt x="6" y="62"/>
                    <a:pt x="8" y="83"/>
                    <a:pt x="10" y="104"/>
                  </a:cubicBezTo>
                  <a:cubicBezTo>
                    <a:pt x="11" y="117"/>
                    <a:pt x="10" y="132"/>
                    <a:pt x="13" y="145"/>
                  </a:cubicBezTo>
                  <a:cubicBezTo>
                    <a:pt x="13" y="145"/>
                    <a:pt x="14" y="145"/>
                    <a:pt x="15" y="145"/>
                  </a:cubicBezTo>
                  <a:cubicBezTo>
                    <a:pt x="21" y="146"/>
                    <a:pt x="26" y="146"/>
                    <a:pt x="32" y="147"/>
                  </a:cubicBezTo>
                  <a:cubicBezTo>
                    <a:pt x="37" y="118"/>
                    <a:pt x="27" y="85"/>
                    <a:pt x="23" y="57"/>
                  </a:cubicBezTo>
                  <a:cubicBezTo>
                    <a:pt x="21" y="39"/>
                    <a:pt x="20" y="2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8">
              <a:extLst>
                <a:ext uri="{FF2B5EF4-FFF2-40B4-BE49-F238E27FC236}">
                  <a16:creationId xmlns:a16="http://schemas.microsoft.com/office/drawing/2014/main" id="{E2F30D4B-955C-4BF3-9104-9FE9028F9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1" cy="11"/>
            </a:xfrm>
            <a:custGeom>
              <a:avLst/>
              <a:gdLst>
                <a:gd name="T0" fmla="*/ 0 w 19"/>
                <a:gd name="T1" fmla="*/ 0 h 4"/>
                <a:gd name="T2" fmla="*/ 0 w 19"/>
                <a:gd name="T3" fmla="*/ 1 h 4"/>
                <a:gd name="T4" fmla="*/ 19 w 19"/>
                <a:gd name="T5" fmla="*/ 4 h 4"/>
                <a:gd name="T6" fmla="*/ 19 w 19"/>
                <a:gd name="T7" fmla="*/ 2 h 4"/>
                <a:gd name="T8" fmla="*/ 2 w 19"/>
                <a:gd name="T9" fmla="*/ 0 h 4"/>
                <a:gd name="T10" fmla="*/ 0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13" y="3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3" y="1"/>
                    <a:pt x="8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9">
              <a:extLst>
                <a:ext uri="{FF2B5EF4-FFF2-40B4-BE49-F238E27FC236}">
                  <a16:creationId xmlns:a16="http://schemas.microsoft.com/office/drawing/2014/main" id="{7A38F3F5-634A-4EC3-9C13-4B6EF1B88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580"/>
              <a:ext cx="91" cy="393"/>
            </a:xfrm>
            <a:custGeom>
              <a:avLst/>
              <a:gdLst>
                <a:gd name="T0" fmla="*/ 0 w 34"/>
                <a:gd name="T1" fmla="*/ 0 h 146"/>
                <a:gd name="T2" fmla="*/ 15 w 34"/>
                <a:gd name="T3" fmla="*/ 146 h 146"/>
                <a:gd name="T4" fmla="*/ 25 w 34"/>
                <a:gd name="T5" fmla="*/ 145 h 146"/>
                <a:gd name="T6" fmla="*/ 34 w 34"/>
                <a:gd name="T7" fmla="*/ 145 h 146"/>
                <a:gd name="T8" fmla="*/ 17 w 34"/>
                <a:gd name="T9" fmla="*/ 2 h 146"/>
                <a:gd name="T10" fmla="*/ 0 w 34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6">
                  <a:moveTo>
                    <a:pt x="0" y="0"/>
                  </a:moveTo>
                  <a:cubicBezTo>
                    <a:pt x="5" y="49"/>
                    <a:pt x="14" y="97"/>
                    <a:pt x="15" y="146"/>
                  </a:cubicBezTo>
                  <a:cubicBezTo>
                    <a:pt x="18" y="146"/>
                    <a:pt x="21" y="146"/>
                    <a:pt x="25" y="145"/>
                  </a:cubicBezTo>
                  <a:cubicBezTo>
                    <a:pt x="28" y="145"/>
                    <a:pt x="31" y="145"/>
                    <a:pt x="34" y="145"/>
                  </a:cubicBezTo>
                  <a:cubicBezTo>
                    <a:pt x="31" y="97"/>
                    <a:pt x="24" y="49"/>
                    <a:pt x="17" y="2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416B51F7-D122-41BE-8ABF-99185AA4A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986"/>
              <a:ext cx="48" cy="3"/>
            </a:xfrm>
            <a:custGeom>
              <a:avLst/>
              <a:gdLst>
                <a:gd name="T0" fmla="*/ 0 w 18"/>
                <a:gd name="T1" fmla="*/ 0 h 1"/>
                <a:gd name="T2" fmla="*/ 0 w 18"/>
                <a:gd name="T3" fmla="*/ 1 h 1"/>
                <a:gd name="T4" fmla="*/ 16 w 18"/>
                <a:gd name="T5" fmla="*/ 1 h 1"/>
                <a:gd name="T6" fmla="*/ 17 w 18"/>
                <a:gd name="T7" fmla="*/ 1 h 1"/>
                <a:gd name="T8" fmla="*/ 18 w 18"/>
                <a:gd name="T9" fmla="*/ 0 h 1"/>
                <a:gd name="T10" fmla="*/ 16 w 18"/>
                <a:gd name="T11" fmla="*/ 0 h 1"/>
                <a:gd name="T12" fmla="*/ 0 w 1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21">
              <a:extLst>
                <a:ext uri="{FF2B5EF4-FFF2-40B4-BE49-F238E27FC236}">
                  <a16:creationId xmlns:a16="http://schemas.microsoft.com/office/drawing/2014/main" id="{EA29D639-A723-477C-84CD-440FD07B5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8"/>
              <a:ext cx="51" cy="8"/>
            </a:xfrm>
            <a:custGeom>
              <a:avLst/>
              <a:gdLst>
                <a:gd name="T0" fmla="*/ 19 w 19"/>
                <a:gd name="T1" fmla="*/ 0 h 3"/>
                <a:gd name="T2" fmla="*/ 0 w 19"/>
                <a:gd name="T3" fmla="*/ 1 h 3"/>
                <a:gd name="T4" fmla="*/ 1 w 19"/>
                <a:gd name="T5" fmla="*/ 3 h 3"/>
                <a:gd name="T6" fmla="*/ 17 w 19"/>
                <a:gd name="T7" fmla="*/ 3 h 3"/>
                <a:gd name="T8" fmla="*/ 19 w 19"/>
                <a:gd name="T9" fmla="*/ 3 h 3"/>
                <a:gd name="T10" fmla="*/ 19 w 19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cubicBezTo>
                    <a:pt x="13" y="0"/>
                    <a:pt x="6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6" y="3"/>
                    <a:pt x="12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22">
              <a:extLst>
                <a:ext uri="{FF2B5EF4-FFF2-40B4-BE49-F238E27FC236}">
                  <a16:creationId xmlns:a16="http://schemas.microsoft.com/office/drawing/2014/main" id="{EE1A7274-8EBF-4678-8001-A615CD763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0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10 w 19"/>
                <a:gd name="T3" fmla="*/ 0 h 4"/>
                <a:gd name="T4" fmla="*/ 0 w 19"/>
                <a:gd name="T5" fmla="*/ 1 h 4"/>
                <a:gd name="T6" fmla="*/ 0 w 19"/>
                <a:gd name="T7" fmla="*/ 2 h 4"/>
                <a:gd name="T8" fmla="*/ 0 w 19"/>
                <a:gd name="T9" fmla="*/ 4 h 4"/>
                <a:gd name="T10" fmla="*/ 19 w 19"/>
                <a:gd name="T11" fmla="*/ 3 h 4"/>
                <a:gd name="T12" fmla="*/ 19 w 19"/>
                <a:gd name="T13" fmla="*/ 2 h 4"/>
                <a:gd name="T14" fmla="*/ 19 w 19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0"/>
                    <a:pt x="10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6" y="4"/>
                    <a:pt x="13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9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23">
              <a:extLst>
                <a:ext uri="{FF2B5EF4-FFF2-40B4-BE49-F238E27FC236}">
                  <a16:creationId xmlns:a16="http://schemas.microsoft.com/office/drawing/2014/main" id="{D0F8E495-C38A-4CD5-BCE0-75AB551AF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588"/>
              <a:ext cx="91" cy="54"/>
            </a:xfrm>
            <a:custGeom>
              <a:avLst/>
              <a:gdLst>
                <a:gd name="T0" fmla="*/ 26 w 34"/>
                <a:gd name="T1" fmla="*/ 0 h 20"/>
                <a:gd name="T2" fmla="*/ 3 w 34"/>
                <a:gd name="T3" fmla="*/ 2 h 20"/>
                <a:gd name="T4" fmla="*/ 8 w 34"/>
                <a:gd name="T5" fmla="*/ 18 h 20"/>
                <a:gd name="T6" fmla="*/ 16 w 34"/>
                <a:gd name="T7" fmla="*/ 20 h 20"/>
                <a:gd name="T8" fmla="*/ 29 w 34"/>
                <a:gd name="T9" fmla="*/ 5 h 20"/>
                <a:gd name="T10" fmla="*/ 26 w 3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0">
                  <a:moveTo>
                    <a:pt x="26" y="0"/>
                  </a:moveTo>
                  <a:cubicBezTo>
                    <a:pt x="18" y="1"/>
                    <a:pt x="10" y="1"/>
                    <a:pt x="3" y="2"/>
                  </a:cubicBezTo>
                  <a:cubicBezTo>
                    <a:pt x="2" y="6"/>
                    <a:pt x="0" y="13"/>
                    <a:pt x="8" y="18"/>
                  </a:cubicBezTo>
                  <a:cubicBezTo>
                    <a:pt x="10" y="19"/>
                    <a:pt x="13" y="20"/>
                    <a:pt x="16" y="20"/>
                  </a:cubicBezTo>
                  <a:cubicBezTo>
                    <a:pt x="25" y="20"/>
                    <a:pt x="34" y="12"/>
                    <a:pt x="29" y="5"/>
                  </a:cubicBezTo>
                  <a:cubicBezTo>
                    <a:pt x="28" y="3"/>
                    <a:pt x="27" y="2"/>
                    <a:pt x="2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24">
              <a:extLst>
                <a:ext uri="{FF2B5EF4-FFF2-40B4-BE49-F238E27FC236}">
                  <a16:creationId xmlns:a16="http://schemas.microsoft.com/office/drawing/2014/main" id="{3BEAAF1E-F7BE-43C3-8651-313D93359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715"/>
              <a:ext cx="90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3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3"/>
                  </a:cubicBezTo>
                  <a:cubicBezTo>
                    <a:pt x="15" y="3"/>
                    <a:pt x="0" y="5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25">
              <a:extLst>
                <a:ext uri="{FF2B5EF4-FFF2-40B4-BE49-F238E27FC236}">
                  <a16:creationId xmlns:a16="http://schemas.microsoft.com/office/drawing/2014/main" id="{CA46EF6C-C96F-4675-90BF-103780327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905"/>
              <a:ext cx="72" cy="22"/>
            </a:xfrm>
            <a:custGeom>
              <a:avLst/>
              <a:gdLst>
                <a:gd name="T0" fmla="*/ 0 w 27"/>
                <a:gd name="T1" fmla="*/ 0 h 8"/>
                <a:gd name="T2" fmla="*/ 0 w 27"/>
                <a:gd name="T3" fmla="*/ 1 h 8"/>
                <a:gd name="T4" fmla="*/ 27 w 27"/>
                <a:gd name="T5" fmla="*/ 8 h 8"/>
                <a:gd name="T6" fmla="*/ 27 w 27"/>
                <a:gd name="T7" fmla="*/ 6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8" y="3"/>
                    <a:pt x="17" y="5"/>
                    <a:pt x="27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17" y="4"/>
                    <a:pt x="8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26">
              <a:extLst>
                <a:ext uri="{FF2B5EF4-FFF2-40B4-BE49-F238E27FC236}">
                  <a16:creationId xmlns:a16="http://schemas.microsoft.com/office/drawing/2014/main" id="{F891F33A-2EF7-41BE-AD67-4E90715F7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884"/>
              <a:ext cx="72" cy="38"/>
            </a:xfrm>
            <a:custGeom>
              <a:avLst/>
              <a:gdLst>
                <a:gd name="T0" fmla="*/ 10 w 27"/>
                <a:gd name="T1" fmla="*/ 0 h 14"/>
                <a:gd name="T2" fmla="*/ 0 w 27"/>
                <a:gd name="T3" fmla="*/ 7 h 14"/>
                <a:gd name="T4" fmla="*/ 0 w 27"/>
                <a:gd name="T5" fmla="*/ 8 h 14"/>
                <a:gd name="T6" fmla="*/ 27 w 27"/>
                <a:gd name="T7" fmla="*/ 14 h 14"/>
                <a:gd name="T8" fmla="*/ 24 w 27"/>
                <a:gd name="T9" fmla="*/ 9 h 14"/>
                <a:gd name="T10" fmla="*/ 10 w 2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10" y="0"/>
                  </a:moveTo>
                  <a:cubicBezTo>
                    <a:pt x="6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0"/>
                    <a:pt x="17" y="12"/>
                    <a:pt x="27" y="14"/>
                  </a:cubicBezTo>
                  <a:cubicBezTo>
                    <a:pt x="27" y="13"/>
                    <a:pt x="26" y="11"/>
                    <a:pt x="24" y="9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27">
              <a:extLst>
                <a:ext uri="{FF2B5EF4-FFF2-40B4-BE49-F238E27FC236}">
                  <a16:creationId xmlns:a16="http://schemas.microsoft.com/office/drawing/2014/main" id="{ACB19AC2-C45F-4060-9A00-A5A0E91FF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876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28">
              <a:extLst>
                <a:ext uri="{FF2B5EF4-FFF2-40B4-BE49-F238E27FC236}">
                  <a16:creationId xmlns:a16="http://schemas.microsoft.com/office/drawing/2014/main" id="{B8433D3F-17B7-4837-BD70-139562687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701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1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7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29">
              <a:extLst>
                <a:ext uri="{FF2B5EF4-FFF2-40B4-BE49-F238E27FC236}">
                  <a16:creationId xmlns:a16="http://schemas.microsoft.com/office/drawing/2014/main" id="{FED0A45E-B4BB-416E-90AE-FAAFDF1A6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578"/>
              <a:ext cx="83" cy="48"/>
            </a:xfrm>
            <a:custGeom>
              <a:avLst/>
              <a:gdLst>
                <a:gd name="T0" fmla="*/ 1 w 31"/>
                <a:gd name="T1" fmla="*/ 0 h 18"/>
                <a:gd name="T2" fmla="*/ 9 w 31"/>
                <a:gd name="T3" fmla="*/ 18 h 18"/>
                <a:gd name="T4" fmla="*/ 13 w 31"/>
                <a:gd name="T5" fmla="*/ 18 h 18"/>
                <a:gd name="T6" fmla="*/ 26 w 31"/>
                <a:gd name="T7" fmla="*/ 1 h 18"/>
                <a:gd name="T8" fmla="*/ 1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1" y="0"/>
                  </a:moveTo>
                  <a:cubicBezTo>
                    <a:pt x="0" y="5"/>
                    <a:pt x="0" y="16"/>
                    <a:pt x="9" y="18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23" y="18"/>
                    <a:pt x="31" y="9"/>
                    <a:pt x="26" y="1"/>
                  </a:cubicBezTo>
                  <a:cubicBezTo>
                    <a:pt x="18" y="1"/>
                    <a:pt x="9" y="0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30">
              <a:extLst>
                <a:ext uri="{FF2B5EF4-FFF2-40B4-BE49-F238E27FC236}">
                  <a16:creationId xmlns:a16="http://schemas.microsoft.com/office/drawing/2014/main" id="{5EF26963-B158-4F0C-89A0-41EAE2E83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599"/>
              <a:ext cx="102" cy="349"/>
            </a:xfrm>
            <a:custGeom>
              <a:avLst/>
              <a:gdLst>
                <a:gd name="T0" fmla="*/ 0 w 38"/>
                <a:gd name="T1" fmla="*/ 0 h 130"/>
                <a:gd name="T2" fmla="*/ 17 w 38"/>
                <a:gd name="T3" fmla="*/ 88 h 130"/>
                <a:gd name="T4" fmla="*/ 25 w 38"/>
                <a:gd name="T5" fmla="*/ 130 h 130"/>
                <a:gd name="T6" fmla="*/ 38 w 38"/>
                <a:gd name="T7" fmla="*/ 125 h 130"/>
                <a:gd name="T8" fmla="*/ 34 w 38"/>
                <a:gd name="T9" fmla="*/ 86 h 130"/>
                <a:gd name="T10" fmla="*/ 19 w 38"/>
                <a:gd name="T11" fmla="*/ 4 h 130"/>
                <a:gd name="T12" fmla="*/ 0 w 38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30">
                  <a:moveTo>
                    <a:pt x="0" y="0"/>
                  </a:moveTo>
                  <a:cubicBezTo>
                    <a:pt x="6" y="29"/>
                    <a:pt x="12" y="59"/>
                    <a:pt x="17" y="88"/>
                  </a:cubicBezTo>
                  <a:cubicBezTo>
                    <a:pt x="20" y="101"/>
                    <a:pt x="23" y="116"/>
                    <a:pt x="25" y="130"/>
                  </a:cubicBezTo>
                  <a:cubicBezTo>
                    <a:pt x="29" y="129"/>
                    <a:pt x="33" y="127"/>
                    <a:pt x="38" y="125"/>
                  </a:cubicBezTo>
                  <a:cubicBezTo>
                    <a:pt x="36" y="112"/>
                    <a:pt x="36" y="96"/>
                    <a:pt x="34" y="86"/>
                  </a:cubicBezTo>
                  <a:cubicBezTo>
                    <a:pt x="29" y="59"/>
                    <a:pt x="24" y="31"/>
                    <a:pt x="19" y="4"/>
                  </a:cubicBezTo>
                  <a:cubicBezTo>
                    <a:pt x="13" y="2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31">
              <a:extLst>
                <a:ext uri="{FF2B5EF4-FFF2-40B4-BE49-F238E27FC236}">
                  <a16:creationId xmlns:a16="http://schemas.microsoft.com/office/drawing/2014/main" id="{B1EF118A-0967-40C2-9DBA-DC1BA2584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967"/>
              <a:ext cx="37" cy="14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4 w 14"/>
                <a:gd name="T7" fmla="*/ 1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9" y="1"/>
                    <a:pt x="5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5" y="4"/>
                    <a:pt x="10" y="3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32">
              <a:extLst>
                <a:ext uri="{FF2B5EF4-FFF2-40B4-BE49-F238E27FC236}">
                  <a16:creationId xmlns:a16="http://schemas.microsoft.com/office/drawing/2014/main" id="{A258896D-BE9D-4041-87FD-A40828EAA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43"/>
              <a:ext cx="40" cy="35"/>
            </a:xfrm>
            <a:custGeom>
              <a:avLst/>
              <a:gdLst>
                <a:gd name="T0" fmla="*/ 13 w 15"/>
                <a:gd name="T1" fmla="*/ 0 h 13"/>
                <a:gd name="T2" fmla="*/ 0 w 15"/>
                <a:gd name="T3" fmla="*/ 5 h 13"/>
                <a:gd name="T4" fmla="*/ 1 w 15"/>
                <a:gd name="T5" fmla="*/ 13 h 13"/>
                <a:gd name="T6" fmla="*/ 15 w 15"/>
                <a:gd name="T7" fmla="*/ 9 h 13"/>
                <a:gd name="T8" fmla="*/ 13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3" y="0"/>
                  </a:moveTo>
                  <a:cubicBezTo>
                    <a:pt x="9" y="2"/>
                    <a:pt x="5" y="4"/>
                    <a:pt x="0" y="5"/>
                  </a:cubicBezTo>
                  <a:cubicBezTo>
                    <a:pt x="0" y="8"/>
                    <a:pt x="1" y="10"/>
                    <a:pt x="1" y="13"/>
                  </a:cubicBezTo>
                  <a:cubicBezTo>
                    <a:pt x="6" y="12"/>
                    <a:pt x="10" y="10"/>
                    <a:pt x="15" y="9"/>
                  </a:cubicBezTo>
                  <a:cubicBezTo>
                    <a:pt x="14" y="6"/>
                    <a:pt x="13" y="3"/>
                    <a:pt x="13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33">
              <a:extLst>
                <a:ext uri="{FF2B5EF4-FFF2-40B4-BE49-F238E27FC236}">
                  <a16:creationId xmlns:a16="http://schemas.microsoft.com/office/drawing/2014/main" id="{9C375B49-ABAA-4B07-9876-32D3E2CC3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35"/>
              <a:ext cx="35" cy="22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5 h 8"/>
                <a:gd name="T4" fmla="*/ 0 w 13"/>
                <a:gd name="T5" fmla="*/ 8 h 8"/>
                <a:gd name="T6" fmla="*/ 13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2"/>
                    <a:pt x="4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5" y="7"/>
                    <a:pt x="9" y="5"/>
                    <a:pt x="13" y="3"/>
                  </a:cubicBezTo>
                  <a:cubicBezTo>
                    <a:pt x="13" y="2"/>
                    <a:pt x="13" y="1"/>
                    <a:pt x="13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34">
              <a:extLst>
                <a:ext uri="{FF2B5EF4-FFF2-40B4-BE49-F238E27FC236}">
                  <a16:creationId xmlns:a16="http://schemas.microsoft.com/office/drawing/2014/main" id="{6B6D9C2D-3DC7-474A-BE11-7F0C8BE27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629"/>
              <a:ext cx="64" cy="40"/>
            </a:xfrm>
            <a:custGeom>
              <a:avLst/>
              <a:gdLst>
                <a:gd name="T0" fmla="*/ 1 w 24"/>
                <a:gd name="T1" fmla="*/ 0 h 15"/>
                <a:gd name="T2" fmla="*/ 7 w 24"/>
                <a:gd name="T3" fmla="*/ 13 h 15"/>
                <a:gd name="T4" fmla="*/ 15 w 24"/>
                <a:gd name="T5" fmla="*/ 15 h 15"/>
                <a:gd name="T6" fmla="*/ 24 w 24"/>
                <a:gd name="T7" fmla="*/ 13 h 15"/>
                <a:gd name="T8" fmla="*/ 1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0" y="4"/>
                    <a:pt x="1" y="10"/>
                    <a:pt x="7" y="13"/>
                  </a:cubicBezTo>
                  <a:cubicBezTo>
                    <a:pt x="9" y="15"/>
                    <a:pt x="12" y="15"/>
                    <a:pt x="15" y="15"/>
                  </a:cubicBezTo>
                  <a:cubicBezTo>
                    <a:pt x="18" y="15"/>
                    <a:pt x="21" y="14"/>
                    <a:pt x="24" y="13"/>
                  </a:cubicBezTo>
                  <a:cubicBezTo>
                    <a:pt x="17" y="8"/>
                    <a:pt x="10" y="3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35">
              <a:extLst>
                <a:ext uri="{FF2B5EF4-FFF2-40B4-BE49-F238E27FC236}">
                  <a16:creationId xmlns:a16="http://schemas.microsoft.com/office/drawing/2014/main" id="{0E660F88-67D7-44A5-8340-D0CFB70C4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744"/>
              <a:ext cx="90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36">
              <a:extLst>
                <a:ext uri="{FF2B5EF4-FFF2-40B4-BE49-F238E27FC236}">
                  <a16:creationId xmlns:a16="http://schemas.microsoft.com/office/drawing/2014/main" id="{246F8A13-B8DB-4953-8AB8-942B8087D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" y="924"/>
              <a:ext cx="53" cy="35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12 h 13"/>
                <a:gd name="T4" fmla="*/ 0 w 20"/>
                <a:gd name="T5" fmla="*/ 13 h 13"/>
                <a:gd name="T6" fmla="*/ 20 w 20"/>
                <a:gd name="T7" fmla="*/ 0 h 13"/>
                <a:gd name="T8" fmla="*/ 19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4" y="5"/>
                    <a:pt x="7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8" y="10"/>
                    <a:pt x="14" y="6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37">
              <a:extLst>
                <a:ext uri="{FF2B5EF4-FFF2-40B4-BE49-F238E27FC236}">
                  <a16:creationId xmlns:a16="http://schemas.microsoft.com/office/drawing/2014/main" id="{1EC8C1A5-C18E-4C9D-9371-21D1916D0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914"/>
              <a:ext cx="53" cy="43"/>
            </a:xfrm>
            <a:custGeom>
              <a:avLst/>
              <a:gdLst>
                <a:gd name="T0" fmla="*/ 11 w 20"/>
                <a:gd name="T1" fmla="*/ 0 h 16"/>
                <a:gd name="T2" fmla="*/ 1 w 20"/>
                <a:gd name="T3" fmla="*/ 7 h 16"/>
                <a:gd name="T4" fmla="*/ 1 w 20"/>
                <a:gd name="T5" fmla="*/ 16 h 16"/>
                <a:gd name="T6" fmla="*/ 20 w 20"/>
                <a:gd name="T7" fmla="*/ 4 h 16"/>
                <a:gd name="T8" fmla="*/ 11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1" y="0"/>
                  </a:moveTo>
                  <a:cubicBezTo>
                    <a:pt x="7" y="0"/>
                    <a:pt x="4" y="2"/>
                    <a:pt x="1" y="7"/>
                  </a:cubicBezTo>
                  <a:cubicBezTo>
                    <a:pt x="1" y="7"/>
                    <a:pt x="0" y="11"/>
                    <a:pt x="1" y="16"/>
                  </a:cubicBezTo>
                  <a:cubicBezTo>
                    <a:pt x="8" y="13"/>
                    <a:pt x="15" y="9"/>
                    <a:pt x="20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8" name="文本框 137">
            <a:extLst>
              <a:ext uri="{FF2B5EF4-FFF2-40B4-BE49-F238E27FC236}">
                <a16:creationId xmlns:a16="http://schemas.microsoft.com/office/drawing/2014/main" id="{CA60B515-7266-4979-82CB-3DA68D7A8E4A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FB1F7095-EB80-4C1F-8162-79C3237B8B14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717655C1-90A8-4C18-954A-34BC1A60BF6A}"/>
              </a:ext>
            </a:extLst>
          </p:cNvPr>
          <p:cNvGrpSpPr/>
          <p:nvPr/>
        </p:nvGrpSpPr>
        <p:grpSpPr>
          <a:xfrm>
            <a:off x="7254356" y="3766454"/>
            <a:ext cx="4071341" cy="1043729"/>
            <a:chOff x="5654598" y="2135234"/>
            <a:chExt cx="4071341" cy="1043729"/>
          </a:xfrm>
        </p:grpSpPr>
        <p:sp>
          <p:nvSpPr>
            <p:cNvPr id="141" name="文本框 140">
              <a:extLst>
                <a:ext uri="{FF2B5EF4-FFF2-40B4-BE49-F238E27FC236}">
                  <a16:creationId xmlns:a16="http://schemas.microsoft.com/office/drawing/2014/main" id="{AF2397AF-F33B-4BD5-AF95-1DEC4784F31B}"/>
                </a:ext>
              </a:extLst>
            </p:cNvPr>
            <p:cNvSpPr txBox="1"/>
            <p:nvPr/>
          </p:nvSpPr>
          <p:spPr>
            <a:xfrm>
              <a:off x="5654598" y="2135234"/>
              <a:ext cx="20697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ctr">
                <a:buFont typeface="Wingdings" panose="05000000000000000000" pitchFamily="2" charset="2"/>
                <a:buChar char="ü"/>
              </a:pPr>
              <a:r>
                <a:rPr lang="zh-CN" altLang="en-US" sz="20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  <p:sp>
          <p:nvSpPr>
            <p:cNvPr id="142" name="文本框 141">
              <a:extLst>
                <a:ext uri="{FF2B5EF4-FFF2-40B4-BE49-F238E27FC236}">
                  <a16:creationId xmlns:a16="http://schemas.microsoft.com/office/drawing/2014/main" id="{9DBC0C5E-5F05-416F-AEBC-22E0FE8966F7}"/>
                </a:ext>
              </a:extLst>
            </p:cNvPr>
            <p:cNvSpPr txBox="1"/>
            <p:nvPr/>
          </p:nvSpPr>
          <p:spPr>
            <a:xfrm>
              <a:off x="6001796" y="2594188"/>
              <a:ext cx="3724143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9C393ABB-B5FC-4A3D-8B8A-FBD886DEB9F8}"/>
              </a:ext>
            </a:extLst>
          </p:cNvPr>
          <p:cNvGrpSpPr/>
          <p:nvPr/>
        </p:nvGrpSpPr>
        <p:grpSpPr>
          <a:xfrm>
            <a:off x="1094838" y="4087643"/>
            <a:ext cx="4071341" cy="1043729"/>
            <a:chOff x="5654598" y="2135234"/>
            <a:chExt cx="4071341" cy="1043729"/>
          </a:xfrm>
        </p:grpSpPr>
        <p:sp>
          <p:nvSpPr>
            <p:cNvPr id="144" name="文本框 143">
              <a:extLst>
                <a:ext uri="{FF2B5EF4-FFF2-40B4-BE49-F238E27FC236}">
                  <a16:creationId xmlns:a16="http://schemas.microsoft.com/office/drawing/2014/main" id="{4D03611C-D9E8-4AD6-B176-D4A7E2C06BCC}"/>
                </a:ext>
              </a:extLst>
            </p:cNvPr>
            <p:cNvSpPr txBox="1"/>
            <p:nvPr/>
          </p:nvSpPr>
          <p:spPr>
            <a:xfrm>
              <a:off x="5654598" y="2135234"/>
              <a:ext cx="20697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ctr">
                <a:buFont typeface="Wingdings" panose="05000000000000000000" pitchFamily="2" charset="2"/>
                <a:buChar char="ü"/>
              </a:pPr>
              <a:r>
                <a:rPr lang="zh-CN" altLang="en-US" sz="20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35DC090D-DB99-4FC1-9AD5-9C14C8F4FF98}"/>
                </a:ext>
              </a:extLst>
            </p:cNvPr>
            <p:cNvSpPr txBox="1"/>
            <p:nvPr/>
          </p:nvSpPr>
          <p:spPr>
            <a:xfrm>
              <a:off x="6001796" y="2594188"/>
              <a:ext cx="3724143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60C33A49-CEB9-4FEA-82D6-54D154D9CB0F}"/>
              </a:ext>
            </a:extLst>
          </p:cNvPr>
          <p:cNvGrpSpPr/>
          <p:nvPr/>
        </p:nvGrpSpPr>
        <p:grpSpPr>
          <a:xfrm>
            <a:off x="6790701" y="1879440"/>
            <a:ext cx="3610599" cy="1043729"/>
            <a:chOff x="5654598" y="2135234"/>
            <a:chExt cx="3610599" cy="1043729"/>
          </a:xfrm>
        </p:grpSpPr>
        <p:sp>
          <p:nvSpPr>
            <p:cNvPr id="147" name="文本框 146">
              <a:extLst>
                <a:ext uri="{FF2B5EF4-FFF2-40B4-BE49-F238E27FC236}">
                  <a16:creationId xmlns:a16="http://schemas.microsoft.com/office/drawing/2014/main" id="{653E7275-6289-4D3A-8CC9-7FE202DCCD1E}"/>
                </a:ext>
              </a:extLst>
            </p:cNvPr>
            <p:cNvSpPr txBox="1"/>
            <p:nvPr/>
          </p:nvSpPr>
          <p:spPr>
            <a:xfrm>
              <a:off x="5654598" y="2135234"/>
              <a:ext cx="20697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ctr">
                <a:buFont typeface="Wingdings" panose="05000000000000000000" pitchFamily="2" charset="2"/>
                <a:buChar char="ü"/>
              </a:pPr>
              <a:r>
                <a:rPr lang="zh-CN" altLang="en-US" sz="20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  <p:sp>
          <p:nvSpPr>
            <p:cNvPr id="148" name="文本框 147">
              <a:extLst>
                <a:ext uri="{FF2B5EF4-FFF2-40B4-BE49-F238E27FC236}">
                  <a16:creationId xmlns:a16="http://schemas.microsoft.com/office/drawing/2014/main" id="{10B102BF-C085-48E0-9E4D-73BECAF17059}"/>
                </a:ext>
              </a:extLst>
            </p:cNvPr>
            <p:cNvSpPr txBox="1"/>
            <p:nvPr/>
          </p:nvSpPr>
          <p:spPr>
            <a:xfrm>
              <a:off x="6001796" y="2594188"/>
              <a:ext cx="3263401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感谢您的使用，您的文字内容添加到此处，文字动画效果不变。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7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 4">
            <a:extLst>
              <a:ext uri="{FF2B5EF4-FFF2-40B4-BE49-F238E27FC236}">
                <a16:creationId xmlns:a16="http://schemas.microsoft.com/office/drawing/2014/main" id="{D8ED85F0-C096-40CA-B16F-38B706200F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34996" y="184196"/>
            <a:ext cx="5365251" cy="1398459"/>
            <a:chOff x="1541" y="-64"/>
            <a:chExt cx="4577" cy="1193"/>
          </a:xfrm>
        </p:grpSpPr>
        <p:sp>
          <p:nvSpPr>
            <p:cNvPr id="208" name="AutoShape 3">
              <a:extLst>
                <a:ext uri="{FF2B5EF4-FFF2-40B4-BE49-F238E27FC236}">
                  <a16:creationId xmlns:a16="http://schemas.microsoft.com/office/drawing/2014/main" id="{FA71721A-CB1A-4873-8E79-4EAE4BF33F2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73" y="0"/>
              <a:ext cx="453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5">
              <a:extLst>
                <a:ext uri="{FF2B5EF4-FFF2-40B4-BE49-F238E27FC236}">
                  <a16:creationId xmlns:a16="http://schemas.microsoft.com/office/drawing/2014/main" id="{2AB0D953-159B-403D-976A-3F8B75A71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489"/>
              <a:ext cx="3177" cy="640"/>
            </a:xfrm>
            <a:custGeom>
              <a:avLst/>
              <a:gdLst>
                <a:gd name="T0" fmla="*/ 67 w 1190"/>
                <a:gd name="T1" fmla="*/ 133 h 238"/>
                <a:gd name="T2" fmla="*/ 172 w 1190"/>
                <a:gd name="T3" fmla="*/ 23 h 238"/>
                <a:gd name="T4" fmla="*/ 401 w 1190"/>
                <a:gd name="T5" fmla="*/ 19 h 238"/>
                <a:gd name="T6" fmla="*/ 874 w 1190"/>
                <a:gd name="T7" fmla="*/ 38 h 238"/>
                <a:gd name="T8" fmla="*/ 1190 w 1190"/>
                <a:gd name="T9" fmla="*/ 119 h 238"/>
                <a:gd name="T10" fmla="*/ 874 w 1190"/>
                <a:gd name="T11" fmla="*/ 148 h 238"/>
                <a:gd name="T12" fmla="*/ 538 w 1190"/>
                <a:gd name="T13" fmla="*/ 171 h 238"/>
                <a:gd name="T14" fmla="*/ 67 w 1190"/>
                <a:gd name="T15" fmla="*/ 13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0" h="238">
                  <a:moveTo>
                    <a:pt x="67" y="133"/>
                  </a:moveTo>
                  <a:cubicBezTo>
                    <a:pt x="0" y="59"/>
                    <a:pt x="134" y="28"/>
                    <a:pt x="172" y="23"/>
                  </a:cubicBezTo>
                  <a:cubicBezTo>
                    <a:pt x="244" y="9"/>
                    <a:pt x="325" y="19"/>
                    <a:pt x="401" y="19"/>
                  </a:cubicBezTo>
                  <a:cubicBezTo>
                    <a:pt x="559" y="23"/>
                    <a:pt x="717" y="43"/>
                    <a:pt x="874" y="38"/>
                  </a:cubicBezTo>
                  <a:cubicBezTo>
                    <a:pt x="946" y="38"/>
                    <a:pt x="1190" y="0"/>
                    <a:pt x="1190" y="119"/>
                  </a:cubicBezTo>
                  <a:cubicBezTo>
                    <a:pt x="1190" y="238"/>
                    <a:pt x="932" y="162"/>
                    <a:pt x="874" y="148"/>
                  </a:cubicBezTo>
                  <a:cubicBezTo>
                    <a:pt x="773" y="126"/>
                    <a:pt x="656" y="149"/>
                    <a:pt x="538" y="171"/>
                  </a:cubicBezTo>
                  <a:cubicBezTo>
                    <a:pt x="367" y="203"/>
                    <a:pt x="194" y="235"/>
                    <a:pt x="67" y="133"/>
                  </a:cubicBezTo>
                </a:path>
              </a:pathLst>
            </a:custGeom>
            <a:solidFill>
              <a:srgbClr val="E6C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6">
              <a:extLst>
                <a:ext uri="{FF2B5EF4-FFF2-40B4-BE49-F238E27FC236}">
                  <a16:creationId xmlns:a16="http://schemas.microsoft.com/office/drawing/2014/main" id="{16AF458E-9821-4B31-B0C4-C2A9CD41B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-64"/>
              <a:ext cx="881" cy="835"/>
            </a:xfrm>
            <a:custGeom>
              <a:avLst/>
              <a:gdLst>
                <a:gd name="T0" fmla="*/ 179 w 330"/>
                <a:gd name="T1" fmla="*/ 136 h 311"/>
                <a:gd name="T2" fmla="*/ 319 w 330"/>
                <a:gd name="T3" fmla="*/ 115 h 311"/>
                <a:gd name="T4" fmla="*/ 248 w 330"/>
                <a:gd name="T5" fmla="*/ 201 h 311"/>
                <a:gd name="T6" fmla="*/ 253 w 330"/>
                <a:gd name="T7" fmla="*/ 311 h 311"/>
                <a:gd name="T8" fmla="*/ 125 w 330"/>
                <a:gd name="T9" fmla="*/ 261 h 311"/>
                <a:gd name="T10" fmla="*/ 4 w 330"/>
                <a:gd name="T11" fmla="*/ 171 h 311"/>
                <a:gd name="T12" fmla="*/ 85 w 330"/>
                <a:gd name="T13" fmla="*/ 98 h 311"/>
                <a:gd name="T14" fmla="*/ 177 w 330"/>
                <a:gd name="T15" fmla="*/ 167 h 311"/>
                <a:gd name="T16" fmla="*/ 179 w 330"/>
                <a:gd name="T17" fmla="*/ 13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11">
                  <a:moveTo>
                    <a:pt x="179" y="136"/>
                  </a:moveTo>
                  <a:cubicBezTo>
                    <a:pt x="158" y="23"/>
                    <a:pt x="330" y="0"/>
                    <a:pt x="319" y="115"/>
                  </a:cubicBezTo>
                  <a:cubicBezTo>
                    <a:pt x="315" y="165"/>
                    <a:pt x="276" y="165"/>
                    <a:pt x="248" y="201"/>
                  </a:cubicBezTo>
                  <a:cubicBezTo>
                    <a:pt x="221" y="236"/>
                    <a:pt x="234" y="276"/>
                    <a:pt x="253" y="311"/>
                  </a:cubicBezTo>
                  <a:cubicBezTo>
                    <a:pt x="213" y="261"/>
                    <a:pt x="184" y="274"/>
                    <a:pt x="125" y="261"/>
                  </a:cubicBezTo>
                  <a:cubicBezTo>
                    <a:pt x="79" y="251"/>
                    <a:pt x="10" y="228"/>
                    <a:pt x="4" y="171"/>
                  </a:cubicBezTo>
                  <a:cubicBezTo>
                    <a:pt x="0" y="125"/>
                    <a:pt x="44" y="98"/>
                    <a:pt x="85" y="98"/>
                  </a:cubicBezTo>
                  <a:cubicBezTo>
                    <a:pt x="129" y="96"/>
                    <a:pt x="163" y="127"/>
                    <a:pt x="177" y="167"/>
                  </a:cubicBezTo>
                  <a:cubicBezTo>
                    <a:pt x="179" y="136"/>
                    <a:pt x="179" y="136"/>
                    <a:pt x="179" y="136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7">
              <a:extLst>
                <a:ext uri="{FF2B5EF4-FFF2-40B4-BE49-F238E27FC236}">
                  <a16:creationId xmlns:a16="http://schemas.microsoft.com/office/drawing/2014/main" id="{36E4CE99-2CB8-48C1-A981-EF73C48ED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653"/>
              <a:ext cx="24" cy="5"/>
            </a:xfrm>
            <a:custGeom>
              <a:avLst/>
              <a:gdLst>
                <a:gd name="T0" fmla="*/ 4 w 9"/>
                <a:gd name="T1" fmla="*/ 0 h 2"/>
                <a:gd name="T2" fmla="*/ 0 w 9"/>
                <a:gd name="T3" fmla="*/ 1 h 2"/>
                <a:gd name="T4" fmla="*/ 9 w 9"/>
                <a:gd name="T5" fmla="*/ 2 h 2"/>
                <a:gd name="T6" fmla="*/ 4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4" y="1"/>
                    <a:pt x="7" y="1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8">
              <a:extLst>
                <a:ext uri="{FF2B5EF4-FFF2-40B4-BE49-F238E27FC236}">
                  <a16:creationId xmlns:a16="http://schemas.microsoft.com/office/drawing/2014/main" id="{D2DD25A4-7273-403A-A51F-747F52D1A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656"/>
              <a:ext cx="42" cy="37"/>
            </a:xfrm>
            <a:custGeom>
              <a:avLst/>
              <a:gdLst>
                <a:gd name="T0" fmla="*/ 8 w 16"/>
                <a:gd name="T1" fmla="*/ 0 h 14"/>
                <a:gd name="T2" fmla="*/ 0 w 16"/>
                <a:gd name="T3" fmla="*/ 7 h 14"/>
                <a:gd name="T4" fmla="*/ 13 w 16"/>
                <a:gd name="T5" fmla="*/ 14 h 14"/>
                <a:gd name="T6" fmla="*/ 16 w 16"/>
                <a:gd name="T7" fmla="*/ 8 h 14"/>
                <a:gd name="T8" fmla="*/ 8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5" y="9"/>
                    <a:pt x="9" y="11"/>
                    <a:pt x="13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9">
              <a:extLst>
                <a:ext uri="{FF2B5EF4-FFF2-40B4-BE49-F238E27FC236}">
                  <a16:creationId xmlns:a16="http://schemas.microsoft.com/office/drawing/2014/main" id="{BD2DDD74-682F-4ACC-8BA4-AC1183D93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4"/>
              <a:ext cx="46" cy="27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5 h 10"/>
                <a:gd name="T4" fmla="*/ 8 w 17"/>
                <a:gd name="T5" fmla="*/ 10 h 10"/>
                <a:gd name="T6" fmla="*/ 17 w 17"/>
                <a:gd name="T7" fmla="*/ 1 h 10"/>
                <a:gd name="T8" fmla="*/ 17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1" y="1"/>
                    <a:pt x="5" y="3"/>
                    <a:pt x="0" y="5"/>
                  </a:cubicBezTo>
                  <a:cubicBezTo>
                    <a:pt x="1" y="8"/>
                    <a:pt x="4" y="10"/>
                    <a:pt x="8" y="10"/>
                  </a:cubicBezTo>
                  <a:cubicBezTo>
                    <a:pt x="13" y="10"/>
                    <a:pt x="17" y="6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Oval 10">
              <a:extLst>
                <a:ext uri="{FF2B5EF4-FFF2-40B4-BE49-F238E27FC236}">
                  <a16:creationId xmlns:a16="http://schemas.microsoft.com/office/drawing/2014/main" id="{C2168564-658B-45E2-976B-A3073022F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4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Oval 11">
              <a:extLst>
                <a:ext uri="{FF2B5EF4-FFF2-40B4-BE49-F238E27FC236}">
                  <a16:creationId xmlns:a16="http://schemas.microsoft.com/office/drawing/2014/main" id="{58A0F273-75A3-4130-9A5B-5DA6ABC72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365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Oval 12">
              <a:extLst>
                <a:ext uri="{FF2B5EF4-FFF2-40B4-BE49-F238E27FC236}">
                  <a16:creationId xmlns:a16="http://schemas.microsoft.com/office/drawing/2014/main" id="{451C2A61-06E8-4CD6-A33F-439D7A96F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39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13">
              <a:extLst>
                <a:ext uri="{FF2B5EF4-FFF2-40B4-BE49-F238E27FC236}">
                  <a16:creationId xmlns:a16="http://schemas.microsoft.com/office/drawing/2014/main" id="{BCE3295B-4836-4A67-80F5-6607F7C66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0"/>
              <a:ext cx="40" cy="43"/>
            </a:xfrm>
            <a:custGeom>
              <a:avLst/>
              <a:gdLst>
                <a:gd name="T0" fmla="*/ 7 w 15"/>
                <a:gd name="T1" fmla="*/ 0 h 16"/>
                <a:gd name="T2" fmla="*/ 5 w 15"/>
                <a:gd name="T3" fmla="*/ 0 h 16"/>
                <a:gd name="T4" fmla="*/ 0 w 15"/>
                <a:gd name="T5" fmla="*/ 11 h 16"/>
                <a:gd name="T6" fmla="*/ 7 w 15"/>
                <a:gd name="T7" fmla="*/ 16 h 16"/>
                <a:gd name="T8" fmla="*/ 15 w 15"/>
                <a:gd name="T9" fmla="*/ 8 h 16"/>
                <a:gd name="T10" fmla="*/ 7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1" y="14"/>
                    <a:pt x="4" y="16"/>
                    <a:pt x="7" y="16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Oval 14">
              <a:extLst>
                <a:ext uri="{FF2B5EF4-FFF2-40B4-BE49-F238E27FC236}">
                  <a16:creationId xmlns:a16="http://schemas.microsoft.com/office/drawing/2014/main" id="{A814BB92-B656-4CD1-8A76-25993F2D7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05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15">
              <a:extLst>
                <a:ext uri="{FF2B5EF4-FFF2-40B4-BE49-F238E27FC236}">
                  <a16:creationId xmlns:a16="http://schemas.microsoft.com/office/drawing/2014/main" id="{8D56AB39-2AA3-4555-B4EE-DFAC90CCA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9"/>
              <a:ext cx="3" cy="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16">
              <a:extLst>
                <a:ext uri="{FF2B5EF4-FFF2-40B4-BE49-F238E27FC236}">
                  <a16:creationId xmlns:a16="http://schemas.microsoft.com/office/drawing/2014/main" id="{9CD6FAA8-94FE-471F-BB3A-35D6B03C6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67"/>
              <a:ext cx="37" cy="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5 h 14"/>
                <a:gd name="T4" fmla="*/ 9 w 14"/>
                <a:gd name="T5" fmla="*/ 14 h 14"/>
                <a:gd name="T6" fmla="*/ 14 w 14"/>
                <a:gd name="T7" fmla="*/ 12 h 14"/>
                <a:gd name="T8" fmla="*/ 1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10"/>
                    <a:pt x="4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cubicBezTo>
                    <a:pt x="11" y="8"/>
                    <a:pt x="6" y="4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17">
              <a:extLst>
                <a:ext uri="{FF2B5EF4-FFF2-40B4-BE49-F238E27FC236}">
                  <a16:creationId xmlns:a16="http://schemas.microsoft.com/office/drawing/2014/main" id="{B94ABBEE-61B0-4144-BEA8-E12252982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59"/>
              <a:ext cx="29" cy="19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3 w 11"/>
                <a:gd name="T5" fmla="*/ 7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10" y="4"/>
                    <a:pt x="1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Oval 18">
              <a:extLst>
                <a:ext uri="{FF2B5EF4-FFF2-40B4-BE49-F238E27FC236}">
                  <a16:creationId xmlns:a16="http://schemas.microsoft.com/office/drawing/2014/main" id="{E58F9B05-FE11-467A-BBD8-5627AB7E4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134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Oval 19">
              <a:extLst>
                <a:ext uri="{FF2B5EF4-FFF2-40B4-BE49-F238E27FC236}">
                  <a16:creationId xmlns:a16="http://schemas.microsoft.com/office/drawing/2014/main" id="{78B0EB20-1DF2-4896-90E9-1A67B7020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46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20">
              <a:extLst>
                <a:ext uri="{FF2B5EF4-FFF2-40B4-BE49-F238E27FC236}">
                  <a16:creationId xmlns:a16="http://schemas.microsoft.com/office/drawing/2014/main" id="{FD49AD0B-D069-4604-B214-FAC3BD858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02"/>
              <a:ext cx="43" cy="18"/>
            </a:xfrm>
            <a:custGeom>
              <a:avLst/>
              <a:gdLst>
                <a:gd name="T0" fmla="*/ 0 w 16"/>
                <a:gd name="T1" fmla="*/ 0 h 7"/>
                <a:gd name="T2" fmla="*/ 9 w 16"/>
                <a:gd name="T3" fmla="*/ 7 h 7"/>
                <a:gd name="T4" fmla="*/ 16 w 16"/>
                <a:gd name="T5" fmla="*/ 4 h 7"/>
                <a:gd name="T6" fmla="*/ 0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1" y="4"/>
                    <a:pt x="5" y="7"/>
                    <a:pt x="9" y="7"/>
                  </a:cubicBezTo>
                  <a:cubicBezTo>
                    <a:pt x="12" y="7"/>
                    <a:pt x="14" y="6"/>
                    <a:pt x="16" y="4"/>
                  </a:cubicBezTo>
                  <a:cubicBezTo>
                    <a:pt x="11" y="2"/>
                    <a:pt x="6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Oval 21">
              <a:extLst>
                <a:ext uri="{FF2B5EF4-FFF2-40B4-BE49-F238E27FC236}">
                  <a16:creationId xmlns:a16="http://schemas.microsoft.com/office/drawing/2014/main" id="{E88C105B-16DA-4DE5-B413-A45654E39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253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22">
              <a:extLst>
                <a:ext uri="{FF2B5EF4-FFF2-40B4-BE49-F238E27FC236}">
                  <a16:creationId xmlns:a16="http://schemas.microsoft.com/office/drawing/2014/main" id="{5250ACF4-1A98-4520-B1E9-A94CB62CC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18"/>
              <a:ext cx="14" cy="40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12 h 15"/>
                <a:gd name="T4" fmla="*/ 0 w 5"/>
                <a:gd name="T5" fmla="*/ 15 h 15"/>
                <a:gd name="T6" fmla="*/ 5 w 5"/>
                <a:gd name="T7" fmla="*/ 7 h 15"/>
                <a:gd name="T8" fmla="*/ 0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3" y="14"/>
                    <a:pt x="5" y="11"/>
                    <a:pt x="5" y="7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Oval 23">
              <a:extLst>
                <a:ext uri="{FF2B5EF4-FFF2-40B4-BE49-F238E27FC236}">
                  <a16:creationId xmlns:a16="http://schemas.microsoft.com/office/drawing/2014/main" id="{CF3387EB-324A-46E0-8D1B-E26FD2279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04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24">
              <a:extLst>
                <a:ext uri="{FF2B5EF4-FFF2-40B4-BE49-F238E27FC236}">
                  <a16:creationId xmlns:a16="http://schemas.microsoft.com/office/drawing/2014/main" id="{7E05CCD8-DF5F-4EB6-9B10-6D7A6DEC8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36"/>
              <a:ext cx="43" cy="41"/>
            </a:xfrm>
            <a:custGeom>
              <a:avLst/>
              <a:gdLst>
                <a:gd name="T0" fmla="*/ 2 w 16"/>
                <a:gd name="T1" fmla="*/ 0 h 15"/>
                <a:gd name="T2" fmla="*/ 0 w 16"/>
                <a:gd name="T3" fmla="*/ 6 h 15"/>
                <a:gd name="T4" fmla="*/ 9 w 16"/>
                <a:gd name="T5" fmla="*/ 15 h 15"/>
                <a:gd name="T6" fmla="*/ 16 w 16"/>
                <a:gd name="T7" fmla="*/ 12 h 15"/>
                <a:gd name="T8" fmla="*/ 2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12" y="15"/>
                    <a:pt x="14" y="13"/>
                    <a:pt x="16" y="12"/>
                  </a:cubicBezTo>
                  <a:cubicBezTo>
                    <a:pt x="11" y="7"/>
                    <a:pt x="7" y="4"/>
                    <a:pt x="2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Oval 25">
              <a:extLst>
                <a:ext uri="{FF2B5EF4-FFF2-40B4-BE49-F238E27FC236}">
                  <a16:creationId xmlns:a16="http://schemas.microsoft.com/office/drawing/2014/main" id="{F3B74682-8ED4-4451-B742-115AFE3E0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10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Oval 26">
              <a:extLst>
                <a:ext uri="{FF2B5EF4-FFF2-40B4-BE49-F238E27FC236}">
                  <a16:creationId xmlns:a16="http://schemas.microsoft.com/office/drawing/2014/main" id="{FC27ACB6-851F-4E85-81A3-0067E8EE7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172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Oval 27">
              <a:extLst>
                <a:ext uri="{FF2B5EF4-FFF2-40B4-BE49-F238E27FC236}">
                  <a16:creationId xmlns:a16="http://schemas.microsoft.com/office/drawing/2014/main" id="{3FF0F70F-2A7C-478B-9ABB-02F7ECF2D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5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Oval 28">
              <a:extLst>
                <a:ext uri="{FF2B5EF4-FFF2-40B4-BE49-F238E27FC236}">
                  <a16:creationId xmlns:a16="http://schemas.microsoft.com/office/drawing/2014/main" id="{CFC8E411-1E2B-4BB9-BF02-71E4F4A1C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96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Oval 29">
              <a:extLst>
                <a:ext uri="{FF2B5EF4-FFF2-40B4-BE49-F238E27FC236}">
                  <a16:creationId xmlns:a16="http://schemas.microsoft.com/office/drawing/2014/main" id="{7405D77A-0781-47C2-BCDF-C44E69CAA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66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Oval 30">
              <a:extLst>
                <a:ext uri="{FF2B5EF4-FFF2-40B4-BE49-F238E27FC236}">
                  <a16:creationId xmlns:a16="http://schemas.microsoft.com/office/drawing/2014/main" id="{3328023E-3E49-4104-9101-76045BA4F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312"/>
              <a:ext cx="38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Oval 31">
              <a:extLst>
                <a:ext uri="{FF2B5EF4-FFF2-40B4-BE49-F238E27FC236}">
                  <a16:creationId xmlns:a16="http://schemas.microsoft.com/office/drawing/2014/main" id="{807013B2-E672-4D07-88DE-FA1340C7D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87"/>
              <a:ext cx="38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32">
              <a:extLst>
                <a:ext uri="{FF2B5EF4-FFF2-40B4-BE49-F238E27FC236}">
                  <a16:creationId xmlns:a16="http://schemas.microsoft.com/office/drawing/2014/main" id="{B61CA805-DD64-4C5A-B678-874EDAA98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17"/>
              <a:ext cx="40" cy="46"/>
            </a:xfrm>
            <a:custGeom>
              <a:avLst/>
              <a:gdLst>
                <a:gd name="T0" fmla="*/ 7 w 15"/>
                <a:gd name="T1" fmla="*/ 0 h 17"/>
                <a:gd name="T2" fmla="*/ 0 w 15"/>
                <a:gd name="T3" fmla="*/ 8 h 17"/>
                <a:gd name="T4" fmla="*/ 9 w 15"/>
                <a:gd name="T5" fmla="*/ 17 h 17"/>
                <a:gd name="T6" fmla="*/ 15 w 15"/>
                <a:gd name="T7" fmla="*/ 15 h 17"/>
                <a:gd name="T8" fmla="*/ 7 w 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1" y="17"/>
                    <a:pt x="13" y="16"/>
                    <a:pt x="15" y="15"/>
                  </a:cubicBezTo>
                  <a:cubicBezTo>
                    <a:pt x="13" y="10"/>
                    <a:pt x="10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Oval 33">
              <a:extLst>
                <a:ext uri="{FF2B5EF4-FFF2-40B4-BE49-F238E27FC236}">
                  <a16:creationId xmlns:a16="http://schemas.microsoft.com/office/drawing/2014/main" id="{F8D69D40-DAC4-4E4B-A68A-4FCB2C9B3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Oval 34">
              <a:extLst>
                <a:ext uri="{FF2B5EF4-FFF2-40B4-BE49-F238E27FC236}">
                  <a16:creationId xmlns:a16="http://schemas.microsoft.com/office/drawing/2014/main" id="{9D7AF9C3-F42F-47EF-9B1E-12342558A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35">
              <a:extLst>
                <a:ext uri="{FF2B5EF4-FFF2-40B4-BE49-F238E27FC236}">
                  <a16:creationId xmlns:a16="http://schemas.microsoft.com/office/drawing/2014/main" id="{38A9A731-4F9A-4FB4-A39E-8E80B7DFA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28"/>
              <a:ext cx="48" cy="48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6 w 18"/>
                <a:gd name="T5" fmla="*/ 18 h 18"/>
                <a:gd name="T6" fmla="*/ 18 w 18"/>
                <a:gd name="T7" fmla="*/ 8 h 18"/>
                <a:gd name="T8" fmla="*/ 9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3" y="17"/>
                    <a:pt x="6" y="18"/>
                  </a:cubicBezTo>
                  <a:cubicBezTo>
                    <a:pt x="11" y="15"/>
                    <a:pt x="14" y="12"/>
                    <a:pt x="18" y="8"/>
                  </a:cubicBezTo>
                  <a:cubicBezTo>
                    <a:pt x="17" y="4"/>
                    <a:pt x="14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Oval 36">
              <a:extLst>
                <a:ext uri="{FF2B5EF4-FFF2-40B4-BE49-F238E27FC236}">
                  <a16:creationId xmlns:a16="http://schemas.microsoft.com/office/drawing/2014/main" id="{80476F23-DC1A-40CA-95DA-E4BA25446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31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37">
              <a:extLst>
                <a:ext uri="{FF2B5EF4-FFF2-40B4-BE49-F238E27FC236}">
                  <a16:creationId xmlns:a16="http://schemas.microsoft.com/office/drawing/2014/main" id="{401B03B2-3B92-45E0-849E-7EECCB414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90"/>
              <a:ext cx="40" cy="35"/>
            </a:xfrm>
            <a:custGeom>
              <a:avLst/>
              <a:gdLst>
                <a:gd name="T0" fmla="*/ 8 w 15"/>
                <a:gd name="T1" fmla="*/ 0 h 13"/>
                <a:gd name="T2" fmla="*/ 0 w 15"/>
                <a:gd name="T3" fmla="*/ 8 h 13"/>
                <a:gd name="T4" fmla="*/ 2 w 15"/>
                <a:gd name="T5" fmla="*/ 13 h 13"/>
                <a:gd name="T6" fmla="*/ 15 w 15"/>
                <a:gd name="T7" fmla="*/ 4 h 13"/>
                <a:gd name="T8" fmla="*/ 8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6" y="10"/>
                    <a:pt x="11" y="7"/>
                    <a:pt x="15" y="4"/>
                  </a:cubicBezTo>
                  <a:cubicBezTo>
                    <a:pt x="13" y="1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Oval 38">
              <a:extLst>
                <a:ext uri="{FF2B5EF4-FFF2-40B4-BE49-F238E27FC236}">
                  <a16:creationId xmlns:a16="http://schemas.microsoft.com/office/drawing/2014/main" id="{38249828-F290-4C74-A6B3-74A925998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93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39">
              <a:extLst>
                <a:ext uri="{FF2B5EF4-FFF2-40B4-BE49-F238E27FC236}">
                  <a16:creationId xmlns:a16="http://schemas.microsoft.com/office/drawing/2014/main" id="{F7B0B67F-2A77-434B-AD95-8E58C5825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34"/>
              <a:ext cx="32" cy="46"/>
            </a:xfrm>
            <a:custGeom>
              <a:avLst/>
              <a:gdLst>
                <a:gd name="T0" fmla="*/ 7 w 12"/>
                <a:gd name="T1" fmla="*/ 0 h 17"/>
                <a:gd name="T2" fmla="*/ 0 w 12"/>
                <a:gd name="T3" fmla="*/ 8 h 17"/>
                <a:gd name="T4" fmla="*/ 9 w 12"/>
                <a:gd name="T5" fmla="*/ 17 h 17"/>
                <a:gd name="T6" fmla="*/ 12 w 12"/>
                <a:gd name="T7" fmla="*/ 17 h 17"/>
                <a:gd name="T8" fmla="*/ 7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1" y="11"/>
                    <a:pt x="9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40">
              <a:extLst>
                <a:ext uri="{FF2B5EF4-FFF2-40B4-BE49-F238E27FC236}">
                  <a16:creationId xmlns:a16="http://schemas.microsoft.com/office/drawing/2014/main" id="{462B5B86-2E07-458F-BA44-08743347F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-16"/>
              <a:ext cx="918" cy="755"/>
            </a:xfrm>
            <a:custGeom>
              <a:avLst/>
              <a:gdLst>
                <a:gd name="T0" fmla="*/ 193 w 344"/>
                <a:gd name="T1" fmla="*/ 103 h 281"/>
                <a:gd name="T2" fmla="*/ 237 w 344"/>
                <a:gd name="T3" fmla="*/ 14 h 281"/>
                <a:gd name="T4" fmla="*/ 321 w 344"/>
                <a:gd name="T5" fmla="*/ 40 h 281"/>
                <a:gd name="T6" fmla="*/ 326 w 344"/>
                <a:gd name="T7" fmla="*/ 94 h 281"/>
                <a:gd name="T8" fmla="*/ 279 w 344"/>
                <a:gd name="T9" fmla="*/ 146 h 281"/>
                <a:gd name="T10" fmla="*/ 260 w 344"/>
                <a:gd name="T11" fmla="*/ 280 h 281"/>
                <a:gd name="T12" fmla="*/ 266 w 344"/>
                <a:gd name="T13" fmla="*/ 278 h 281"/>
                <a:gd name="T14" fmla="*/ 175 w 344"/>
                <a:gd name="T15" fmla="*/ 233 h 281"/>
                <a:gd name="T16" fmla="*/ 59 w 344"/>
                <a:gd name="T17" fmla="*/ 197 h 281"/>
                <a:gd name="T18" fmla="*/ 48 w 344"/>
                <a:gd name="T19" fmla="*/ 80 h 281"/>
                <a:gd name="T20" fmla="*/ 185 w 344"/>
                <a:gd name="T21" fmla="*/ 136 h 281"/>
                <a:gd name="T22" fmla="*/ 191 w 344"/>
                <a:gd name="T23" fmla="*/ 134 h 281"/>
                <a:gd name="T24" fmla="*/ 86 w 344"/>
                <a:gd name="T25" fmla="*/ 65 h 281"/>
                <a:gd name="T26" fmla="*/ 13 w 344"/>
                <a:gd name="T27" fmla="*/ 149 h 281"/>
                <a:gd name="T28" fmla="*/ 117 w 344"/>
                <a:gd name="T29" fmla="*/ 226 h 281"/>
                <a:gd name="T30" fmla="*/ 190 w 344"/>
                <a:gd name="T31" fmla="*/ 239 h 281"/>
                <a:gd name="T32" fmla="*/ 261 w 344"/>
                <a:gd name="T33" fmla="*/ 280 h 281"/>
                <a:gd name="T34" fmla="*/ 266 w 344"/>
                <a:gd name="T35" fmla="*/ 278 h 281"/>
                <a:gd name="T36" fmla="*/ 258 w 344"/>
                <a:gd name="T37" fmla="*/ 174 h 281"/>
                <a:gd name="T38" fmla="*/ 319 w 344"/>
                <a:gd name="T39" fmla="*/ 119 h 281"/>
                <a:gd name="T40" fmla="*/ 307 w 344"/>
                <a:gd name="T41" fmla="*/ 16 h 281"/>
                <a:gd name="T42" fmla="*/ 228 w 344"/>
                <a:gd name="T43" fmla="*/ 15 h 281"/>
                <a:gd name="T44" fmla="*/ 187 w 344"/>
                <a:gd name="T45" fmla="*/ 104 h 281"/>
                <a:gd name="T46" fmla="*/ 193 w 344"/>
                <a:gd name="T47" fmla="*/ 10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281">
                  <a:moveTo>
                    <a:pt x="193" y="103"/>
                  </a:moveTo>
                  <a:cubicBezTo>
                    <a:pt x="187" y="65"/>
                    <a:pt x="201" y="30"/>
                    <a:pt x="237" y="14"/>
                  </a:cubicBezTo>
                  <a:cubicBezTo>
                    <a:pt x="267" y="1"/>
                    <a:pt x="305" y="10"/>
                    <a:pt x="321" y="40"/>
                  </a:cubicBezTo>
                  <a:cubicBezTo>
                    <a:pt x="329" y="56"/>
                    <a:pt x="329" y="77"/>
                    <a:pt x="326" y="94"/>
                  </a:cubicBezTo>
                  <a:cubicBezTo>
                    <a:pt x="321" y="120"/>
                    <a:pt x="298" y="132"/>
                    <a:pt x="279" y="146"/>
                  </a:cubicBezTo>
                  <a:cubicBezTo>
                    <a:pt x="232" y="182"/>
                    <a:pt x="236" y="232"/>
                    <a:pt x="260" y="280"/>
                  </a:cubicBezTo>
                  <a:cubicBezTo>
                    <a:pt x="262" y="279"/>
                    <a:pt x="264" y="278"/>
                    <a:pt x="266" y="278"/>
                  </a:cubicBezTo>
                  <a:cubicBezTo>
                    <a:pt x="241" y="247"/>
                    <a:pt x="214" y="238"/>
                    <a:pt x="175" y="233"/>
                  </a:cubicBezTo>
                  <a:cubicBezTo>
                    <a:pt x="135" y="228"/>
                    <a:pt x="94" y="219"/>
                    <a:pt x="59" y="197"/>
                  </a:cubicBezTo>
                  <a:cubicBezTo>
                    <a:pt x="15" y="170"/>
                    <a:pt x="0" y="111"/>
                    <a:pt x="48" y="80"/>
                  </a:cubicBezTo>
                  <a:cubicBezTo>
                    <a:pt x="103" y="44"/>
                    <a:pt x="164" y="82"/>
                    <a:pt x="185" y="136"/>
                  </a:cubicBezTo>
                  <a:cubicBezTo>
                    <a:pt x="186" y="137"/>
                    <a:pt x="192" y="136"/>
                    <a:pt x="191" y="134"/>
                  </a:cubicBezTo>
                  <a:cubicBezTo>
                    <a:pt x="173" y="88"/>
                    <a:pt x="136" y="61"/>
                    <a:pt x="86" y="65"/>
                  </a:cubicBezTo>
                  <a:cubicBezTo>
                    <a:pt x="42" y="68"/>
                    <a:pt x="3" y="103"/>
                    <a:pt x="13" y="149"/>
                  </a:cubicBezTo>
                  <a:cubicBezTo>
                    <a:pt x="23" y="195"/>
                    <a:pt x="78" y="215"/>
                    <a:pt x="117" y="226"/>
                  </a:cubicBezTo>
                  <a:cubicBezTo>
                    <a:pt x="141" y="233"/>
                    <a:pt x="166" y="235"/>
                    <a:pt x="190" y="239"/>
                  </a:cubicBezTo>
                  <a:cubicBezTo>
                    <a:pt x="220" y="243"/>
                    <a:pt x="242" y="257"/>
                    <a:pt x="261" y="280"/>
                  </a:cubicBezTo>
                  <a:cubicBezTo>
                    <a:pt x="262" y="281"/>
                    <a:pt x="267" y="280"/>
                    <a:pt x="266" y="278"/>
                  </a:cubicBezTo>
                  <a:cubicBezTo>
                    <a:pt x="249" y="245"/>
                    <a:pt x="238" y="209"/>
                    <a:pt x="258" y="174"/>
                  </a:cubicBezTo>
                  <a:cubicBezTo>
                    <a:pt x="272" y="150"/>
                    <a:pt x="300" y="139"/>
                    <a:pt x="319" y="119"/>
                  </a:cubicBezTo>
                  <a:cubicBezTo>
                    <a:pt x="344" y="91"/>
                    <a:pt x="337" y="37"/>
                    <a:pt x="307" y="16"/>
                  </a:cubicBezTo>
                  <a:cubicBezTo>
                    <a:pt x="284" y="0"/>
                    <a:pt x="252" y="3"/>
                    <a:pt x="228" y="15"/>
                  </a:cubicBezTo>
                  <a:cubicBezTo>
                    <a:pt x="195" y="33"/>
                    <a:pt x="181" y="67"/>
                    <a:pt x="187" y="104"/>
                  </a:cubicBezTo>
                  <a:cubicBezTo>
                    <a:pt x="188" y="106"/>
                    <a:pt x="193" y="105"/>
                    <a:pt x="193" y="10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41">
              <a:extLst>
                <a:ext uri="{FF2B5EF4-FFF2-40B4-BE49-F238E27FC236}">
                  <a16:creationId xmlns:a16="http://schemas.microsoft.com/office/drawing/2014/main" id="{BC64685C-5802-4CFF-81EB-466CEB8FE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314"/>
              <a:ext cx="564" cy="600"/>
            </a:xfrm>
            <a:custGeom>
              <a:avLst/>
              <a:gdLst>
                <a:gd name="T0" fmla="*/ 113 w 211"/>
                <a:gd name="T1" fmla="*/ 81 h 223"/>
                <a:gd name="T2" fmla="*/ 195 w 211"/>
                <a:gd name="T3" fmla="*/ 35 h 223"/>
                <a:gd name="T4" fmla="*/ 211 w 211"/>
                <a:gd name="T5" fmla="*/ 79 h 223"/>
                <a:gd name="T6" fmla="*/ 176 w 211"/>
                <a:gd name="T7" fmla="*/ 119 h 223"/>
                <a:gd name="T8" fmla="*/ 131 w 211"/>
                <a:gd name="T9" fmla="*/ 167 h 223"/>
                <a:gd name="T10" fmla="*/ 86 w 211"/>
                <a:gd name="T11" fmla="*/ 200 h 223"/>
                <a:gd name="T12" fmla="*/ 19 w 211"/>
                <a:gd name="T13" fmla="*/ 35 h 223"/>
                <a:gd name="T14" fmla="*/ 82 w 211"/>
                <a:gd name="T15" fmla="*/ 25 h 223"/>
                <a:gd name="T16" fmla="*/ 109 w 211"/>
                <a:gd name="T17" fmla="*/ 90 h 223"/>
                <a:gd name="T18" fmla="*/ 113 w 211"/>
                <a:gd name="T19" fmla="*/ 8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23">
                  <a:moveTo>
                    <a:pt x="113" y="81"/>
                  </a:moveTo>
                  <a:cubicBezTo>
                    <a:pt x="126" y="48"/>
                    <a:pt x="161" y="0"/>
                    <a:pt x="195" y="35"/>
                  </a:cubicBezTo>
                  <a:cubicBezTo>
                    <a:pt x="203" y="44"/>
                    <a:pt x="211" y="69"/>
                    <a:pt x="211" y="79"/>
                  </a:cubicBezTo>
                  <a:cubicBezTo>
                    <a:pt x="209" y="106"/>
                    <a:pt x="195" y="104"/>
                    <a:pt x="176" y="119"/>
                  </a:cubicBezTo>
                  <a:cubicBezTo>
                    <a:pt x="151" y="137"/>
                    <a:pt x="147" y="142"/>
                    <a:pt x="131" y="167"/>
                  </a:cubicBezTo>
                  <a:cubicBezTo>
                    <a:pt x="116" y="190"/>
                    <a:pt x="115" y="223"/>
                    <a:pt x="86" y="200"/>
                  </a:cubicBezTo>
                  <a:cubicBezTo>
                    <a:pt x="55" y="177"/>
                    <a:pt x="0" y="73"/>
                    <a:pt x="19" y="35"/>
                  </a:cubicBezTo>
                  <a:cubicBezTo>
                    <a:pt x="30" y="10"/>
                    <a:pt x="59" y="8"/>
                    <a:pt x="82" y="25"/>
                  </a:cubicBezTo>
                  <a:cubicBezTo>
                    <a:pt x="105" y="42"/>
                    <a:pt x="94" y="69"/>
                    <a:pt x="109" y="90"/>
                  </a:cubicBezTo>
                  <a:cubicBezTo>
                    <a:pt x="113" y="81"/>
                    <a:pt x="113" y="81"/>
                    <a:pt x="113" y="81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Oval 42">
              <a:extLst>
                <a:ext uri="{FF2B5EF4-FFF2-40B4-BE49-F238E27FC236}">
                  <a16:creationId xmlns:a16="http://schemas.microsoft.com/office/drawing/2014/main" id="{C5E78492-7E8C-459B-A7D7-176DD8474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739"/>
              <a:ext cx="37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43">
              <a:extLst>
                <a:ext uri="{FF2B5EF4-FFF2-40B4-BE49-F238E27FC236}">
                  <a16:creationId xmlns:a16="http://schemas.microsoft.com/office/drawing/2014/main" id="{9168BD85-5BB1-4FB9-A6F8-DCC573D67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" y="691"/>
              <a:ext cx="26" cy="32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9 h 12"/>
                <a:gd name="T4" fmla="*/ 0 w 10"/>
                <a:gd name="T5" fmla="*/ 12 h 12"/>
                <a:gd name="T6" fmla="*/ 10 w 10"/>
                <a:gd name="T7" fmla="*/ 0 h 12"/>
                <a:gd name="T8" fmla="*/ 9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3" y="7"/>
                    <a:pt x="6" y="4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Oval 44">
              <a:extLst>
                <a:ext uri="{FF2B5EF4-FFF2-40B4-BE49-F238E27FC236}">
                  <a16:creationId xmlns:a16="http://schemas.microsoft.com/office/drawing/2014/main" id="{EC3AC4F0-423F-43A0-B347-E40E60CFB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" y="669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45">
              <a:extLst>
                <a:ext uri="{FF2B5EF4-FFF2-40B4-BE49-F238E27FC236}">
                  <a16:creationId xmlns:a16="http://schemas.microsoft.com/office/drawing/2014/main" id="{025580AE-EFAE-42C9-95AD-F77FDC96E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" y="768"/>
              <a:ext cx="40" cy="4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8 w 15"/>
                <a:gd name="T5" fmla="*/ 16 h 16"/>
                <a:gd name="T6" fmla="*/ 9 w 15"/>
                <a:gd name="T7" fmla="*/ 16 h 16"/>
                <a:gd name="T8" fmla="*/ 15 w 15"/>
                <a:gd name="T9" fmla="*/ 4 h 16"/>
                <a:gd name="T10" fmla="*/ 8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1" y="12"/>
                    <a:pt x="13" y="8"/>
                    <a:pt x="15" y="4"/>
                  </a:cubicBezTo>
                  <a:cubicBezTo>
                    <a:pt x="13" y="2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Oval 46">
              <a:extLst>
                <a:ext uri="{FF2B5EF4-FFF2-40B4-BE49-F238E27FC236}">
                  <a16:creationId xmlns:a16="http://schemas.microsoft.com/office/drawing/2014/main" id="{7DA3BE6C-D8BC-4FA9-9F1C-C8F7B949A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" y="68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47">
              <a:extLst>
                <a:ext uri="{FF2B5EF4-FFF2-40B4-BE49-F238E27FC236}">
                  <a16:creationId xmlns:a16="http://schemas.microsoft.com/office/drawing/2014/main" id="{7BB4E550-38BB-46B1-A1BB-77B45C82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836"/>
              <a:ext cx="40" cy="35"/>
            </a:xfrm>
            <a:custGeom>
              <a:avLst/>
              <a:gdLst>
                <a:gd name="T0" fmla="*/ 7 w 15"/>
                <a:gd name="T1" fmla="*/ 0 h 13"/>
                <a:gd name="T2" fmla="*/ 0 w 15"/>
                <a:gd name="T3" fmla="*/ 5 h 13"/>
                <a:gd name="T4" fmla="*/ 1 w 15"/>
                <a:gd name="T5" fmla="*/ 6 h 13"/>
                <a:gd name="T6" fmla="*/ 13 w 15"/>
                <a:gd name="T7" fmla="*/ 13 h 13"/>
                <a:gd name="T8" fmla="*/ 15 w 15"/>
                <a:gd name="T9" fmla="*/ 8 h 13"/>
                <a:gd name="T10" fmla="*/ 7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7" y="0"/>
                  </a:move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6" y="10"/>
                    <a:pt x="10" y="12"/>
                    <a:pt x="13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48">
              <a:extLst>
                <a:ext uri="{FF2B5EF4-FFF2-40B4-BE49-F238E27FC236}">
                  <a16:creationId xmlns:a16="http://schemas.microsoft.com/office/drawing/2014/main" id="{64AD5916-B8FD-4982-8872-68A2F07AF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382"/>
              <a:ext cx="35" cy="34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6 h 13"/>
                <a:gd name="T4" fmla="*/ 7 w 13"/>
                <a:gd name="T5" fmla="*/ 13 h 13"/>
                <a:gd name="T6" fmla="*/ 13 w 13"/>
                <a:gd name="T7" fmla="*/ 10 h 13"/>
                <a:gd name="T8" fmla="*/ 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" y="13"/>
                    <a:pt x="11" y="12"/>
                    <a:pt x="13" y="10"/>
                  </a:cubicBezTo>
                  <a:cubicBezTo>
                    <a:pt x="10" y="7"/>
                    <a:pt x="7" y="3"/>
                    <a:pt x="3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49">
              <a:extLst>
                <a:ext uri="{FF2B5EF4-FFF2-40B4-BE49-F238E27FC236}">
                  <a16:creationId xmlns:a16="http://schemas.microsoft.com/office/drawing/2014/main" id="{EBE22956-0741-49A7-9305-76B4797CD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382"/>
              <a:ext cx="43" cy="48"/>
            </a:xfrm>
            <a:custGeom>
              <a:avLst/>
              <a:gdLst>
                <a:gd name="T0" fmla="*/ 8 w 16"/>
                <a:gd name="T1" fmla="*/ 0 h 18"/>
                <a:gd name="T2" fmla="*/ 1 w 16"/>
                <a:gd name="T3" fmla="*/ 10 h 18"/>
                <a:gd name="T4" fmla="*/ 0 w 16"/>
                <a:gd name="T5" fmla="*/ 14 h 18"/>
                <a:gd name="T6" fmla="*/ 7 w 16"/>
                <a:gd name="T7" fmla="*/ 18 h 18"/>
                <a:gd name="T8" fmla="*/ 16 w 16"/>
                <a:gd name="T9" fmla="*/ 9 h 18"/>
                <a:gd name="T10" fmla="*/ 8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3"/>
                    <a:pt x="3" y="6"/>
                    <a:pt x="1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4" y="18"/>
                    <a:pt x="7" y="18"/>
                  </a:cubicBezTo>
                  <a:cubicBezTo>
                    <a:pt x="12" y="18"/>
                    <a:pt x="16" y="14"/>
                    <a:pt x="16" y="9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50">
              <a:extLst>
                <a:ext uri="{FF2B5EF4-FFF2-40B4-BE49-F238E27FC236}">
                  <a16:creationId xmlns:a16="http://schemas.microsoft.com/office/drawing/2014/main" id="{0AFBFD29-08F6-4172-84B4-33610DA76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79"/>
              <a:ext cx="24" cy="11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2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1"/>
                    <a:pt x="3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5" y="4"/>
                    <a:pt x="7" y="2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51">
              <a:extLst>
                <a:ext uri="{FF2B5EF4-FFF2-40B4-BE49-F238E27FC236}">
                  <a16:creationId xmlns:a16="http://schemas.microsoft.com/office/drawing/2014/main" id="{A3633647-D3D8-41CF-A973-8BC75DB80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" y="352"/>
              <a:ext cx="43" cy="38"/>
            </a:xfrm>
            <a:custGeom>
              <a:avLst/>
              <a:gdLst>
                <a:gd name="T0" fmla="*/ 5 w 16"/>
                <a:gd name="T1" fmla="*/ 0 h 14"/>
                <a:gd name="T2" fmla="*/ 2 w 16"/>
                <a:gd name="T3" fmla="*/ 0 h 14"/>
                <a:gd name="T4" fmla="*/ 0 w 16"/>
                <a:gd name="T5" fmla="*/ 6 h 14"/>
                <a:gd name="T6" fmla="*/ 8 w 16"/>
                <a:gd name="T7" fmla="*/ 14 h 14"/>
                <a:gd name="T8" fmla="*/ 16 w 16"/>
                <a:gd name="T9" fmla="*/ 6 h 14"/>
                <a:gd name="T10" fmla="*/ 14 w 16"/>
                <a:gd name="T11" fmla="*/ 1 h 14"/>
                <a:gd name="T12" fmla="*/ 5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4"/>
                    <a:pt x="8" y="14"/>
                  </a:cubicBezTo>
                  <a:cubicBezTo>
                    <a:pt x="12" y="14"/>
                    <a:pt x="16" y="10"/>
                    <a:pt x="16" y="6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1" y="0"/>
                    <a:pt x="8" y="0"/>
                    <a:pt x="5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52">
              <a:extLst>
                <a:ext uri="{FF2B5EF4-FFF2-40B4-BE49-F238E27FC236}">
                  <a16:creationId xmlns:a16="http://schemas.microsoft.com/office/drawing/2014/main" id="{935DC9B2-5038-46AB-80E8-59FB596F9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" y="392"/>
              <a:ext cx="30" cy="2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9 w 11"/>
                <a:gd name="T5" fmla="*/ 10 h 10"/>
                <a:gd name="T6" fmla="*/ 11 w 11"/>
                <a:gd name="T7" fmla="*/ 10 h 10"/>
                <a:gd name="T8" fmla="*/ 8 w 11"/>
                <a:gd name="T9" fmla="*/ 6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0" y="9"/>
                    <a:pt x="9" y="7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53">
              <a:extLst>
                <a:ext uri="{FF2B5EF4-FFF2-40B4-BE49-F238E27FC236}">
                  <a16:creationId xmlns:a16="http://schemas.microsoft.com/office/drawing/2014/main" id="{8DE1E992-7A68-4AEB-AA4D-04851B4F2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77"/>
              <a:ext cx="567" cy="569"/>
            </a:xfrm>
            <a:custGeom>
              <a:avLst/>
              <a:gdLst>
                <a:gd name="T0" fmla="*/ 107 w 212"/>
                <a:gd name="T1" fmla="*/ 80 h 212"/>
                <a:gd name="T2" fmla="*/ 185 w 212"/>
                <a:gd name="T3" fmla="*/ 39 h 212"/>
                <a:gd name="T4" fmla="*/ 199 w 212"/>
                <a:gd name="T5" fmla="*/ 76 h 212"/>
                <a:gd name="T6" fmla="*/ 177 w 212"/>
                <a:gd name="T7" fmla="*/ 111 h 212"/>
                <a:gd name="T8" fmla="*/ 131 w 212"/>
                <a:gd name="T9" fmla="*/ 150 h 212"/>
                <a:gd name="T10" fmla="*/ 110 w 212"/>
                <a:gd name="T11" fmla="*/ 185 h 212"/>
                <a:gd name="T12" fmla="*/ 80 w 212"/>
                <a:gd name="T13" fmla="*/ 199 h 212"/>
                <a:gd name="T14" fmla="*/ 42 w 212"/>
                <a:gd name="T15" fmla="*/ 151 h 212"/>
                <a:gd name="T16" fmla="*/ 13 w 212"/>
                <a:gd name="T17" fmla="*/ 80 h 212"/>
                <a:gd name="T18" fmla="*/ 51 w 212"/>
                <a:gd name="T19" fmla="*/ 16 h 212"/>
                <a:gd name="T20" fmla="*/ 97 w 212"/>
                <a:gd name="T21" fmla="*/ 90 h 212"/>
                <a:gd name="T22" fmla="*/ 103 w 212"/>
                <a:gd name="T23" fmla="*/ 89 h 212"/>
                <a:gd name="T24" fmla="*/ 86 w 212"/>
                <a:gd name="T25" fmla="*/ 36 h 212"/>
                <a:gd name="T26" fmla="*/ 46 w 212"/>
                <a:gd name="T27" fmla="*/ 13 h 212"/>
                <a:gd name="T28" fmla="*/ 3 w 212"/>
                <a:gd name="T29" fmla="*/ 51 h 212"/>
                <a:gd name="T30" fmla="*/ 34 w 212"/>
                <a:gd name="T31" fmla="*/ 148 h 212"/>
                <a:gd name="T32" fmla="*/ 91 w 212"/>
                <a:gd name="T33" fmla="*/ 209 h 212"/>
                <a:gd name="T34" fmla="*/ 106 w 212"/>
                <a:gd name="T35" fmla="*/ 202 h 212"/>
                <a:gd name="T36" fmla="*/ 131 w 212"/>
                <a:gd name="T37" fmla="*/ 157 h 212"/>
                <a:gd name="T38" fmla="*/ 169 w 212"/>
                <a:gd name="T39" fmla="*/ 118 h 212"/>
                <a:gd name="T40" fmla="*/ 203 w 212"/>
                <a:gd name="T41" fmla="*/ 89 h 212"/>
                <a:gd name="T42" fmla="*/ 161 w 212"/>
                <a:gd name="T43" fmla="*/ 21 h 212"/>
                <a:gd name="T44" fmla="*/ 101 w 212"/>
                <a:gd name="T45" fmla="*/ 82 h 212"/>
                <a:gd name="T46" fmla="*/ 107 w 212"/>
                <a:gd name="T47" fmla="*/ 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212">
                  <a:moveTo>
                    <a:pt x="107" y="80"/>
                  </a:moveTo>
                  <a:cubicBezTo>
                    <a:pt x="118" y="51"/>
                    <a:pt x="153" y="0"/>
                    <a:pt x="185" y="39"/>
                  </a:cubicBezTo>
                  <a:cubicBezTo>
                    <a:pt x="193" y="48"/>
                    <a:pt x="197" y="64"/>
                    <a:pt x="199" y="76"/>
                  </a:cubicBezTo>
                  <a:cubicBezTo>
                    <a:pt x="202" y="93"/>
                    <a:pt x="190" y="103"/>
                    <a:pt x="177" y="111"/>
                  </a:cubicBezTo>
                  <a:cubicBezTo>
                    <a:pt x="159" y="120"/>
                    <a:pt x="143" y="134"/>
                    <a:pt x="131" y="150"/>
                  </a:cubicBezTo>
                  <a:cubicBezTo>
                    <a:pt x="123" y="161"/>
                    <a:pt x="116" y="172"/>
                    <a:pt x="110" y="185"/>
                  </a:cubicBezTo>
                  <a:cubicBezTo>
                    <a:pt x="103" y="200"/>
                    <a:pt x="97" y="212"/>
                    <a:pt x="80" y="199"/>
                  </a:cubicBezTo>
                  <a:cubicBezTo>
                    <a:pt x="63" y="187"/>
                    <a:pt x="52" y="168"/>
                    <a:pt x="42" y="151"/>
                  </a:cubicBezTo>
                  <a:cubicBezTo>
                    <a:pt x="29" y="129"/>
                    <a:pt x="19" y="105"/>
                    <a:pt x="13" y="80"/>
                  </a:cubicBezTo>
                  <a:cubicBezTo>
                    <a:pt x="6" y="53"/>
                    <a:pt x="7" y="7"/>
                    <a:pt x="51" y="16"/>
                  </a:cubicBezTo>
                  <a:cubicBezTo>
                    <a:pt x="90" y="24"/>
                    <a:pt x="81" y="64"/>
                    <a:pt x="97" y="90"/>
                  </a:cubicBezTo>
                  <a:cubicBezTo>
                    <a:pt x="98" y="91"/>
                    <a:pt x="103" y="89"/>
                    <a:pt x="103" y="89"/>
                  </a:cubicBezTo>
                  <a:cubicBezTo>
                    <a:pt x="93" y="72"/>
                    <a:pt x="94" y="53"/>
                    <a:pt x="86" y="36"/>
                  </a:cubicBezTo>
                  <a:cubicBezTo>
                    <a:pt x="80" y="22"/>
                    <a:pt x="60" y="12"/>
                    <a:pt x="46" y="13"/>
                  </a:cubicBezTo>
                  <a:cubicBezTo>
                    <a:pt x="22" y="13"/>
                    <a:pt x="6" y="27"/>
                    <a:pt x="3" y="51"/>
                  </a:cubicBezTo>
                  <a:cubicBezTo>
                    <a:pt x="0" y="83"/>
                    <a:pt x="19" y="120"/>
                    <a:pt x="34" y="148"/>
                  </a:cubicBezTo>
                  <a:cubicBezTo>
                    <a:pt x="44" y="166"/>
                    <a:pt x="66" y="209"/>
                    <a:pt x="91" y="209"/>
                  </a:cubicBezTo>
                  <a:cubicBezTo>
                    <a:pt x="98" y="209"/>
                    <a:pt x="102" y="206"/>
                    <a:pt x="106" y="202"/>
                  </a:cubicBezTo>
                  <a:cubicBezTo>
                    <a:pt x="117" y="190"/>
                    <a:pt x="122" y="170"/>
                    <a:pt x="131" y="157"/>
                  </a:cubicBezTo>
                  <a:cubicBezTo>
                    <a:pt x="141" y="141"/>
                    <a:pt x="154" y="130"/>
                    <a:pt x="169" y="118"/>
                  </a:cubicBezTo>
                  <a:cubicBezTo>
                    <a:pt x="182" y="109"/>
                    <a:pt x="197" y="105"/>
                    <a:pt x="203" y="89"/>
                  </a:cubicBezTo>
                  <a:cubicBezTo>
                    <a:pt x="212" y="65"/>
                    <a:pt x="190" y="18"/>
                    <a:pt x="161" y="21"/>
                  </a:cubicBezTo>
                  <a:cubicBezTo>
                    <a:pt x="130" y="25"/>
                    <a:pt x="112" y="55"/>
                    <a:pt x="101" y="82"/>
                  </a:cubicBezTo>
                  <a:cubicBezTo>
                    <a:pt x="101" y="82"/>
                    <a:pt x="106" y="82"/>
                    <a:pt x="107" y="8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54">
              <a:extLst>
                <a:ext uri="{FF2B5EF4-FFF2-40B4-BE49-F238E27FC236}">
                  <a16:creationId xmlns:a16="http://schemas.microsoft.com/office/drawing/2014/main" id="{97C4E78C-56EF-4D91-BF3D-6B2553B33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489"/>
              <a:ext cx="3180" cy="631"/>
            </a:xfrm>
            <a:custGeom>
              <a:avLst/>
              <a:gdLst>
                <a:gd name="T0" fmla="*/ 65 w 1191"/>
                <a:gd name="T1" fmla="*/ 118 h 235"/>
                <a:gd name="T2" fmla="*/ 167 w 1191"/>
                <a:gd name="T3" fmla="*/ 10 h 235"/>
                <a:gd name="T4" fmla="*/ 365 w 1191"/>
                <a:gd name="T5" fmla="*/ 5 h 235"/>
                <a:gd name="T6" fmla="*/ 561 w 1191"/>
                <a:gd name="T7" fmla="*/ 14 h 235"/>
                <a:gd name="T8" fmla="*/ 895 w 1191"/>
                <a:gd name="T9" fmla="*/ 24 h 235"/>
                <a:gd name="T10" fmla="*/ 1096 w 1191"/>
                <a:gd name="T11" fmla="*/ 26 h 235"/>
                <a:gd name="T12" fmla="*/ 1170 w 1191"/>
                <a:gd name="T13" fmla="*/ 65 h 235"/>
                <a:gd name="T14" fmla="*/ 1170 w 1191"/>
                <a:gd name="T15" fmla="*/ 145 h 235"/>
                <a:gd name="T16" fmla="*/ 1082 w 1191"/>
                <a:gd name="T17" fmla="*/ 179 h 235"/>
                <a:gd name="T18" fmla="*/ 979 w 1191"/>
                <a:gd name="T19" fmla="*/ 174 h 235"/>
                <a:gd name="T20" fmla="*/ 794 w 1191"/>
                <a:gd name="T21" fmla="*/ 147 h 235"/>
                <a:gd name="T22" fmla="*/ 515 w 1191"/>
                <a:gd name="T23" fmla="*/ 175 h 235"/>
                <a:gd name="T24" fmla="*/ 65 w 1191"/>
                <a:gd name="T25" fmla="*/ 118 h 235"/>
                <a:gd name="T26" fmla="*/ 60 w 1191"/>
                <a:gd name="T27" fmla="*/ 120 h 235"/>
                <a:gd name="T28" fmla="*/ 578 w 1191"/>
                <a:gd name="T29" fmla="*/ 168 h 235"/>
                <a:gd name="T30" fmla="*/ 864 w 1191"/>
                <a:gd name="T31" fmla="*/ 156 h 235"/>
                <a:gd name="T32" fmla="*/ 1035 w 1191"/>
                <a:gd name="T33" fmla="*/ 182 h 235"/>
                <a:gd name="T34" fmla="*/ 1177 w 1191"/>
                <a:gd name="T35" fmla="*/ 142 h 235"/>
                <a:gd name="T36" fmla="*/ 1182 w 1191"/>
                <a:gd name="T37" fmla="*/ 73 h 235"/>
                <a:gd name="T38" fmla="*/ 1125 w 1191"/>
                <a:gd name="T39" fmla="*/ 30 h 235"/>
                <a:gd name="T40" fmla="*/ 934 w 1191"/>
                <a:gd name="T41" fmla="*/ 19 h 235"/>
                <a:gd name="T42" fmla="*/ 635 w 1191"/>
                <a:gd name="T43" fmla="*/ 16 h 235"/>
                <a:gd name="T44" fmla="*/ 391 w 1191"/>
                <a:gd name="T45" fmla="*/ 3 h 235"/>
                <a:gd name="T46" fmla="*/ 271 w 1191"/>
                <a:gd name="T47" fmla="*/ 0 h 235"/>
                <a:gd name="T48" fmla="*/ 166 w 1191"/>
                <a:gd name="T49" fmla="*/ 8 h 235"/>
                <a:gd name="T50" fmla="*/ 60 w 1191"/>
                <a:gd name="T51" fmla="*/ 120 h 235"/>
                <a:gd name="T52" fmla="*/ 65 w 1191"/>
                <a:gd name="T53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1" h="235">
                  <a:moveTo>
                    <a:pt x="65" y="118"/>
                  </a:moveTo>
                  <a:cubicBezTo>
                    <a:pt x="7" y="50"/>
                    <a:pt x="115" y="17"/>
                    <a:pt x="167" y="10"/>
                  </a:cubicBezTo>
                  <a:cubicBezTo>
                    <a:pt x="234" y="2"/>
                    <a:pt x="298" y="3"/>
                    <a:pt x="365" y="5"/>
                  </a:cubicBezTo>
                  <a:cubicBezTo>
                    <a:pt x="431" y="7"/>
                    <a:pt x="496" y="10"/>
                    <a:pt x="561" y="14"/>
                  </a:cubicBezTo>
                  <a:cubicBezTo>
                    <a:pt x="672" y="21"/>
                    <a:pt x="783" y="30"/>
                    <a:pt x="895" y="24"/>
                  </a:cubicBezTo>
                  <a:cubicBezTo>
                    <a:pt x="961" y="20"/>
                    <a:pt x="1029" y="13"/>
                    <a:pt x="1096" y="26"/>
                  </a:cubicBezTo>
                  <a:cubicBezTo>
                    <a:pt x="1123" y="32"/>
                    <a:pt x="1152" y="42"/>
                    <a:pt x="1170" y="65"/>
                  </a:cubicBezTo>
                  <a:cubicBezTo>
                    <a:pt x="1187" y="87"/>
                    <a:pt x="1187" y="122"/>
                    <a:pt x="1170" y="145"/>
                  </a:cubicBezTo>
                  <a:cubicBezTo>
                    <a:pt x="1151" y="171"/>
                    <a:pt x="1112" y="177"/>
                    <a:pt x="1082" y="179"/>
                  </a:cubicBezTo>
                  <a:cubicBezTo>
                    <a:pt x="1048" y="182"/>
                    <a:pt x="1013" y="179"/>
                    <a:pt x="979" y="174"/>
                  </a:cubicBezTo>
                  <a:cubicBezTo>
                    <a:pt x="917" y="166"/>
                    <a:pt x="858" y="148"/>
                    <a:pt x="794" y="147"/>
                  </a:cubicBezTo>
                  <a:cubicBezTo>
                    <a:pt x="700" y="146"/>
                    <a:pt x="607" y="162"/>
                    <a:pt x="515" y="175"/>
                  </a:cubicBezTo>
                  <a:cubicBezTo>
                    <a:pt x="366" y="196"/>
                    <a:pt x="192" y="218"/>
                    <a:pt x="65" y="118"/>
                  </a:cubicBezTo>
                  <a:cubicBezTo>
                    <a:pt x="64" y="117"/>
                    <a:pt x="59" y="119"/>
                    <a:pt x="60" y="120"/>
                  </a:cubicBezTo>
                  <a:cubicBezTo>
                    <a:pt x="206" y="235"/>
                    <a:pt x="410" y="192"/>
                    <a:pt x="578" y="168"/>
                  </a:cubicBezTo>
                  <a:cubicBezTo>
                    <a:pt x="672" y="155"/>
                    <a:pt x="769" y="141"/>
                    <a:pt x="864" y="156"/>
                  </a:cubicBezTo>
                  <a:cubicBezTo>
                    <a:pt x="921" y="165"/>
                    <a:pt x="976" y="180"/>
                    <a:pt x="1035" y="182"/>
                  </a:cubicBezTo>
                  <a:cubicBezTo>
                    <a:pt x="1081" y="185"/>
                    <a:pt x="1147" y="184"/>
                    <a:pt x="1177" y="142"/>
                  </a:cubicBezTo>
                  <a:cubicBezTo>
                    <a:pt x="1191" y="123"/>
                    <a:pt x="1191" y="94"/>
                    <a:pt x="1182" y="73"/>
                  </a:cubicBezTo>
                  <a:cubicBezTo>
                    <a:pt x="1171" y="51"/>
                    <a:pt x="1148" y="38"/>
                    <a:pt x="1125" y="30"/>
                  </a:cubicBezTo>
                  <a:cubicBezTo>
                    <a:pt x="1065" y="10"/>
                    <a:pt x="996" y="15"/>
                    <a:pt x="934" y="19"/>
                  </a:cubicBezTo>
                  <a:cubicBezTo>
                    <a:pt x="834" y="25"/>
                    <a:pt x="735" y="22"/>
                    <a:pt x="635" y="16"/>
                  </a:cubicBezTo>
                  <a:cubicBezTo>
                    <a:pt x="554" y="11"/>
                    <a:pt x="472" y="3"/>
                    <a:pt x="391" y="3"/>
                  </a:cubicBezTo>
                  <a:cubicBezTo>
                    <a:pt x="351" y="3"/>
                    <a:pt x="311" y="0"/>
                    <a:pt x="271" y="0"/>
                  </a:cubicBezTo>
                  <a:cubicBezTo>
                    <a:pt x="235" y="0"/>
                    <a:pt x="201" y="4"/>
                    <a:pt x="166" y="8"/>
                  </a:cubicBezTo>
                  <a:cubicBezTo>
                    <a:pt x="113" y="15"/>
                    <a:pt x="0" y="50"/>
                    <a:pt x="60" y="120"/>
                  </a:cubicBezTo>
                  <a:cubicBezTo>
                    <a:pt x="61" y="121"/>
                    <a:pt x="66" y="119"/>
                    <a:pt x="65" y="118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55">
              <a:extLst>
                <a:ext uri="{FF2B5EF4-FFF2-40B4-BE49-F238E27FC236}">
                  <a16:creationId xmlns:a16="http://schemas.microsoft.com/office/drawing/2014/main" id="{6BFA20C8-BF7B-45C3-A092-9650F657D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621"/>
              <a:ext cx="86" cy="260"/>
            </a:xfrm>
            <a:custGeom>
              <a:avLst/>
              <a:gdLst>
                <a:gd name="T0" fmla="*/ 16 w 32"/>
                <a:gd name="T1" fmla="*/ 0 h 97"/>
                <a:gd name="T2" fmla="*/ 0 w 32"/>
                <a:gd name="T3" fmla="*/ 10 h 97"/>
                <a:gd name="T4" fmla="*/ 13 w 32"/>
                <a:gd name="T5" fmla="*/ 74 h 97"/>
                <a:gd name="T6" fmla="*/ 15 w 32"/>
                <a:gd name="T7" fmla="*/ 87 h 97"/>
                <a:gd name="T8" fmla="*/ 32 w 32"/>
                <a:gd name="T9" fmla="*/ 97 h 97"/>
                <a:gd name="T10" fmla="*/ 30 w 32"/>
                <a:gd name="T11" fmla="*/ 72 h 97"/>
                <a:gd name="T12" fmla="*/ 16 w 3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7">
                  <a:moveTo>
                    <a:pt x="16" y="0"/>
                  </a:moveTo>
                  <a:cubicBezTo>
                    <a:pt x="10" y="3"/>
                    <a:pt x="5" y="6"/>
                    <a:pt x="0" y="10"/>
                  </a:cubicBezTo>
                  <a:cubicBezTo>
                    <a:pt x="4" y="31"/>
                    <a:pt x="9" y="53"/>
                    <a:pt x="13" y="74"/>
                  </a:cubicBezTo>
                  <a:cubicBezTo>
                    <a:pt x="13" y="78"/>
                    <a:pt x="14" y="82"/>
                    <a:pt x="15" y="87"/>
                  </a:cubicBezTo>
                  <a:cubicBezTo>
                    <a:pt x="21" y="90"/>
                    <a:pt x="26" y="93"/>
                    <a:pt x="32" y="97"/>
                  </a:cubicBezTo>
                  <a:cubicBezTo>
                    <a:pt x="31" y="88"/>
                    <a:pt x="31" y="79"/>
                    <a:pt x="30" y="72"/>
                  </a:cubicBezTo>
                  <a:cubicBezTo>
                    <a:pt x="26" y="48"/>
                    <a:pt x="21" y="24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56">
              <a:extLst>
                <a:ext uri="{FF2B5EF4-FFF2-40B4-BE49-F238E27FC236}">
                  <a16:creationId xmlns:a16="http://schemas.microsoft.com/office/drawing/2014/main" id="{9714C34F-A00A-4FBA-853D-E4BA1FDA3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892"/>
              <a:ext cx="40" cy="3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 h 11"/>
                <a:gd name="T4" fmla="*/ 15 w 15"/>
                <a:gd name="T5" fmla="*/ 11 h 11"/>
                <a:gd name="T6" fmla="*/ 15 w 15"/>
                <a:gd name="T7" fmla="*/ 9 h 11"/>
                <a:gd name="T8" fmla="*/ 0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5"/>
                    <a:pt x="10" y="8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0" y="6"/>
                    <a:pt x="5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57">
              <a:extLst>
                <a:ext uri="{FF2B5EF4-FFF2-40B4-BE49-F238E27FC236}">
                  <a16:creationId xmlns:a16="http://schemas.microsoft.com/office/drawing/2014/main" id="{95A9B8EB-694A-4488-8911-7079B1357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871"/>
              <a:ext cx="45" cy="45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7 w 17"/>
                <a:gd name="T5" fmla="*/ 17 h 17"/>
                <a:gd name="T6" fmla="*/ 16 w 17"/>
                <a:gd name="T7" fmla="*/ 9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1" y="3"/>
                    <a:pt x="1" y="5"/>
                    <a:pt x="2" y="8"/>
                  </a:cubicBezTo>
                  <a:cubicBezTo>
                    <a:pt x="7" y="11"/>
                    <a:pt x="12" y="14"/>
                    <a:pt x="17" y="17"/>
                  </a:cubicBezTo>
                  <a:cubicBezTo>
                    <a:pt x="17" y="15"/>
                    <a:pt x="16" y="12"/>
                    <a:pt x="16" y="9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58">
              <a:extLst>
                <a:ext uri="{FF2B5EF4-FFF2-40B4-BE49-F238E27FC236}">
                  <a16:creationId xmlns:a16="http://schemas.microsoft.com/office/drawing/2014/main" id="{2F3553F1-AC91-4B2C-A8AE-DA3F1E7A0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854"/>
              <a:ext cx="46" cy="41"/>
            </a:xfrm>
            <a:custGeom>
              <a:avLst/>
              <a:gdLst>
                <a:gd name="T0" fmla="*/ 0 w 17"/>
                <a:gd name="T1" fmla="*/ 0 h 15"/>
                <a:gd name="T2" fmla="*/ 1 w 17"/>
                <a:gd name="T3" fmla="*/ 6 h 15"/>
                <a:gd name="T4" fmla="*/ 17 w 17"/>
                <a:gd name="T5" fmla="*/ 15 h 15"/>
                <a:gd name="T6" fmla="*/ 17 w 17"/>
                <a:gd name="T7" fmla="*/ 10 h 15"/>
                <a:gd name="T8" fmla="*/ 0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7" y="9"/>
                    <a:pt x="12" y="12"/>
                    <a:pt x="17" y="15"/>
                  </a:cubicBezTo>
                  <a:cubicBezTo>
                    <a:pt x="17" y="13"/>
                    <a:pt x="17" y="11"/>
                    <a:pt x="17" y="10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59">
              <a:extLst>
                <a:ext uri="{FF2B5EF4-FFF2-40B4-BE49-F238E27FC236}">
                  <a16:creationId xmlns:a16="http://schemas.microsoft.com/office/drawing/2014/main" id="{F1185731-F02C-495F-9769-D7B5559E6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562"/>
              <a:ext cx="80" cy="395"/>
            </a:xfrm>
            <a:custGeom>
              <a:avLst/>
              <a:gdLst>
                <a:gd name="T0" fmla="*/ 16 w 30"/>
                <a:gd name="T1" fmla="*/ 0 h 147"/>
                <a:gd name="T2" fmla="*/ 0 w 30"/>
                <a:gd name="T3" fmla="*/ 3 h 147"/>
                <a:gd name="T4" fmla="*/ 12 w 30"/>
                <a:gd name="T5" fmla="*/ 141 h 147"/>
                <a:gd name="T6" fmla="*/ 30 w 30"/>
                <a:gd name="T7" fmla="*/ 147 h 147"/>
                <a:gd name="T8" fmla="*/ 16 w 3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7">
                  <a:moveTo>
                    <a:pt x="16" y="0"/>
                  </a:moveTo>
                  <a:cubicBezTo>
                    <a:pt x="11" y="1"/>
                    <a:pt x="6" y="2"/>
                    <a:pt x="0" y="3"/>
                  </a:cubicBezTo>
                  <a:cubicBezTo>
                    <a:pt x="7" y="49"/>
                    <a:pt x="12" y="95"/>
                    <a:pt x="12" y="141"/>
                  </a:cubicBezTo>
                  <a:cubicBezTo>
                    <a:pt x="18" y="143"/>
                    <a:pt x="24" y="145"/>
                    <a:pt x="30" y="147"/>
                  </a:cubicBezTo>
                  <a:cubicBezTo>
                    <a:pt x="26" y="98"/>
                    <a:pt x="24" y="49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60">
              <a:extLst>
                <a:ext uri="{FF2B5EF4-FFF2-40B4-BE49-F238E27FC236}">
                  <a16:creationId xmlns:a16="http://schemas.microsoft.com/office/drawing/2014/main" id="{2F39371E-50ED-4E7F-96A2-97FCFCFB4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75"/>
              <a:ext cx="57" cy="22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2 h 8"/>
                <a:gd name="T4" fmla="*/ 21 w 21"/>
                <a:gd name="T5" fmla="*/ 8 h 8"/>
                <a:gd name="T6" fmla="*/ 21 w 21"/>
                <a:gd name="T7" fmla="*/ 7 h 8"/>
                <a:gd name="T8" fmla="*/ 0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7" y="4"/>
                    <a:pt x="14" y="6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4" y="5"/>
                    <a:pt x="7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61">
              <a:extLst>
                <a:ext uri="{FF2B5EF4-FFF2-40B4-BE49-F238E27FC236}">
                  <a16:creationId xmlns:a16="http://schemas.microsoft.com/office/drawing/2014/main" id="{028F22A8-735B-4E93-982B-7FEB24CB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51"/>
              <a:ext cx="57" cy="43"/>
            </a:xfrm>
            <a:custGeom>
              <a:avLst/>
              <a:gdLst>
                <a:gd name="T0" fmla="*/ 1 w 21"/>
                <a:gd name="T1" fmla="*/ 0 h 16"/>
                <a:gd name="T2" fmla="*/ 0 w 21"/>
                <a:gd name="T3" fmla="*/ 9 h 16"/>
                <a:gd name="T4" fmla="*/ 21 w 21"/>
                <a:gd name="T5" fmla="*/ 16 h 16"/>
                <a:gd name="T6" fmla="*/ 20 w 21"/>
                <a:gd name="T7" fmla="*/ 6 h 16"/>
                <a:gd name="T8" fmla="*/ 1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7" y="12"/>
                    <a:pt x="14" y="14"/>
                    <a:pt x="21" y="16"/>
                  </a:cubicBezTo>
                  <a:cubicBezTo>
                    <a:pt x="20" y="13"/>
                    <a:pt x="20" y="10"/>
                    <a:pt x="20" y="6"/>
                  </a:cubicBezTo>
                  <a:cubicBezTo>
                    <a:pt x="13" y="5"/>
                    <a:pt x="7" y="3"/>
                    <a:pt x="1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62">
              <a:extLst>
                <a:ext uri="{FF2B5EF4-FFF2-40B4-BE49-F238E27FC236}">
                  <a16:creationId xmlns:a16="http://schemas.microsoft.com/office/drawing/2014/main" id="{95128E72-C373-400B-95D4-69062F639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40"/>
              <a:ext cx="51" cy="27"/>
            </a:xfrm>
            <a:custGeom>
              <a:avLst/>
              <a:gdLst>
                <a:gd name="T0" fmla="*/ 0 w 19"/>
                <a:gd name="T1" fmla="*/ 0 h 10"/>
                <a:gd name="T2" fmla="*/ 0 w 19"/>
                <a:gd name="T3" fmla="*/ 4 h 10"/>
                <a:gd name="T4" fmla="*/ 19 w 19"/>
                <a:gd name="T5" fmla="*/ 10 h 10"/>
                <a:gd name="T6" fmla="*/ 18 w 19"/>
                <a:gd name="T7" fmla="*/ 6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" y="7"/>
                    <a:pt x="12" y="9"/>
                    <a:pt x="19" y="10"/>
                  </a:cubicBezTo>
                  <a:cubicBezTo>
                    <a:pt x="19" y="9"/>
                    <a:pt x="18" y="8"/>
                    <a:pt x="18" y="6"/>
                  </a:cubicBezTo>
                  <a:cubicBezTo>
                    <a:pt x="12" y="4"/>
                    <a:pt x="6" y="2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63">
              <a:extLst>
                <a:ext uri="{FF2B5EF4-FFF2-40B4-BE49-F238E27FC236}">
                  <a16:creationId xmlns:a16="http://schemas.microsoft.com/office/drawing/2014/main" id="{B34A3F5A-0C4D-4EC9-857C-9CE20B66D3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" y="537"/>
              <a:ext cx="107" cy="479"/>
            </a:xfrm>
            <a:custGeom>
              <a:avLst/>
              <a:gdLst>
                <a:gd name="T0" fmla="*/ 16 w 40"/>
                <a:gd name="T1" fmla="*/ 172 h 178"/>
                <a:gd name="T2" fmla="*/ 17 w 40"/>
                <a:gd name="T3" fmla="*/ 173 h 178"/>
                <a:gd name="T4" fmla="*/ 26 w 40"/>
                <a:gd name="T5" fmla="*/ 178 h 178"/>
                <a:gd name="T6" fmla="*/ 33 w 40"/>
                <a:gd name="T7" fmla="*/ 174 h 178"/>
                <a:gd name="T8" fmla="*/ 16 w 40"/>
                <a:gd name="T9" fmla="*/ 172 h 178"/>
                <a:gd name="T10" fmla="*/ 18 w 40"/>
                <a:gd name="T11" fmla="*/ 0 h 178"/>
                <a:gd name="T12" fmla="*/ 0 w 40"/>
                <a:gd name="T13" fmla="*/ 1 h 178"/>
                <a:gd name="T14" fmla="*/ 6 w 40"/>
                <a:gd name="T15" fmla="*/ 60 h 178"/>
                <a:gd name="T16" fmla="*/ 12 w 40"/>
                <a:gd name="T17" fmla="*/ 124 h 178"/>
                <a:gd name="T18" fmla="*/ 15 w 40"/>
                <a:gd name="T19" fmla="*/ 168 h 178"/>
                <a:gd name="T20" fmla="*/ 34 w 40"/>
                <a:gd name="T21" fmla="*/ 171 h 178"/>
                <a:gd name="T22" fmla="*/ 25 w 40"/>
                <a:gd name="T23" fmla="*/ 77 h 178"/>
                <a:gd name="T24" fmla="*/ 18 w 40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78">
                  <a:moveTo>
                    <a:pt x="16" y="172"/>
                  </a:moveTo>
                  <a:cubicBezTo>
                    <a:pt x="17" y="172"/>
                    <a:pt x="17" y="172"/>
                    <a:pt x="17" y="173"/>
                  </a:cubicBezTo>
                  <a:cubicBezTo>
                    <a:pt x="18" y="176"/>
                    <a:pt x="22" y="178"/>
                    <a:pt x="26" y="178"/>
                  </a:cubicBezTo>
                  <a:cubicBezTo>
                    <a:pt x="29" y="178"/>
                    <a:pt x="31" y="177"/>
                    <a:pt x="33" y="174"/>
                  </a:cubicBezTo>
                  <a:cubicBezTo>
                    <a:pt x="27" y="173"/>
                    <a:pt x="22" y="173"/>
                    <a:pt x="16" y="172"/>
                  </a:cubicBezTo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1" y="21"/>
                    <a:pt x="5" y="41"/>
                    <a:pt x="6" y="60"/>
                  </a:cubicBezTo>
                  <a:cubicBezTo>
                    <a:pt x="8" y="82"/>
                    <a:pt x="10" y="103"/>
                    <a:pt x="12" y="124"/>
                  </a:cubicBezTo>
                  <a:cubicBezTo>
                    <a:pt x="13" y="138"/>
                    <a:pt x="12" y="154"/>
                    <a:pt x="15" y="168"/>
                  </a:cubicBezTo>
                  <a:cubicBezTo>
                    <a:pt x="21" y="169"/>
                    <a:pt x="27" y="170"/>
                    <a:pt x="34" y="171"/>
                  </a:cubicBezTo>
                  <a:cubicBezTo>
                    <a:pt x="40" y="141"/>
                    <a:pt x="29" y="106"/>
                    <a:pt x="25" y="77"/>
                  </a:cubicBezTo>
                  <a:cubicBezTo>
                    <a:pt x="22" y="52"/>
                    <a:pt x="21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64">
              <a:extLst>
                <a:ext uri="{FF2B5EF4-FFF2-40B4-BE49-F238E27FC236}">
                  <a16:creationId xmlns:a16="http://schemas.microsoft.com/office/drawing/2014/main" id="{F49444AA-2433-450D-AF23-C5635891D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89"/>
              <a:ext cx="51" cy="16"/>
            </a:xfrm>
            <a:custGeom>
              <a:avLst/>
              <a:gdLst>
                <a:gd name="T0" fmla="*/ 0 w 19"/>
                <a:gd name="T1" fmla="*/ 0 h 6"/>
                <a:gd name="T2" fmla="*/ 1 w 19"/>
                <a:gd name="T3" fmla="*/ 4 h 6"/>
                <a:gd name="T4" fmla="*/ 18 w 19"/>
                <a:gd name="T5" fmla="*/ 6 h 6"/>
                <a:gd name="T6" fmla="*/ 18 w 19"/>
                <a:gd name="T7" fmla="*/ 5 h 6"/>
                <a:gd name="T8" fmla="*/ 19 w 19"/>
                <a:gd name="T9" fmla="*/ 3 h 6"/>
                <a:gd name="T10" fmla="*/ 0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7" y="5"/>
                    <a:pt x="12" y="5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4"/>
                    <a:pt x="18" y="3"/>
                    <a:pt x="19" y="3"/>
                  </a:cubicBez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65">
              <a:extLst>
                <a:ext uri="{FF2B5EF4-FFF2-40B4-BE49-F238E27FC236}">
                  <a16:creationId xmlns:a16="http://schemas.microsoft.com/office/drawing/2014/main" id="{0017875A-8841-40D3-AFA0-22567E935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535"/>
              <a:ext cx="96" cy="473"/>
            </a:xfrm>
            <a:custGeom>
              <a:avLst/>
              <a:gdLst>
                <a:gd name="T0" fmla="*/ 2 w 36"/>
                <a:gd name="T1" fmla="*/ 0 h 176"/>
                <a:gd name="T2" fmla="*/ 0 w 36"/>
                <a:gd name="T3" fmla="*/ 0 h 176"/>
                <a:gd name="T4" fmla="*/ 17 w 36"/>
                <a:gd name="T5" fmla="*/ 169 h 176"/>
                <a:gd name="T6" fmla="*/ 19 w 36"/>
                <a:gd name="T7" fmla="*/ 175 h 176"/>
                <a:gd name="T8" fmla="*/ 34 w 36"/>
                <a:gd name="T9" fmla="*/ 176 h 176"/>
                <a:gd name="T10" fmla="*/ 36 w 36"/>
                <a:gd name="T11" fmla="*/ 169 h 176"/>
                <a:gd name="T12" fmla="*/ 16 w 36"/>
                <a:gd name="T13" fmla="*/ 0 h 176"/>
                <a:gd name="T14" fmla="*/ 2 w 36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76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56"/>
                    <a:pt x="16" y="112"/>
                    <a:pt x="17" y="169"/>
                  </a:cubicBezTo>
                  <a:cubicBezTo>
                    <a:pt x="17" y="172"/>
                    <a:pt x="18" y="174"/>
                    <a:pt x="19" y="175"/>
                  </a:cubicBezTo>
                  <a:cubicBezTo>
                    <a:pt x="24" y="175"/>
                    <a:pt x="29" y="176"/>
                    <a:pt x="34" y="176"/>
                  </a:cubicBezTo>
                  <a:cubicBezTo>
                    <a:pt x="35" y="174"/>
                    <a:pt x="36" y="172"/>
                    <a:pt x="36" y="169"/>
                  </a:cubicBezTo>
                  <a:cubicBezTo>
                    <a:pt x="32" y="112"/>
                    <a:pt x="23" y="56"/>
                    <a:pt x="16" y="0"/>
                  </a:cubicBezTo>
                  <a:cubicBezTo>
                    <a:pt x="12" y="0"/>
                    <a:pt x="7" y="0"/>
                    <a:pt x="2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66">
              <a:extLst>
                <a:ext uri="{FF2B5EF4-FFF2-40B4-BE49-F238E27FC236}">
                  <a16:creationId xmlns:a16="http://schemas.microsoft.com/office/drawing/2014/main" id="{97A05DA0-5AFE-46DF-BD56-E110B7E40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005"/>
              <a:ext cx="40" cy="8"/>
            </a:xfrm>
            <a:custGeom>
              <a:avLst/>
              <a:gdLst>
                <a:gd name="T0" fmla="*/ 0 w 15"/>
                <a:gd name="T1" fmla="*/ 0 h 3"/>
                <a:gd name="T2" fmla="*/ 8 w 15"/>
                <a:gd name="T3" fmla="*/ 3 h 3"/>
                <a:gd name="T4" fmla="*/ 15 w 15"/>
                <a:gd name="T5" fmla="*/ 1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  <a:cubicBezTo>
                    <a:pt x="10" y="3"/>
                    <a:pt x="13" y="2"/>
                    <a:pt x="15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67">
              <a:extLst>
                <a:ext uri="{FF2B5EF4-FFF2-40B4-BE49-F238E27FC236}">
                  <a16:creationId xmlns:a16="http://schemas.microsoft.com/office/drawing/2014/main" id="{24742B6F-28A4-43B3-B282-B5A2830D1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588"/>
              <a:ext cx="91" cy="65"/>
            </a:xfrm>
            <a:custGeom>
              <a:avLst/>
              <a:gdLst>
                <a:gd name="T0" fmla="*/ 19 w 34"/>
                <a:gd name="T1" fmla="*/ 0 h 24"/>
                <a:gd name="T2" fmla="*/ 4 w 34"/>
                <a:gd name="T3" fmla="*/ 6 h 24"/>
                <a:gd name="T4" fmla="*/ 8 w 34"/>
                <a:gd name="T5" fmla="*/ 22 h 24"/>
                <a:gd name="T6" fmla="*/ 16 w 34"/>
                <a:gd name="T7" fmla="*/ 24 h 24"/>
                <a:gd name="T8" fmla="*/ 29 w 34"/>
                <a:gd name="T9" fmla="*/ 9 h 24"/>
                <a:gd name="T10" fmla="*/ 19 w 3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4">
                  <a:moveTo>
                    <a:pt x="19" y="0"/>
                  </a:moveTo>
                  <a:cubicBezTo>
                    <a:pt x="14" y="2"/>
                    <a:pt x="9" y="4"/>
                    <a:pt x="4" y="6"/>
                  </a:cubicBezTo>
                  <a:cubicBezTo>
                    <a:pt x="2" y="9"/>
                    <a:pt x="0" y="18"/>
                    <a:pt x="8" y="22"/>
                  </a:cubicBezTo>
                  <a:cubicBezTo>
                    <a:pt x="10" y="24"/>
                    <a:pt x="13" y="24"/>
                    <a:pt x="16" y="24"/>
                  </a:cubicBezTo>
                  <a:cubicBezTo>
                    <a:pt x="25" y="24"/>
                    <a:pt x="34" y="17"/>
                    <a:pt x="29" y="9"/>
                  </a:cubicBezTo>
                  <a:cubicBezTo>
                    <a:pt x="27" y="5"/>
                    <a:pt x="23" y="2"/>
                    <a:pt x="19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68">
              <a:extLst>
                <a:ext uri="{FF2B5EF4-FFF2-40B4-BE49-F238E27FC236}">
                  <a16:creationId xmlns:a16="http://schemas.microsoft.com/office/drawing/2014/main" id="{18F9DBB6-78B7-4F47-A6E4-4179E4C9D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728"/>
              <a:ext cx="91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2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69">
              <a:extLst>
                <a:ext uri="{FF2B5EF4-FFF2-40B4-BE49-F238E27FC236}">
                  <a16:creationId xmlns:a16="http://schemas.microsoft.com/office/drawing/2014/main" id="{1003E4E2-3BB4-40D4-95BB-9E689C210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897"/>
              <a:ext cx="58" cy="30"/>
            </a:xfrm>
            <a:custGeom>
              <a:avLst/>
              <a:gdLst>
                <a:gd name="T0" fmla="*/ 6 w 22"/>
                <a:gd name="T1" fmla="*/ 0 h 11"/>
                <a:gd name="T2" fmla="*/ 0 w 22"/>
                <a:gd name="T3" fmla="*/ 2 h 11"/>
                <a:gd name="T4" fmla="*/ 22 w 22"/>
                <a:gd name="T5" fmla="*/ 11 h 11"/>
                <a:gd name="T6" fmla="*/ 20 w 22"/>
                <a:gd name="T7" fmla="*/ 9 h 11"/>
                <a:gd name="T8" fmla="*/ 6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6" y="0"/>
                  </a:moveTo>
                  <a:cubicBezTo>
                    <a:pt x="4" y="0"/>
                    <a:pt x="2" y="0"/>
                    <a:pt x="0" y="2"/>
                  </a:cubicBezTo>
                  <a:cubicBezTo>
                    <a:pt x="7" y="5"/>
                    <a:pt x="15" y="8"/>
                    <a:pt x="22" y="11"/>
                  </a:cubicBezTo>
                  <a:cubicBezTo>
                    <a:pt x="22" y="10"/>
                    <a:pt x="21" y="10"/>
                    <a:pt x="20" y="9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70">
              <a:extLst>
                <a:ext uri="{FF2B5EF4-FFF2-40B4-BE49-F238E27FC236}">
                  <a16:creationId xmlns:a16="http://schemas.microsoft.com/office/drawing/2014/main" id="{65FDEC51-10A8-4A79-A444-3491AE81C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2"/>
              <a:ext cx="61" cy="30"/>
            </a:xfrm>
            <a:custGeom>
              <a:avLst/>
              <a:gdLst>
                <a:gd name="T0" fmla="*/ 0 w 23"/>
                <a:gd name="T1" fmla="*/ 0 h 11"/>
                <a:gd name="T2" fmla="*/ 0 w 23"/>
                <a:gd name="T3" fmla="*/ 1 h 11"/>
                <a:gd name="T4" fmla="*/ 22 w 23"/>
                <a:gd name="T5" fmla="*/ 11 h 11"/>
                <a:gd name="T6" fmla="*/ 23 w 23"/>
                <a:gd name="T7" fmla="*/ 10 h 11"/>
                <a:gd name="T8" fmla="*/ 0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7" y="5"/>
                    <a:pt x="14" y="8"/>
                    <a:pt x="22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15" y="7"/>
                    <a:pt x="7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71">
              <a:extLst>
                <a:ext uri="{FF2B5EF4-FFF2-40B4-BE49-F238E27FC236}">
                  <a16:creationId xmlns:a16="http://schemas.microsoft.com/office/drawing/2014/main" id="{DEC168A6-4325-481B-BB85-7C6C66CC7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11"/>
              <a:ext cx="72" cy="48"/>
            </a:xfrm>
            <a:custGeom>
              <a:avLst/>
              <a:gdLst>
                <a:gd name="T0" fmla="*/ 1 w 27"/>
                <a:gd name="T1" fmla="*/ 0 h 18"/>
                <a:gd name="T2" fmla="*/ 0 w 27"/>
                <a:gd name="T3" fmla="*/ 2 h 18"/>
                <a:gd name="T4" fmla="*/ 0 w 27"/>
                <a:gd name="T5" fmla="*/ 8 h 18"/>
                <a:gd name="T6" fmla="*/ 23 w 27"/>
                <a:gd name="T7" fmla="*/ 18 h 18"/>
                <a:gd name="T8" fmla="*/ 27 w 27"/>
                <a:gd name="T9" fmla="*/ 11 h 18"/>
                <a:gd name="T10" fmla="*/ 1 w 2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7" y="12"/>
                    <a:pt x="15" y="15"/>
                    <a:pt x="23" y="18"/>
                  </a:cubicBezTo>
                  <a:cubicBezTo>
                    <a:pt x="25" y="16"/>
                    <a:pt x="26" y="14"/>
                    <a:pt x="27" y="11"/>
                  </a:cubicBezTo>
                  <a:cubicBezTo>
                    <a:pt x="18" y="8"/>
                    <a:pt x="10" y="4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72">
              <a:extLst>
                <a:ext uri="{FF2B5EF4-FFF2-40B4-BE49-F238E27FC236}">
                  <a16:creationId xmlns:a16="http://schemas.microsoft.com/office/drawing/2014/main" id="{BAA05CDB-3AC2-4973-87D9-F8FA03FD1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903"/>
              <a:ext cx="69" cy="37"/>
            </a:xfrm>
            <a:custGeom>
              <a:avLst/>
              <a:gdLst>
                <a:gd name="T0" fmla="*/ 3 w 26"/>
                <a:gd name="T1" fmla="*/ 0 h 14"/>
                <a:gd name="T2" fmla="*/ 0 w 26"/>
                <a:gd name="T3" fmla="*/ 3 h 14"/>
                <a:gd name="T4" fmla="*/ 26 w 26"/>
                <a:gd name="T5" fmla="*/ 14 h 14"/>
                <a:gd name="T6" fmla="*/ 25 w 26"/>
                <a:gd name="T7" fmla="*/ 9 h 14"/>
                <a:gd name="T8" fmla="*/ 3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9" y="7"/>
                    <a:pt x="17" y="11"/>
                    <a:pt x="26" y="14"/>
                  </a:cubicBezTo>
                  <a:cubicBezTo>
                    <a:pt x="26" y="12"/>
                    <a:pt x="26" y="11"/>
                    <a:pt x="25" y="9"/>
                  </a:cubicBezTo>
                  <a:cubicBezTo>
                    <a:pt x="18" y="6"/>
                    <a:pt x="10" y="3"/>
                    <a:pt x="3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73">
              <a:extLst>
                <a:ext uri="{FF2B5EF4-FFF2-40B4-BE49-F238E27FC236}">
                  <a16:creationId xmlns:a16="http://schemas.microsoft.com/office/drawing/2014/main" id="{4B0BB74B-6853-43DA-B2E5-A90007214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889"/>
              <a:ext cx="94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74">
              <a:extLst>
                <a:ext uri="{FF2B5EF4-FFF2-40B4-BE49-F238E27FC236}">
                  <a16:creationId xmlns:a16="http://schemas.microsoft.com/office/drawing/2014/main" id="{65C9E979-3162-428F-91A0-65034D937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712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75">
              <a:extLst>
                <a:ext uri="{FF2B5EF4-FFF2-40B4-BE49-F238E27FC236}">
                  <a16:creationId xmlns:a16="http://schemas.microsoft.com/office/drawing/2014/main" id="{8EA051ED-AE12-45B9-91DE-E386C2843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76">
              <a:extLst>
                <a:ext uri="{FF2B5EF4-FFF2-40B4-BE49-F238E27FC236}">
                  <a16:creationId xmlns:a16="http://schemas.microsoft.com/office/drawing/2014/main" id="{540D3DF5-EFAF-4B3F-A34B-CB0569C3A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537"/>
              <a:ext cx="134" cy="468"/>
            </a:xfrm>
            <a:custGeom>
              <a:avLst/>
              <a:gdLst>
                <a:gd name="T0" fmla="*/ 0 w 50"/>
                <a:gd name="T1" fmla="*/ 0 h 174"/>
                <a:gd name="T2" fmla="*/ 21 w 50"/>
                <a:gd name="T3" fmla="*/ 105 h 174"/>
                <a:gd name="T4" fmla="*/ 29 w 50"/>
                <a:gd name="T5" fmla="*/ 172 h 174"/>
                <a:gd name="T6" fmla="*/ 30 w 50"/>
                <a:gd name="T7" fmla="*/ 174 h 174"/>
                <a:gd name="T8" fmla="*/ 50 w 50"/>
                <a:gd name="T9" fmla="*/ 173 h 174"/>
                <a:gd name="T10" fmla="*/ 49 w 50"/>
                <a:gd name="T11" fmla="*/ 167 h 174"/>
                <a:gd name="T12" fmla="*/ 38 w 50"/>
                <a:gd name="T13" fmla="*/ 103 h 174"/>
                <a:gd name="T14" fmla="*/ 18 w 50"/>
                <a:gd name="T15" fmla="*/ 1 h 174"/>
                <a:gd name="T16" fmla="*/ 0 w 50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4">
                  <a:moveTo>
                    <a:pt x="0" y="0"/>
                  </a:moveTo>
                  <a:cubicBezTo>
                    <a:pt x="7" y="35"/>
                    <a:pt x="14" y="70"/>
                    <a:pt x="21" y="105"/>
                  </a:cubicBezTo>
                  <a:cubicBezTo>
                    <a:pt x="24" y="126"/>
                    <a:pt x="31" y="151"/>
                    <a:pt x="29" y="172"/>
                  </a:cubicBezTo>
                  <a:cubicBezTo>
                    <a:pt x="29" y="172"/>
                    <a:pt x="30" y="173"/>
                    <a:pt x="30" y="174"/>
                  </a:cubicBezTo>
                  <a:cubicBezTo>
                    <a:pt x="37" y="173"/>
                    <a:pt x="43" y="173"/>
                    <a:pt x="50" y="173"/>
                  </a:cubicBezTo>
                  <a:cubicBezTo>
                    <a:pt x="50" y="171"/>
                    <a:pt x="50" y="169"/>
                    <a:pt x="49" y="167"/>
                  </a:cubicBezTo>
                  <a:cubicBezTo>
                    <a:pt x="38" y="152"/>
                    <a:pt x="41" y="121"/>
                    <a:pt x="38" y="103"/>
                  </a:cubicBezTo>
                  <a:cubicBezTo>
                    <a:pt x="32" y="69"/>
                    <a:pt x="25" y="3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77">
              <a:extLst>
                <a:ext uri="{FF2B5EF4-FFF2-40B4-BE49-F238E27FC236}">
                  <a16:creationId xmlns:a16="http://schemas.microsoft.com/office/drawing/2014/main" id="{9F8F3FE4-23A0-4940-B9AE-A3B34894E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021"/>
              <a:ext cx="24" cy="3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3 w 9"/>
                <a:gd name="T5" fmla="*/ 1 h 1"/>
                <a:gd name="T6" fmla="*/ 3 w 9"/>
                <a:gd name="T7" fmla="*/ 1 h 1"/>
                <a:gd name="T8" fmla="*/ 4 w 9"/>
                <a:gd name="T9" fmla="*/ 1 h 1"/>
                <a:gd name="T10" fmla="*/ 9 w 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0"/>
                    <a:pt x="9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78">
              <a:extLst>
                <a:ext uri="{FF2B5EF4-FFF2-40B4-BE49-F238E27FC236}">
                  <a16:creationId xmlns:a16="http://schemas.microsoft.com/office/drawing/2014/main" id="{84271185-AD8B-4F8F-8552-0435F1707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010"/>
              <a:ext cx="48" cy="11"/>
            </a:xfrm>
            <a:custGeom>
              <a:avLst/>
              <a:gdLst>
                <a:gd name="T0" fmla="*/ 18 w 18"/>
                <a:gd name="T1" fmla="*/ 0 h 4"/>
                <a:gd name="T2" fmla="*/ 0 w 18"/>
                <a:gd name="T3" fmla="*/ 1 h 4"/>
                <a:gd name="T4" fmla="*/ 6 w 18"/>
                <a:gd name="T5" fmla="*/ 4 h 4"/>
                <a:gd name="T6" fmla="*/ 15 w 18"/>
                <a:gd name="T7" fmla="*/ 4 h 4"/>
                <a:gd name="T8" fmla="*/ 17 w 18"/>
                <a:gd name="T9" fmla="*/ 1 h 4"/>
                <a:gd name="T10" fmla="*/ 18 w 18"/>
                <a:gd name="T11" fmla="*/ 0 h 4"/>
                <a:gd name="T12" fmla="*/ 18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9" y="4"/>
                    <a:pt x="12" y="4"/>
                    <a:pt x="15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79">
              <a:extLst>
                <a:ext uri="{FF2B5EF4-FFF2-40B4-BE49-F238E27FC236}">
                  <a16:creationId xmlns:a16="http://schemas.microsoft.com/office/drawing/2014/main" id="{B955CF83-3C84-4C34-B72F-09DAA3BB2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002"/>
              <a:ext cx="54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1 w 20"/>
                <a:gd name="T5" fmla="*/ 4 h 4"/>
                <a:gd name="T6" fmla="*/ 19 w 20"/>
                <a:gd name="T7" fmla="*/ 3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7" y="4"/>
                    <a:pt x="13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80">
              <a:extLst>
                <a:ext uri="{FF2B5EF4-FFF2-40B4-BE49-F238E27FC236}">
                  <a16:creationId xmlns:a16="http://schemas.microsoft.com/office/drawing/2014/main" id="{C606BA28-9876-4128-9CA4-BC43BCFDD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543"/>
              <a:ext cx="88" cy="448"/>
            </a:xfrm>
            <a:custGeom>
              <a:avLst/>
              <a:gdLst>
                <a:gd name="T0" fmla="*/ 0 w 33"/>
                <a:gd name="T1" fmla="*/ 0 h 167"/>
                <a:gd name="T2" fmla="*/ 13 w 33"/>
                <a:gd name="T3" fmla="*/ 167 h 167"/>
                <a:gd name="T4" fmla="*/ 33 w 33"/>
                <a:gd name="T5" fmla="*/ 165 h 167"/>
                <a:gd name="T6" fmla="*/ 17 w 33"/>
                <a:gd name="T7" fmla="*/ 1 h 167"/>
                <a:gd name="T8" fmla="*/ 0 w 33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7">
                  <a:moveTo>
                    <a:pt x="0" y="0"/>
                  </a:moveTo>
                  <a:cubicBezTo>
                    <a:pt x="10" y="55"/>
                    <a:pt x="15" y="112"/>
                    <a:pt x="13" y="167"/>
                  </a:cubicBezTo>
                  <a:cubicBezTo>
                    <a:pt x="20" y="167"/>
                    <a:pt x="26" y="166"/>
                    <a:pt x="33" y="165"/>
                  </a:cubicBezTo>
                  <a:cubicBezTo>
                    <a:pt x="28" y="110"/>
                    <a:pt x="26" y="55"/>
                    <a:pt x="17" y="1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81">
              <a:extLst>
                <a:ext uri="{FF2B5EF4-FFF2-40B4-BE49-F238E27FC236}">
                  <a16:creationId xmlns:a16="http://schemas.microsoft.com/office/drawing/2014/main" id="{55B167D5-B042-4851-9FCA-6239FA930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7"/>
              <a:ext cx="56" cy="11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82">
              <a:extLst>
                <a:ext uri="{FF2B5EF4-FFF2-40B4-BE49-F238E27FC236}">
                  <a16:creationId xmlns:a16="http://schemas.microsoft.com/office/drawing/2014/main" id="{8F741733-D9D4-4A42-A7D5-C312B77BB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4"/>
              <a:ext cx="53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2 h 4"/>
                <a:gd name="T4" fmla="*/ 0 w 20"/>
                <a:gd name="T5" fmla="*/ 4 h 4"/>
                <a:gd name="T6" fmla="*/ 20 w 20"/>
                <a:gd name="T7" fmla="*/ 1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4" y="1"/>
                    <a:pt x="7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7" y="3"/>
                    <a:pt x="14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83">
              <a:extLst>
                <a:ext uri="{FF2B5EF4-FFF2-40B4-BE49-F238E27FC236}">
                  <a16:creationId xmlns:a16="http://schemas.microsoft.com/office/drawing/2014/main" id="{26DDA5FC-AA26-4619-B24A-6880EF594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86"/>
              <a:ext cx="53" cy="14"/>
            </a:xfrm>
            <a:custGeom>
              <a:avLst/>
              <a:gdLst>
                <a:gd name="T0" fmla="*/ 20 w 20"/>
                <a:gd name="T1" fmla="*/ 0 h 5"/>
                <a:gd name="T2" fmla="*/ 0 w 20"/>
                <a:gd name="T3" fmla="*/ 2 h 5"/>
                <a:gd name="T4" fmla="*/ 0 w 20"/>
                <a:gd name="T5" fmla="*/ 5 h 5"/>
                <a:gd name="T6" fmla="*/ 20 w 20"/>
                <a:gd name="T7" fmla="*/ 3 h 5"/>
                <a:gd name="T8" fmla="*/ 20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20" y="0"/>
                  </a:moveTo>
                  <a:cubicBezTo>
                    <a:pt x="13" y="1"/>
                    <a:pt x="7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7" y="5"/>
                    <a:pt x="14" y="4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84">
              <a:extLst>
                <a:ext uri="{FF2B5EF4-FFF2-40B4-BE49-F238E27FC236}">
                  <a16:creationId xmlns:a16="http://schemas.microsoft.com/office/drawing/2014/main" id="{E6F844B8-E90C-4134-8A44-0E8AF5C8E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551"/>
              <a:ext cx="98" cy="419"/>
            </a:xfrm>
            <a:custGeom>
              <a:avLst/>
              <a:gdLst>
                <a:gd name="T0" fmla="*/ 0 w 37"/>
                <a:gd name="T1" fmla="*/ 0 h 156"/>
                <a:gd name="T2" fmla="*/ 6 w 37"/>
                <a:gd name="T3" fmla="*/ 55 h 156"/>
                <a:gd name="T4" fmla="*/ 12 w 37"/>
                <a:gd name="T5" fmla="*/ 119 h 156"/>
                <a:gd name="T6" fmla="*/ 14 w 37"/>
                <a:gd name="T7" fmla="*/ 156 h 156"/>
                <a:gd name="T8" fmla="*/ 35 w 37"/>
                <a:gd name="T9" fmla="*/ 153 h 156"/>
                <a:gd name="T10" fmla="*/ 25 w 37"/>
                <a:gd name="T11" fmla="*/ 72 h 156"/>
                <a:gd name="T12" fmla="*/ 18 w 37"/>
                <a:gd name="T13" fmla="*/ 1 h 156"/>
                <a:gd name="T14" fmla="*/ 0 w 37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56">
                  <a:moveTo>
                    <a:pt x="0" y="0"/>
                  </a:moveTo>
                  <a:cubicBezTo>
                    <a:pt x="2" y="19"/>
                    <a:pt x="5" y="38"/>
                    <a:pt x="6" y="55"/>
                  </a:cubicBezTo>
                  <a:cubicBezTo>
                    <a:pt x="8" y="77"/>
                    <a:pt x="10" y="98"/>
                    <a:pt x="12" y="119"/>
                  </a:cubicBezTo>
                  <a:cubicBezTo>
                    <a:pt x="13" y="131"/>
                    <a:pt x="12" y="144"/>
                    <a:pt x="14" y="156"/>
                  </a:cubicBezTo>
                  <a:cubicBezTo>
                    <a:pt x="21" y="155"/>
                    <a:pt x="28" y="154"/>
                    <a:pt x="35" y="153"/>
                  </a:cubicBezTo>
                  <a:cubicBezTo>
                    <a:pt x="37" y="127"/>
                    <a:pt x="28" y="97"/>
                    <a:pt x="25" y="72"/>
                  </a:cubicBezTo>
                  <a:cubicBezTo>
                    <a:pt x="22" y="49"/>
                    <a:pt x="21" y="2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85">
              <a:extLst>
                <a:ext uri="{FF2B5EF4-FFF2-40B4-BE49-F238E27FC236}">
                  <a16:creationId xmlns:a16="http://schemas.microsoft.com/office/drawing/2014/main" id="{7A2AC5F0-BB63-46B6-8E0A-0169FC3AC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75"/>
              <a:ext cx="13" cy="3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86">
              <a:extLst>
                <a:ext uri="{FF2B5EF4-FFF2-40B4-BE49-F238E27FC236}">
                  <a16:creationId xmlns:a16="http://schemas.microsoft.com/office/drawing/2014/main" id="{E3DC537F-0F76-41FF-8A79-DBD568866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62"/>
              <a:ext cx="56" cy="16"/>
            </a:xfrm>
            <a:custGeom>
              <a:avLst/>
              <a:gdLst>
                <a:gd name="T0" fmla="*/ 21 w 21"/>
                <a:gd name="T1" fmla="*/ 0 h 6"/>
                <a:gd name="T2" fmla="*/ 0 w 21"/>
                <a:gd name="T3" fmla="*/ 3 h 6"/>
                <a:gd name="T4" fmla="*/ 0 w 21"/>
                <a:gd name="T5" fmla="*/ 6 h 6"/>
                <a:gd name="T6" fmla="*/ 5 w 21"/>
                <a:gd name="T7" fmla="*/ 5 h 6"/>
                <a:gd name="T8" fmla="*/ 21 w 21"/>
                <a:gd name="T9" fmla="*/ 2 h 6"/>
                <a:gd name="T10" fmla="*/ 21 w 2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10" y="4"/>
                    <a:pt x="16" y="3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Freeform 87">
              <a:extLst>
                <a:ext uri="{FF2B5EF4-FFF2-40B4-BE49-F238E27FC236}">
                  <a16:creationId xmlns:a16="http://schemas.microsoft.com/office/drawing/2014/main" id="{FAC56C4F-581E-4B35-BDE9-2A6BC2F22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35"/>
              <a:ext cx="51" cy="11"/>
            </a:xfrm>
            <a:custGeom>
              <a:avLst/>
              <a:gdLst>
                <a:gd name="T0" fmla="*/ 18 w 19"/>
                <a:gd name="T1" fmla="*/ 0 h 4"/>
                <a:gd name="T2" fmla="*/ 0 w 19"/>
                <a:gd name="T3" fmla="*/ 3 h 4"/>
                <a:gd name="T4" fmla="*/ 0 w 19"/>
                <a:gd name="T5" fmla="*/ 4 h 4"/>
                <a:gd name="T6" fmla="*/ 7 w 19"/>
                <a:gd name="T7" fmla="*/ 3 h 4"/>
                <a:gd name="T8" fmla="*/ 19 w 19"/>
                <a:gd name="T9" fmla="*/ 1 h 4"/>
                <a:gd name="T10" fmla="*/ 18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8" y="0"/>
                  </a:moveTo>
                  <a:cubicBezTo>
                    <a:pt x="12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11" y="3"/>
                    <a:pt x="15" y="2"/>
                    <a:pt x="19" y="1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Freeform 88">
              <a:extLst>
                <a:ext uri="{FF2B5EF4-FFF2-40B4-BE49-F238E27FC236}">
                  <a16:creationId xmlns:a16="http://schemas.microsoft.com/office/drawing/2014/main" id="{8514F792-C43F-4D70-B42D-CA96F5AF8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559"/>
              <a:ext cx="88" cy="384"/>
            </a:xfrm>
            <a:custGeom>
              <a:avLst/>
              <a:gdLst>
                <a:gd name="T0" fmla="*/ 0 w 33"/>
                <a:gd name="T1" fmla="*/ 0 h 143"/>
                <a:gd name="T2" fmla="*/ 15 w 33"/>
                <a:gd name="T3" fmla="*/ 143 h 143"/>
                <a:gd name="T4" fmla="*/ 33 w 33"/>
                <a:gd name="T5" fmla="*/ 140 h 143"/>
                <a:gd name="T6" fmla="*/ 17 w 33"/>
                <a:gd name="T7" fmla="*/ 1 h 143"/>
                <a:gd name="T8" fmla="*/ 0 w 33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3">
                  <a:moveTo>
                    <a:pt x="0" y="0"/>
                  </a:moveTo>
                  <a:cubicBezTo>
                    <a:pt x="3" y="48"/>
                    <a:pt x="12" y="96"/>
                    <a:pt x="15" y="143"/>
                  </a:cubicBezTo>
                  <a:cubicBezTo>
                    <a:pt x="21" y="142"/>
                    <a:pt x="27" y="141"/>
                    <a:pt x="33" y="140"/>
                  </a:cubicBezTo>
                  <a:cubicBezTo>
                    <a:pt x="29" y="94"/>
                    <a:pt x="22" y="47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89">
              <a:extLst>
                <a:ext uri="{FF2B5EF4-FFF2-40B4-BE49-F238E27FC236}">
                  <a16:creationId xmlns:a16="http://schemas.microsoft.com/office/drawing/2014/main" id="{52DD9A14-0142-4F06-9F11-B715AF572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43"/>
              <a:ext cx="19" cy="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1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90">
              <a:extLst>
                <a:ext uri="{FF2B5EF4-FFF2-40B4-BE49-F238E27FC236}">
                  <a16:creationId xmlns:a16="http://schemas.microsoft.com/office/drawing/2014/main" id="{5686036C-0999-4D8D-9891-FF15B828C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586"/>
              <a:ext cx="96" cy="67"/>
            </a:xfrm>
            <a:custGeom>
              <a:avLst/>
              <a:gdLst>
                <a:gd name="T0" fmla="*/ 16 w 36"/>
                <a:gd name="T1" fmla="*/ 0 h 25"/>
                <a:gd name="T2" fmla="*/ 7 w 36"/>
                <a:gd name="T3" fmla="*/ 5 h 25"/>
                <a:gd name="T4" fmla="*/ 11 w 36"/>
                <a:gd name="T5" fmla="*/ 23 h 25"/>
                <a:gd name="T6" fmla="*/ 18 w 36"/>
                <a:gd name="T7" fmla="*/ 25 h 25"/>
                <a:gd name="T8" fmla="*/ 32 w 36"/>
                <a:gd name="T9" fmla="*/ 10 h 25"/>
                <a:gd name="T10" fmla="*/ 16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16" y="0"/>
                  </a:moveTo>
                  <a:cubicBezTo>
                    <a:pt x="13" y="0"/>
                    <a:pt x="10" y="1"/>
                    <a:pt x="7" y="5"/>
                  </a:cubicBezTo>
                  <a:cubicBezTo>
                    <a:pt x="7" y="5"/>
                    <a:pt x="0" y="17"/>
                    <a:pt x="11" y="23"/>
                  </a:cubicBezTo>
                  <a:cubicBezTo>
                    <a:pt x="13" y="25"/>
                    <a:pt x="16" y="25"/>
                    <a:pt x="18" y="25"/>
                  </a:cubicBezTo>
                  <a:cubicBezTo>
                    <a:pt x="28" y="25"/>
                    <a:pt x="36" y="18"/>
                    <a:pt x="32" y="10"/>
                  </a:cubicBezTo>
                  <a:cubicBezTo>
                    <a:pt x="28" y="4"/>
                    <a:pt x="22" y="0"/>
                    <a:pt x="1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91">
              <a:extLst>
                <a:ext uri="{FF2B5EF4-FFF2-40B4-BE49-F238E27FC236}">
                  <a16:creationId xmlns:a16="http://schemas.microsoft.com/office/drawing/2014/main" id="{53823982-BFC7-40B2-B624-EE8C78A12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728"/>
              <a:ext cx="93" cy="70"/>
            </a:xfrm>
            <a:custGeom>
              <a:avLst/>
              <a:gdLst>
                <a:gd name="T0" fmla="*/ 21 w 35"/>
                <a:gd name="T1" fmla="*/ 0 h 26"/>
                <a:gd name="T2" fmla="*/ 15 w 35"/>
                <a:gd name="T3" fmla="*/ 2 h 26"/>
                <a:gd name="T4" fmla="*/ 8 w 35"/>
                <a:gd name="T5" fmla="*/ 18 h 26"/>
                <a:gd name="T6" fmla="*/ 23 w 35"/>
                <a:gd name="T7" fmla="*/ 26 h 26"/>
                <a:gd name="T8" fmla="*/ 34 w 35"/>
                <a:gd name="T9" fmla="*/ 18 h 26"/>
                <a:gd name="T10" fmla="*/ 21 w 3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2" y="24"/>
                    <a:pt x="18" y="26"/>
                    <a:pt x="23" y="26"/>
                  </a:cubicBezTo>
                  <a:cubicBezTo>
                    <a:pt x="28" y="26"/>
                    <a:pt x="33" y="23"/>
                    <a:pt x="34" y="18"/>
                  </a:cubicBezTo>
                  <a:cubicBezTo>
                    <a:pt x="35" y="11"/>
                    <a:pt x="29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Freeform 92">
              <a:extLst>
                <a:ext uri="{FF2B5EF4-FFF2-40B4-BE49-F238E27FC236}">
                  <a16:creationId xmlns:a16="http://schemas.microsoft.com/office/drawing/2014/main" id="{986B381D-26DC-4A56-B134-C4BCCE99B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897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4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93">
              <a:extLst>
                <a:ext uri="{FF2B5EF4-FFF2-40B4-BE49-F238E27FC236}">
                  <a16:creationId xmlns:a16="http://schemas.microsoft.com/office/drawing/2014/main" id="{5099E2EB-A1F7-4566-A16C-79558F312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948"/>
              <a:ext cx="27" cy="6"/>
            </a:xfrm>
            <a:custGeom>
              <a:avLst/>
              <a:gdLst>
                <a:gd name="T0" fmla="*/ 10 w 10"/>
                <a:gd name="T1" fmla="*/ 0 h 2"/>
                <a:gd name="T2" fmla="*/ 0 w 10"/>
                <a:gd name="T3" fmla="*/ 2 h 2"/>
                <a:gd name="T4" fmla="*/ 10 w 10"/>
                <a:gd name="T5" fmla="*/ 1 h 2"/>
                <a:gd name="T6" fmla="*/ 1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1"/>
                    <a:pt x="4" y="2"/>
                    <a:pt x="0" y="2"/>
                  </a:cubicBez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94">
              <a:extLst>
                <a:ext uri="{FF2B5EF4-FFF2-40B4-BE49-F238E27FC236}">
                  <a16:creationId xmlns:a16="http://schemas.microsoft.com/office/drawing/2014/main" id="{27F602F1-721E-4158-BC11-586112909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889"/>
              <a:ext cx="83" cy="70"/>
            </a:xfrm>
            <a:custGeom>
              <a:avLst/>
              <a:gdLst>
                <a:gd name="T0" fmla="*/ 12 w 31"/>
                <a:gd name="T1" fmla="*/ 0 h 26"/>
                <a:gd name="T2" fmla="*/ 3 w 31"/>
                <a:gd name="T3" fmla="*/ 7 h 26"/>
                <a:gd name="T4" fmla="*/ 7 w 31"/>
                <a:gd name="T5" fmla="*/ 26 h 26"/>
                <a:gd name="T6" fmla="*/ 16 w 31"/>
                <a:gd name="T7" fmla="*/ 24 h 26"/>
                <a:gd name="T8" fmla="*/ 26 w 31"/>
                <a:gd name="T9" fmla="*/ 22 h 26"/>
                <a:gd name="T10" fmla="*/ 27 w 31"/>
                <a:gd name="T11" fmla="*/ 9 h 26"/>
                <a:gd name="T12" fmla="*/ 12 w 3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12" y="0"/>
                  </a:moveTo>
                  <a:cubicBezTo>
                    <a:pt x="9" y="0"/>
                    <a:pt x="6" y="2"/>
                    <a:pt x="3" y="7"/>
                  </a:cubicBezTo>
                  <a:cubicBezTo>
                    <a:pt x="3" y="7"/>
                    <a:pt x="0" y="20"/>
                    <a:pt x="7" y="26"/>
                  </a:cubicBezTo>
                  <a:cubicBezTo>
                    <a:pt x="10" y="25"/>
                    <a:pt x="13" y="25"/>
                    <a:pt x="16" y="24"/>
                  </a:cubicBezTo>
                  <a:cubicBezTo>
                    <a:pt x="20" y="24"/>
                    <a:pt x="23" y="23"/>
                    <a:pt x="26" y="22"/>
                  </a:cubicBezTo>
                  <a:cubicBezTo>
                    <a:pt x="30" y="19"/>
                    <a:pt x="31" y="13"/>
                    <a:pt x="27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95">
              <a:extLst>
                <a:ext uri="{FF2B5EF4-FFF2-40B4-BE49-F238E27FC236}">
                  <a16:creationId xmlns:a16="http://schemas.microsoft.com/office/drawing/2014/main" id="{84B46C3D-5DF7-40E8-B145-887EF5995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951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9 w 19"/>
                <a:gd name="T3" fmla="*/ 1 h 4"/>
                <a:gd name="T4" fmla="*/ 0 w 19"/>
                <a:gd name="T5" fmla="*/ 3 h 4"/>
                <a:gd name="T6" fmla="*/ 2 w 19"/>
                <a:gd name="T7" fmla="*/ 4 h 4"/>
                <a:gd name="T8" fmla="*/ 18 w 19"/>
                <a:gd name="T9" fmla="*/ 1 h 4"/>
                <a:gd name="T10" fmla="*/ 19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1"/>
                    <a:pt x="9" y="1"/>
                  </a:cubicBezTo>
                  <a:cubicBezTo>
                    <a:pt x="6" y="2"/>
                    <a:pt x="3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7" y="3"/>
                    <a:pt x="13" y="2"/>
                    <a:pt x="18" y="1"/>
                  </a:cubicBezTo>
                  <a:cubicBezTo>
                    <a:pt x="18" y="1"/>
                    <a:pt x="19" y="0"/>
                    <a:pt x="19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96">
              <a:extLst>
                <a:ext uri="{FF2B5EF4-FFF2-40B4-BE49-F238E27FC236}">
                  <a16:creationId xmlns:a16="http://schemas.microsoft.com/office/drawing/2014/main" id="{B6F09679-322A-44BA-B439-F3CCB4609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712"/>
              <a:ext cx="94" cy="75"/>
            </a:xfrm>
            <a:custGeom>
              <a:avLst/>
              <a:gdLst>
                <a:gd name="T0" fmla="*/ 13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3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3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3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97">
              <a:extLst>
                <a:ext uri="{FF2B5EF4-FFF2-40B4-BE49-F238E27FC236}">
                  <a16:creationId xmlns:a16="http://schemas.microsoft.com/office/drawing/2014/main" id="{D16442FA-E782-43E7-899C-1693FECBE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98">
              <a:extLst>
                <a:ext uri="{FF2B5EF4-FFF2-40B4-BE49-F238E27FC236}">
                  <a16:creationId xmlns:a16="http://schemas.microsoft.com/office/drawing/2014/main" id="{F8D8EC75-2B69-4F53-80E3-6D7D01DF5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897"/>
              <a:ext cx="35" cy="11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3 h 4"/>
                <a:gd name="T4" fmla="*/ 0 w 13"/>
                <a:gd name="T5" fmla="*/ 4 h 4"/>
                <a:gd name="T6" fmla="*/ 13 w 13"/>
                <a:gd name="T7" fmla="*/ 2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Freeform 99">
              <a:extLst>
                <a:ext uri="{FF2B5EF4-FFF2-40B4-BE49-F238E27FC236}">
                  <a16:creationId xmlns:a16="http://schemas.microsoft.com/office/drawing/2014/main" id="{423AE337-CCAC-40BA-A9CD-A6FC087B1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572"/>
              <a:ext cx="99" cy="333"/>
            </a:xfrm>
            <a:custGeom>
              <a:avLst/>
              <a:gdLst>
                <a:gd name="T0" fmla="*/ 0 w 37"/>
                <a:gd name="T1" fmla="*/ 0 h 124"/>
                <a:gd name="T2" fmla="*/ 17 w 37"/>
                <a:gd name="T3" fmla="*/ 84 h 124"/>
                <a:gd name="T4" fmla="*/ 24 w 37"/>
                <a:gd name="T5" fmla="*/ 124 h 124"/>
                <a:gd name="T6" fmla="*/ 37 w 37"/>
                <a:gd name="T7" fmla="*/ 121 h 124"/>
                <a:gd name="T8" fmla="*/ 34 w 37"/>
                <a:gd name="T9" fmla="*/ 82 h 124"/>
                <a:gd name="T10" fmla="*/ 19 w 37"/>
                <a:gd name="T11" fmla="*/ 1 h 124"/>
                <a:gd name="T12" fmla="*/ 0 w 37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4">
                  <a:moveTo>
                    <a:pt x="0" y="0"/>
                  </a:moveTo>
                  <a:cubicBezTo>
                    <a:pt x="6" y="28"/>
                    <a:pt x="12" y="56"/>
                    <a:pt x="17" y="84"/>
                  </a:cubicBezTo>
                  <a:cubicBezTo>
                    <a:pt x="19" y="96"/>
                    <a:pt x="22" y="110"/>
                    <a:pt x="24" y="124"/>
                  </a:cubicBezTo>
                  <a:cubicBezTo>
                    <a:pt x="29" y="123"/>
                    <a:pt x="33" y="122"/>
                    <a:pt x="37" y="121"/>
                  </a:cubicBezTo>
                  <a:cubicBezTo>
                    <a:pt x="36" y="108"/>
                    <a:pt x="36" y="92"/>
                    <a:pt x="34" y="82"/>
                  </a:cubicBezTo>
                  <a:cubicBezTo>
                    <a:pt x="29" y="55"/>
                    <a:pt x="24" y="28"/>
                    <a:pt x="19" y="1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100">
              <a:extLst>
                <a:ext uri="{FF2B5EF4-FFF2-40B4-BE49-F238E27FC236}">
                  <a16:creationId xmlns:a16="http://schemas.microsoft.com/office/drawing/2014/main" id="{797124D6-13DA-449E-8E37-94574DAF2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876"/>
              <a:ext cx="45" cy="8"/>
            </a:xfrm>
            <a:custGeom>
              <a:avLst/>
              <a:gdLst>
                <a:gd name="T0" fmla="*/ 17 w 17"/>
                <a:gd name="T1" fmla="*/ 0 h 3"/>
                <a:gd name="T2" fmla="*/ 0 w 17"/>
                <a:gd name="T3" fmla="*/ 2 h 3"/>
                <a:gd name="T4" fmla="*/ 0 w 17"/>
                <a:gd name="T5" fmla="*/ 3 h 3"/>
                <a:gd name="T6" fmla="*/ 17 w 17"/>
                <a:gd name="T7" fmla="*/ 1 h 3"/>
                <a:gd name="T8" fmla="*/ 17 w 1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1" y="0"/>
                    <a:pt x="5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5" y="2"/>
                    <a:pt x="11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101">
              <a:extLst>
                <a:ext uri="{FF2B5EF4-FFF2-40B4-BE49-F238E27FC236}">
                  <a16:creationId xmlns:a16="http://schemas.microsoft.com/office/drawing/2014/main" id="{919D6B47-00C9-42B6-BEB8-0C65A787C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583"/>
              <a:ext cx="72" cy="298"/>
            </a:xfrm>
            <a:custGeom>
              <a:avLst/>
              <a:gdLst>
                <a:gd name="T0" fmla="*/ 0 w 27"/>
                <a:gd name="T1" fmla="*/ 0 h 111"/>
                <a:gd name="T2" fmla="*/ 10 w 27"/>
                <a:gd name="T3" fmla="*/ 111 h 111"/>
                <a:gd name="T4" fmla="*/ 27 w 27"/>
                <a:gd name="T5" fmla="*/ 109 h 111"/>
                <a:gd name="T6" fmla="*/ 17 w 27"/>
                <a:gd name="T7" fmla="*/ 1 h 111"/>
                <a:gd name="T8" fmla="*/ 0 w 27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1">
                  <a:moveTo>
                    <a:pt x="0" y="0"/>
                  </a:moveTo>
                  <a:cubicBezTo>
                    <a:pt x="6" y="37"/>
                    <a:pt x="9" y="74"/>
                    <a:pt x="10" y="111"/>
                  </a:cubicBezTo>
                  <a:cubicBezTo>
                    <a:pt x="15" y="110"/>
                    <a:pt x="21" y="109"/>
                    <a:pt x="27" y="109"/>
                  </a:cubicBezTo>
                  <a:cubicBezTo>
                    <a:pt x="24" y="73"/>
                    <a:pt x="21" y="37"/>
                    <a:pt x="17" y="1"/>
                  </a:cubicBezTo>
                  <a:cubicBezTo>
                    <a:pt x="11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102">
              <a:extLst>
                <a:ext uri="{FF2B5EF4-FFF2-40B4-BE49-F238E27FC236}">
                  <a16:creationId xmlns:a16="http://schemas.microsoft.com/office/drawing/2014/main" id="{5748D893-D992-463E-A58F-1CCF0EE3D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863"/>
              <a:ext cx="59" cy="5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1 h 2"/>
                <a:gd name="T4" fmla="*/ 0 w 22"/>
                <a:gd name="T5" fmla="*/ 2 h 2"/>
                <a:gd name="T6" fmla="*/ 22 w 22"/>
                <a:gd name="T7" fmla="*/ 1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8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8" y="2"/>
                    <a:pt x="15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103">
              <a:extLst>
                <a:ext uri="{FF2B5EF4-FFF2-40B4-BE49-F238E27FC236}">
                  <a16:creationId xmlns:a16="http://schemas.microsoft.com/office/drawing/2014/main" id="{3B295728-3B34-45B2-A6CA-93C92A3EE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591"/>
              <a:ext cx="83" cy="274"/>
            </a:xfrm>
            <a:custGeom>
              <a:avLst/>
              <a:gdLst>
                <a:gd name="T0" fmla="*/ 0 w 31"/>
                <a:gd name="T1" fmla="*/ 0 h 102"/>
                <a:gd name="T2" fmla="*/ 4 w 31"/>
                <a:gd name="T3" fmla="*/ 32 h 102"/>
                <a:gd name="T4" fmla="*/ 9 w 31"/>
                <a:gd name="T5" fmla="*/ 96 h 102"/>
                <a:gd name="T6" fmla="*/ 9 w 31"/>
                <a:gd name="T7" fmla="*/ 102 h 102"/>
                <a:gd name="T8" fmla="*/ 31 w 31"/>
                <a:gd name="T9" fmla="*/ 101 h 102"/>
                <a:gd name="T10" fmla="*/ 22 w 31"/>
                <a:gd name="T11" fmla="*/ 49 h 102"/>
                <a:gd name="T12" fmla="*/ 18 w 31"/>
                <a:gd name="T13" fmla="*/ 1 h 102"/>
                <a:gd name="T14" fmla="*/ 0 w 3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2">
                  <a:moveTo>
                    <a:pt x="0" y="0"/>
                  </a:moveTo>
                  <a:cubicBezTo>
                    <a:pt x="1" y="11"/>
                    <a:pt x="3" y="22"/>
                    <a:pt x="4" y="32"/>
                  </a:cubicBezTo>
                  <a:cubicBezTo>
                    <a:pt x="5" y="53"/>
                    <a:pt x="7" y="74"/>
                    <a:pt x="9" y="96"/>
                  </a:cubicBezTo>
                  <a:cubicBezTo>
                    <a:pt x="9" y="98"/>
                    <a:pt x="9" y="100"/>
                    <a:pt x="9" y="102"/>
                  </a:cubicBezTo>
                  <a:cubicBezTo>
                    <a:pt x="17" y="101"/>
                    <a:pt x="24" y="101"/>
                    <a:pt x="31" y="101"/>
                  </a:cubicBezTo>
                  <a:cubicBezTo>
                    <a:pt x="29" y="83"/>
                    <a:pt x="24" y="65"/>
                    <a:pt x="22" y="49"/>
                  </a:cubicBezTo>
                  <a:cubicBezTo>
                    <a:pt x="20" y="33"/>
                    <a:pt x="19" y="17"/>
                    <a:pt x="18" y="1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104">
              <a:extLst>
                <a:ext uri="{FF2B5EF4-FFF2-40B4-BE49-F238E27FC236}">
                  <a16:creationId xmlns:a16="http://schemas.microsoft.com/office/drawing/2014/main" id="{4CF99EED-A760-460C-82AA-639DDD7F5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865"/>
              <a:ext cx="48" cy="8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1 h 3"/>
                <a:gd name="T4" fmla="*/ 18 w 18"/>
                <a:gd name="T5" fmla="*/ 3 h 3"/>
                <a:gd name="T6" fmla="*/ 18 w 18"/>
                <a:gd name="T7" fmla="*/ 2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"/>
                    <a:pt x="12" y="2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105">
              <a:extLst>
                <a:ext uri="{FF2B5EF4-FFF2-40B4-BE49-F238E27FC236}">
                  <a16:creationId xmlns:a16="http://schemas.microsoft.com/office/drawing/2014/main" id="{1AA3E98D-EB5E-47E6-B98F-0F7775D26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597"/>
              <a:ext cx="80" cy="274"/>
            </a:xfrm>
            <a:custGeom>
              <a:avLst/>
              <a:gdLst>
                <a:gd name="T0" fmla="*/ 0 w 30"/>
                <a:gd name="T1" fmla="*/ 0 h 102"/>
                <a:gd name="T2" fmla="*/ 12 w 30"/>
                <a:gd name="T3" fmla="*/ 100 h 102"/>
                <a:gd name="T4" fmla="*/ 30 w 30"/>
                <a:gd name="T5" fmla="*/ 102 h 102"/>
                <a:gd name="T6" fmla="*/ 18 w 30"/>
                <a:gd name="T7" fmla="*/ 0 h 102"/>
                <a:gd name="T8" fmla="*/ 0 w 3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0" y="0"/>
                  </a:moveTo>
                  <a:cubicBezTo>
                    <a:pt x="4" y="33"/>
                    <a:pt x="9" y="66"/>
                    <a:pt x="12" y="100"/>
                  </a:cubicBezTo>
                  <a:cubicBezTo>
                    <a:pt x="18" y="100"/>
                    <a:pt x="24" y="101"/>
                    <a:pt x="30" y="102"/>
                  </a:cubicBezTo>
                  <a:cubicBezTo>
                    <a:pt x="27" y="68"/>
                    <a:pt x="22" y="34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106">
              <a:extLst>
                <a:ext uri="{FF2B5EF4-FFF2-40B4-BE49-F238E27FC236}">
                  <a16:creationId xmlns:a16="http://schemas.microsoft.com/office/drawing/2014/main" id="{91141AB9-4112-4980-AB1E-827B92346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578"/>
              <a:ext cx="94" cy="53"/>
            </a:xfrm>
            <a:custGeom>
              <a:avLst/>
              <a:gdLst>
                <a:gd name="T0" fmla="*/ 5 w 35"/>
                <a:gd name="T1" fmla="*/ 0 h 20"/>
                <a:gd name="T2" fmla="*/ 9 w 35"/>
                <a:gd name="T3" fmla="*/ 18 h 20"/>
                <a:gd name="T4" fmla="*/ 17 w 35"/>
                <a:gd name="T5" fmla="*/ 20 h 20"/>
                <a:gd name="T6" fmla="*/ 30 w 35"/>
                <a:gd name="T7" fmla="*/ 5 h 20"/>
                <a:gd name="T8" fmla="*/ 27 w 35"/>
                <a:gd name="T9" fmla="*/ 1 h 20"/>
                <a:gd name="T10" fmla="*/ 5 w 3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0">
                  <a:moveTo>
                    <a:pt x="5" y="0"/>
                  </a:moveTo>
                  <a:cubicBezTo>
                    <a:pt x="4" y="3"/>
                    <a:pt x="0" y="13"/>
                    <a:pt x="9" y="18"/>
                  </a:cubicBezTo>
                  <a:cubicBezTo>
                    <a:pt x="12" y="19"/>
                    <a:pt x="14" y="20"/>
                    <a:pt x="17" y="20"/>
                  </a:cubicBezTo>
                  <a:cubicBezTo>
                    <a:pt x="26" y="20"/>
                    <a:pt x="35" y="12"/>
                    <a:pt x="30" y="5"/>
                  </a:cubicBezTo>
                  <a:cubicBezTo>
                    <a:pt x="29" y="4"/>
                    <a:pt x="29" y="3"/>
                    <a:pt x="27" y="1"/>
                  </a:cubicBezTo>
                  <a:cubicBezTo>
                    <a:pt x="20" y="1"/>
                    <a:pt x="13" y="1"/>
                    <a:pt x="5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107">
              <a:extLst>
                <a:ext uri="{FF2B5EF4-FFF2-40B4-BE49-F238E27FC236}">
                  <a16:creationId xmlns:a16="http://schemas.microsoft.com/office/drawing/2014/main" id="{10788DE5-11AB-40B4-9D56-9C66B7D7A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707"/>
              <a:ext cx="91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0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3"/>
                    <a:pt x="17" y="26"/>
                    <a:pt x="22" y="26"/>
                  </a:cubicBezTo>
                  <a:cubicBezTo>
                    <a:pt x="28" y="26"/>
                    <a:pt x="33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108">
              <a:extLst>
                <a:ext uri="{FF2B5EF4-FFF2-40B4-BE49-F238E27FC236}">
                  <a16:creationId xmlns:a16="http://schemas.microsoft.com/office/drawing/2014/main" id="{F90992A6-497C-4EEE-97F5-2C1D8A379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87"/>
              <a:ext cx="56" cy="10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3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109">
              <a:extLst>
                <a:ext uri="{FF2B5EF4-FFF2-40B4-BE49-F238E27FC236}">
                  <a16:creationId xmlns:a16="http://schemas.microsoft.com/office/drawing/2014/main" id="{5BAB7D72-E95E-495E-ABD7-A7316A5CD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73"/>
              <a:ext cx="53" cy="22"/>
            </a:xfrm>
            <a:custGeom>
              <a:avLst/>
              <a:gdLst>
                <a:gd name="T0" fmla="*/ 10 w 20"/>
                <a:gd name="T1" fmla="*/ 0 h 8"/>
                <a:gd name="T2" fmla="*/ 0 w 20"/>
                <a:gd name="T3" fmla="*/ 7 h 8"/>
                <a:gd name="T4" fmla="*/ 0 w 20"/>
                <a:gd name="T5" fmla="*/ 8 h 8"/>
                <a:gd name="T6" fmla="*/ 20 w 20"/>
                <a:gd name="T7" fmla="*/ 5 h 8"/>
                <a:gd name="T8" fmla="*/ 1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cubicBezTo>
                    <a:pt x="7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7"/>
                    <a:pt x="13" y="6"/>
                    <a:pt x="20" y="5"/>
                  </a:cubicBezTo>
                  <a:cubicBezTo>
                    <a:pt x="17" y="2"/>
                    <a:pt x="13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Freeform 110">
              <a:extLst>
                <a:ext uri="{FF2B5EF4-FFF2-40B4-BE49-F238E27FC236}">
                  <a16:creationId xmlns:a16="http://schemas.microsoft.com/office/drawing/2014/main" id="{795FC7A5-2C6F-497A-B3D8-28A779F22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691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Freeform 111">
              <a:extLst>
                <a:ext uri="{FF2B5EF4-FFF2-40B4-BE49-F238E27FC236}">
                  <a16:creationId xmlns:a16="http://schemas.microsoft.com/office/drawing/2014/main" id="{305FA989-B30C-4DA5-BBE3-C6D9A4AD6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594"/>
              <a:ext cx="69" cy="24"/>
            </a:xfrm>
            <a:custGeom>
              <a:avLst/>
              <a:gdLst>
                <a:gd name="T0" fmla="*/ 0 w 26"/>
                <a:gd name="T1" fmla="*/ 0 h 9"/>
                <a:gd name="T2" fmla="*/ 9 w 26"/>
                <a:gd name="T3" fmla="*/ 8 h 9"/>
                <a:gd name="T4" fmla="*/ 12 w 26"/>
                <a:gd name="T5" fmla="*/ 9 h 9"/>
                <a:gd name="T6" fmla="*/ 26 w 26"/>
                <a:gd name="T7" fmla="*/ 1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1" y="4"/>
                    <a:pt x="4" y="7"/>
                    <a:pt x="9" y="8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8" y="9"/>
                    <a:pt x="24" y="5"/>
                    <a:pt x="26" y="1"/>
                  </a:cubicBezTo>
                  <a:cubicBezTo>
                    <a:pt x="17" y="0"/>
                    <a:pt x="9" y="0"/>
                    <a:pt x="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112">
              <a:extLst>
                <a:ext uri="{FF2B5EF4-FFF2-40B4-BE49-F238E27FC236}">
                  <a16:creationId xmlns:a16="http://schemas.microsoft.com/office/drawing/2014/main" id="{9250705E-6F92-4CEA-9207-ACF0DD834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887"/>
              <a:ext cx="40" cy="13"/>
            </a:xfrm>
            <a:custGeom>
              <a:avLst/>
              <a:gdLst>
                <a:gd name="T0" fmla="*/ 0 w 15"/>
                <a:gd name="T1" fmla="*/ 0 h 5"/>
                <a:gd name="T2" fmla="*/ 1 w 15"/>
                <a:gd name="T3" fmla="*/ 2 h 5"/>
                <a:gd name="T4" fmla="*/ 15 w 15"/>
                <a:gd name="T5" fmla="*/ 5 h 5"/>
                <a:gd name="T6" fmla="*/ 15 w 15"/>
                <a:gd name="T7" fmla="*/ 4 h 5"/>
                <a:gd name="T8" fmla="*/ 0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5" y="3"/>
                    <a:pt x="9" y="4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9" y="3"/>
                    <a:pt x="4" y="1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Freeform 113">
              <a:extLst>
                <a:ext uri="{FF2B5EF4-FFF2-40B4-BE49-F238E27FC236}">
                  <a16:creationId xmlns:a16="http://schemas.microsoft.com/office/drawing/2014/main" id="{E285BB7F-3078-45D6-8F06-DC76F632D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594"/>
              <a:ext cx="96" cy="303"/>
            </a:xfrm>
            <a:custGeom>
              <a:avLst/>
              <a:gdLst>
                <a:gd name="T0" fmla="*/ 18 w 36"/>
                <a:gd name="T1" fmla="*/ 0 h 113"/>
                <a:gd name="T2" fmla="*/ 0 w 36"/>
                <a:gd name="T3" fmla="*/ 0 h 113"/>
                <a:gd name="T4" fmla="*/ 16 w 36"/>
                <a:gd name="T5" fmla="*/ 79 h 113"/>
                <a:gd name="T6" fmla="*/ 21 w 36"/>
                <a:gd name="T7" fmla="*/ 109 h 113"/>
                <a:gd name="T8" fmla="*/ 36 w 36"/>
                <a:gd name="T9" fmla="*/ 113 h 113"/>
                <a:gd name="T10" fmla="*/ 33 w 36"/>
                <a:gd name="T11" fmla="*/ 77 h 113"/>
                <a:gd name="T12" fmla="*/ 18 w 3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3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5" y="27"/>
                    <a:pt x="11" y="53"/>
                    <a:pt x="16" y="79"/>
                  </a:cubicBezTo>
                  <a:cubicBezTo>
                    <a:pt x="17" y="89"/>
                    <a:pt x="20" y="99"/>
                    <a:pt x="21" y="109"/>
                  </a:cubicBezTo>
                  <a:cubicBezTo>
                    <a:pt x="25" y="110"/>
                    <a:pt x="30" y="112"/>
                    <a:pt x="36" y="113"/>
                  </a:cubicBezTo>
                  <a:cubicBezTo>
                    <a:pt x="34" y="100"/>
                    <a:pt x="35" y="87"/>
                    <a:pt x="33" y="77"/>
                  </a:cubicBezTo>
                  <a:cubicBezTo>
                    <a:pt x="28" y="51"/>
                    <a:pt x="23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114">
              <a:extLst>
                <a:ext uri="{FF2B5EF4-FFF2-40B4-BE49-F238E27FC236}">
                  <a16:creationId xmlns:a16="http://schemas.microsoft.com/office/drawing/2014/main" id="{43022E29-1EC3-496A-898D-21C46F147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930"/>
              <a:ext cx="48" cy="16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1 h 6"/>
                <a:gd name="T4" fmla="*/ 18 w 18"/>
                <a:gd name="T5" fmla="*/ 6 h 6"/>
                <a:gd name="T6" fmla="*/ 18 w 18"/>
                <a:gd name="T7" fmla="*/ 4 h 6"/>
                <a:gd name="T8" fmla="*/ 0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3"/>
                    <a:pt x="12" y="4"/>
                    <a:pt x="18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2" y="3"/>
                    <a:pt x="6" y="2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115">
              <a:extLst>
                <a:ext uri="{FF2B5EF4-FFF2-40B4-BE49-F238E27FC236}">
                  <a16:creationId xmlns:a16="http://schemas.microsoft.com/office/drawing/2014/main" id="{88086C4B-8264-4DF9-AD32-AE5C00531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583"/>
              <a:ext cx="75" cy="357"/>
            </a:xfrm>
            <a:custGeom>
              <a:avLst/>
              <a:gdLst>
                <a:gd name="T0" fmla="*/ 16 w 28"/>
                <a:gd name="T1" fmla="*/ 0 h 133"/>
                <a:gd name="T2" fmla="*/ 0 w 28"/>
                <a:gd name="T3" fmla="*/ 1 h 133"/>
                <a:gd name="T4" fmla="*/ 10 w 28"/>
                <a:gd name="T5" fmla="*/ 129 h 133"/>
                <a:gd name="T6" fmla="*/ 28 w 28"/>
                <a:gd name="T7" fmla="*/ 133 h 133"/>
                <a:gd name="T8" fmla="*/ 16 w 2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3">
                  <a:moveTo>
                    <a:pt x="16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6" y="44"/>
                    <a:pt x="10" y="87"/>
                    <a:pt x="10" y="129"/>
                  </a:cubicBezTo>
                  <a:cubicBezTo>
                    <a:pt x="16" y="131"/>
                    <a:pt x="22" y="132"/>
                    <a:pt x="28" y="133"/>
                  </a:cubicBezTo>
                  <a:cubicBezTo>
                    <a:pt x="25" y="89"/>
                    <a:pt x="22" y="45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116">
              <a:extLst>
                <a:ext uri="{FF2B5EF4-FFF2-40B4-BE49-F238E27FC236}">
                  <a16:creationId xmlns:a16="http://schemas.microsoft.com/office/drawing/2014/main" id="{971DD7A2-515B-413C-AA65-99A9CB225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Freeform 117">
              <a:extLst>
                <a:ext uri="{FF2B5EF4-FFF2-40B4-BE49-F238E27FC236}">
                  <a16:creationId xmlns:a16="http://schemas.microsoft.com/office/drawing/2014/main" id="{F454DC19-7606-44FD-8E40-CAC55A2D5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578"/>
              <a:ext cx="99" cy="395"/>
            </a:xfrm>
            <a:custGeom>
              <a:avLst/>
              <a:gdLst>
                <a:gd name="T0" fmla="*/ 16 w 37"/>
                <a:gd name="T1" fmla="*/ 0 h 147"/>
                <a:gd name="T2" fmla="*/ 0 w 37"/>
                <a:gd name="T3" fmla="*/ 0 h 147"/>
                <a:gd name="T4" fmla="*/ 4 w 37"/>
                <a:gd name="T5" fmla="*/ 41 h 147"/>
                <a:gd name="T6" fmla="*/ 10 w 37"/>
                <a:gd name="T7" fmla="*/ 104 h 147"/>
                <a:gd name="T8" fmla="*/ 13 w 37"/>
                <a:gd name="T9" fmla="*/ 145 h 147"/>
                <a:gd name="T10" fmla="*/ 15 w 37"/>
                <a:gd name="T11" fmla="*/ 145 h 147"/>
                <a:gd name="T12" fmla="*/ 32 w 37"/>
                <a:gd name="T13" fmla="*/ 147 h 147"/>
                <a:gd name="T14" fmla="*/ 23 w 37"/>
                <a:gd name="T15" fmla="*/ 57 h 147"/>
                <a:gd name="T16" fmla="*/ 18 w 37"/>
                <a:gd name="T17" fmla="*/ 0 h 147"/>
                <a:gd name="T18" fmla="*/ 16 w 37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47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4"/>
                    <a:pt x="3" y="28"/>
                    <a:pt x="4" y="41"/>
                  </a:cubicBezTo>
                  <a:cubicBezTo>
                    <a:pt x="6" y="62"/>
                    <a:pt x="8" y="83"/>
                    <a:pt x="10" y="104"/>
                  </a:cubicBezTo>
                  <a:cubicBezTo>
                    <a:pt x="11" y="117"/>
                    <a:pt x="10" y="132"/>
                    <a:pt x="13" y="145"/>
                  </a:cubicBezTo>
                  <a:cubicBezTo>
                    <a:pt x="13" y="145"/>
                    <a:pt x="14" y="145"/>
                    <a:pt x="15" y="145"/>
                  </a:cubicBezTo>
                  <a:cubicBezTo>
                    <a:pt x="21" y="146"/>
                    <a:pt x="26" y="146"/>
                    <a:pt x="32" y="147"/>
                  </a:cubicBezTo>
                  <a:cubicBezTo>
                    <a:pt x="37" y="118"/>
                    <a:pt x="27" y="85"/>
                    <a:pt x="23" y="57"/>
                  </a:cubicBezTo>
                  <a:cubicBezTo>
                    <a:pt x="21" y="39"/>
                    <a:pt x="20" y="2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Freeform 118">
              <a:extLst>
                <a:ext uri="{FF2B5EF4-FFF2-40B4-BE49-F238E27FC236}">
                  <a16:creationId xmlns:a16="http://schemas.microsoft.com/office/drawing/2014/main" id="{8543023F-81E0-42FF-82FF-C73BF0D54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1" cy="11"/>
            </a:xfrm>
            <a:custGeom>
              <a:avLst/>
              <a:gdLst>
                <a:gd name="T0" fmla="*/ 0 w 19"/>
                <a:gd name="T1" fmla="*/ 0 h 4"/>
                <a:gd name="T2" fmla="*/ 0 w 19"/>
                <a:gd name="T3" fmla="*/ 1 h 4"/>
                <a:gd name="T4" fmla="*/ 19 w 19"/>
                <a:gd name="T5" fmla="*/ 4 h 4"/>
                <a:gd name="T6" fmla="*/ 19 w 19"/>
                <a:gd name="T7" fmla="*/ 2 h 4"/>
                <a:gd name="T8" fmla="*/ 2 w 19"/>
                <a:gd name="T9" fmla="*/ 0 h 4"/>
                <a:gd name="T10" fmla="*/ 0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13" y="3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3" y="1"/>
                    <a:pt x="8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Freeform 119">
              <a:extLst>
                <a:ext uri="{FF2B5EF4-FFF2-40B4-BE49-F238E27FC236}">
                  <a16:creationId xmlns:a16="http://schemas.microsoft.com/office/drawing/2014/main" id="{9C49D37E-8A77-4710-A83D-4C2317FA2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580"/>
              <a:ext cx="91" cy="393"/>
            </a:xfrm>
            <a:custGeom>
              <a:avLst/>
              <a:gdLst>
                <a:gd name="T0" fmla="*/ 0 w 34"/>
                <a:gd name="T1" fmla="*/ 0 h 146"/>
                <a:gd name="T2" fmla="*/ 15 w 34"/>
                <a:gd name="T3" fmla="*/ 146 h 146"/>
                <a:gd name="T4" fmla="*/ 25 w 34"/>
                <a:gd name="T5" fmla="*/ 145 h 146"/>
                <a:gd name="T6" fmla="*/ 34 w 34"/>
                <a:gd name="T7" fmla="*/ 145 h 146"/>
                <a:gd name="T8" fmla="*/ 17 w 34"/>
                <a:gd name="T9" fmla="*/ 2 h 146"/>
                <a:gd name="T10" fmla="*/ 0 w 34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6">
                  <a:moveTo>
                    <a:pt x="0" y="0"/>
                  </a:moveTo>
                  <a:cubicBezTo>
                    <a:pt x="5" y="49"/>
                    <a:pt x="14" y="97"/>
                    <a:pt x="15" y="146"/>
                  </a:cubicBezTo>
                  <a:cubicBezTo>
                    <a:pt x="18" y="146"/>
                    <a:pt x="21" y="146"/>
                    <a:pt x="25" y="145"/>
                  </a:cubicBezTo>
                  <a:cubicBezTo>
                    <a:pt x="28" y="145"/>
                    <a:pt x="31" y="145"/>
                    <a:pt x="34" y="145"/>
                  </a:cubicBezTo>
                  <a:cubicBezTo>
                    <a:pt x="31" y="97"/>
                    <a:pt x="24" y="49"/>
                    <a:pt x="17" y="2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120">
              <a:extLst>
                <a:ext uri="{FF2B5EF4-FFF2-40B4-BE49-F238E27FC236}">
                  <a16:creationId xmlns:a16="http://schemas.microsoft.com/office/drawing/2014/main" id="{00ABC1FE-DA62-4DDE-9FBB-A8F2EB15C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986"/>
              <a:ext cx="48" cy="3"/>
            </a:xfrm>
            <a:custGeom>
              <a:avLst/>
              <a:gdLst>
                <a:gd name="T0" fmla="*/ 0 w 18"/>
                <a:gd name="T1" fmla="*/ 0 h 1"/>
                <a:gd name="T2" fmla="*/ 0 w 18"/>
                <a:gd name="T3" fmla="*/ 1 h 1"/>
                <a:gd name="T4" fmla="*/ 16 w 18"/>
                <a:gd name="T5" fmla="*/ 1 h 1"/>
                <a:gd name="T6" fmla="*/ 17 w 18"/>
                <a:gd name="T7" fmla="*/ 1 h 1"/>
                <a:gd name="T8" fmla="*/ 18 w 18"/>
                <a:gd name="T9" fmla="*/ 0 h 1"/>
                <a:gd name="T10" fmla="*/ 16 w 18"/>
                <a:gd name="T11" fmla="*/ 0 h 1"/>
                <a:gd name="T12" fmla="*/ 0 w 1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Freeform 121">
              <a:extLst>
                <a:ext uri="{FF2B5EF4-FFF2-40B4-BE49-F238E27FC236}">
                  <a16:creationId xmlns:a16="http://schemas.microsoft.com/office/drawing/2014/main" id="{0C105490-905A-4F0D-BE5A-10C6C70E0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8"/>
              <a:ext cx="51" cy="8"/>
            </a:xfrm>
            <a:custGeom>
              <a:avLst/>
              <a:gdLst>
                <a:gd name="T0" fmla="*/ 19 w 19"/>
                <a:gd name="T1" fmla="*/ 0 h 3"/>
                <a:gd name="T2" fmla="*/ 0 w 19"/>
                <a:gd name="T3" fmla="*/ 1 h 3"/>
                <a:gd name="T4" fmla="*/ 1 w 19"/>
                <a:gd name="T5" fmla="*/ 3 h 3"/>
                <a:gd name="T6" fmla="*/ 17 w 19"/>
                <a:gd name="T7" fmla="*/ 3 h 3"/>
                <a:gd name="T8" fmla="*/ 19 w 19"/>
                <a:gd name="T9" fmla="*/ 3 h 3"/>
                <a:gd name="T10" fmla="*/ 19 w 19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cubicBezTo>
                    <a:pt x="13" y="0"/>
                    <a:pt x="6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6" y="3"/>
                    <a:pt x="12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122">
              <a:extLst>
                <a:ext uri="{FF2B5EF4-FFF2-40B4-BE49-F238E27FC236}">
                  <a16:creationId xmlns:a16="http://schemas.microsoft.com/office/drawing/2014/main" id="{93F47539-BEC9-43D3-91F5-20DD2F946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0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10 w 19"/>
                <a:gd name="T3" fmla="*/ 0 h 4"/>
                <a:gd name="T4" fmla="*/ 0 w 19"/>
                <a:gd name="T5" fmla="*/ 1 h 4"/>
                <a:gd name="T6" fmla="*/ 0 w 19"/>
                <a:gd name="T7" fmla="*/ 2 h 4"/>
                <a:gd name="T8" fmla="*/ 0 w 19"/>
                <a:gd name="T9" fmla="*/ 4 h 4"/>
                <a:gd name="T10" fmla="*/ 19 w 19"/>
                <a:gd name="T11" fmla="*/ 3 h 4"/>
                <a:gd name="T12" fmla="*/ 19 w 19"/>
                <a:gd name="T13" fmla="*/ 2 h 4"/>
                <a:gd name="T14" fmla="*/ 19 w 19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0"/>
                    <a:pt x="10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6" y="4"/>
                    <a:pt x="13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9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123">
              <a:extLst>
                <a:ext uri="{FF2B5EF4-FFF2-40B4-BE49-F238E27FC236}">
                  <a16:creationId xmlns:a16="http://schemas.microsoft.com/office/drawing/2014/main" id="{84C6ACC2-7C43-4C86-8D33-38C4411F1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588"/>
              <a:ext cx="91" cy="54"/>
            </a:xfrm>
            <a:custGeom>
              <a:avLst/>
              <a:gdLst>
                <a:gd name="T0" fmla="*/ 26 w 34"/>
                <a:gd name="T1" fmla="*/ 0 h 20"/>
                <a:gd name="T2" fmla="*/ 3 w 34"/>
                <a:gd name="T3" fmla="*/ 2 h 20"/>
                <a:gd name="T4" fmla="*/ 8 w 34"/>
                <a:gd name="T5" fmla="*/ 18 h 20"/>
                <a:gd name="T6" fmla="*/ 16 w 34"/>
                <a:gd name="T7" fmla="*/ 20 h 20"/>
                <a:gd name="T8" fmla="*/ 29 w 34"/>
                <a:gd name="T9" fmla="*/ 5 h 20"/>
                <a:gd name="T10" fmla="*/ 26 w 3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0">
                  <a:moveTo>
                    <a:pt x="26" y="0"/>
                  </a:moveTo>
                  <a:cubicBezTo>
                    <a:pt x="18" y="1"/>
                    <a:pt x="10" y="1"/>
                    <a:pt x="3" y="2"/>
                  </a:cubicBezTo>
                  <a:cubicBezTo>
                    <a:pt x="2" y="6"/>
                    <a:pt x="0" y="13"/>
                    <a:pt x="8" y="18"/>
                  </a:cubicBezTo>
                  <a:cubicBezTo>
                    <a:pt x="10" y="19"/>
                    <a:pt x="13" y="20"/>
                    <a:pt x="16" y="20"/>
                  </a:cubicBezTo>
                  <a:cubicBezTo>
                    <a:pt x="25" y="20"/>
                    <a:pt x="34" y="12"/>
                    <a:pt x="29" y="5"/>
                  </a:cubicBezTo>
                  <a:cubicBezTo>
                    <a:pt x="28" y="3"/>
                    <a:pt x="27" y="2"/>
                    <a:pt x="2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124">
              <a:extLst>
                <a:ext uri="{FF2B5EF4-FFF2-40B4-BE49-F238E27FC236}">
                  <a16:creationId xmlns:a16="http://schemas.microsoft.com/office/drawing/2014/main" id="{EDBBF235-DACD-4889-A9D9-A1BF4E0BA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715"/>
              <a:ext cx="90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3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3"/>
                  </a:cubicBezTo>
                  <a:cubicBezTo>
                    <a:pt x="15" y="3"/>
                    <a:pt x="0" y="5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Freeform 125">
              <a:extLst>
                <a:ext uri="{FF2B5EF4-FFF2-40B4-BE49-F238E27FC236}">
                  <a16:creationId xmlns:a16="http://schemas.microsoft.com/office/drawing/2014/main" id="{5CA542E8-537C-4399-B288-3E4CF416C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905"/>
              <a:ext cx="72" cy="22"/>
            </a:xfrm>
            <a:custGeom>
              <a:avLst/>
              <a:gdLst>
                <a:gd name="T0" fmla="*/ 0 w 27"/>
                <a:gd name="T1" fmla="*/ 0 h 8"/>
                <a:gd name="T2" fmla="*/ 0 w 27"/>
                <a:gd name="T3" fmla="*/ 1 h 8"/>
                <a:gd name="T4" fmla="*/ 27 w 27"/>
                <a:gd name="T5" fmla="*/ 8 h 8"/>
                <a:gd name="T6" fmla="*/ 27 w 27"/>
                <a:gd name="T7" fmla="*/ 6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8" y="3"/>
                    <a:pt x="17" y="5"/>
                    <a:pt x="27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17" y="4"/>
                    <a:pt x="8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Freeform 126">
              <a:extLst>
                <a:ext uri="{FF2B5EF4-FFF2-40B4-BE49-F238E27FC236}">
                  <a16:creationId xmlns:a16="http://schemas.microsoft.com/office/drawing/2014/main" id="{26F5AA79-AF82-4BB2-B551-CF0AB13AF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884"/>
              <a:ext cx="72" cy="38"/>
            </a:xfrm>
            <a:custGeom>
              <a:avLst/>
              <a:gdLst>
                <a:gd name="T0" fmla="*/ 10 w 27"/>
                <a:gd name="T1" fmla="*/ 0 h 14"/>
                <a:gd name="T2" fmla="*/ 0 w 27"/>
                <a:gd name="T3" fmla="*/ 7 h 14"/>
                <a:gd name="T4" fmla="*/ 0 w 27"/>
                <a:gd name="T5" fmla="*/ 8 h 14"/>
                <a:gd name="T6" fmla="*/ 27 w 27"/>
                <a:gd name="T7" fmla="*/ 14 h 14"/>
                <a:gd name="T8" fmla="*/ 24 w 27"/>
                <a:gd name="T9" fmla="*/ 9 h 14"/>
                <a:gd name="T10" fmla="*/ 10 w 2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10" y="0"/>
                  </a:moveTo>
                  <a:cubicBezTo>
                    <a:pt x="6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0"/>
                    <a:pt x="17" y="12"/>
                    <a:pt x="27" y="14"/>
                  </a:cubicBezTo>
                  <a:cubicBezTo>
                    <a:pt x="27" y="13"/>
                    <a:pt x="26" y="11"/>
                    <a:pt x="24" y="9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127">
              <a:extLst>
                <a:ext uri="{FF2B5EF4-FFF2-40B4-BE49-F238E27FC236}">
                  <a16:creationId xmlns:a16="http://schemas.microsoft.com/office/drawing/2014/main" id="{403A3A94-00C4-4404-889C-66550A8F2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876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Freeform 128">
              <a:extLst>
                <a:ext uri="{FF2B5EF4-FFF2-40B4-BE49-F238E27FC236}">
                  <a16:creationId xmlns:a16="http://schemas.microsoft.com/office/drawing/2014/main" id="{8E81B4D1-E2CD-402F-8E4A-D0E127FE3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701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1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7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Freeform 129">
              <a:extLst>
                <a:ext uri="{FF2B5EF4-FFF2-40B4-BE49-F238E27FC236}">
                  <a16:creationId xmlns:a16="http://schemas.microsoft.com/office/drawing/2014/main" id="{A093E5A4-98A6-4EA9-896A-B053BEAA6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578"/>
              <a:ext cx="83" cy="48"/>
            </a:xfrm>
            <a:custGeom>
              <a:avLst/>
              <a:gdLst>
                <a:gd name="T0" fmla="*/ 1 w 31"/>
                <a:gd name="T1" fmla="*/ 0 h 18"/>
                <a:gd name="T2" fmla="*/ 9 w 31"/>
                <a:gd name="T3" fmla="*/ 18 h 18"/>
                <a:gd name="T4" fmla="*/ 13 w 31"/>
                <a:gd name="T5" fmla="*/ 18 h 18"/>
                <a:gd name="T6" fmla="*/ 26 w 31"/>
                <a:gd name="T7" fmla="*/ 1 h 18"/>
                <a:gd name="T8" fmla="*/ 1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1" y="0"/>
                  </a:moveTo>
                  <a:cubicBezTo>
                    <a:pt x="0" y="5"/>
                    <a:pt x="0" y="16"/>
                    <a:pt x="9" y="18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23" y="18"/>
                    <a:pt x="31" y="9"/>
                    <a:pt x="26" y="1"/>
                  </a:cubicBezTo>
                  <a:cubicBezTo>
                    <a:pt x="18" y="1"/>
                    <a:pt x="9" y="0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Freeform 130">
              <a:extLst>
                <a:ext uri="{FF2B5EF4-FFF2-40B4-BE49-F238E27FC236}">
                  <a16:creationId xmlns:a16="http://schemas.microsoft.com/office/drawing/2014/main" id="{AF559D54-EEC5-4510-9537-E079AED31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599"/>
              <a:ext cx="102" cy="349"/>
            </a:xfrm>
            <a:custGeom>
              <a:avLst/>
              <a:gdLst>
                <a:gd name="T0" fmla="*/ 0 w 38"/>
                <a:gd name="T1" fmla="*/ 0 h 130"/>
                <a:gd name="T2" fmla="*/ 17 w 38"/>
                <a:gd name="T3" fmla="*/ 88 h 130"/>
                <a:gd name="T4" fmla="*/ 25 w 38"/>
                <a:gd name="T5" fmla="*/ 130 h 130"/>
                <a:gd name="T6" fmla="*/ 38 w 38"/>
                <a:gd name="T7" fmla="*/ 125 h 130"/>
                <a:gd name="T8" fmla="*/ 34 w 38"/>
                <a:gd name="T9" fmla="*/ 86 h 130"/>
                <a:gd name="T10" fmla="*/ 19 w 38"/>
                <a:gd name="T11" fmla="*/ 4 h 130"/>
                <a:gd name="T12" fmla="*/ 0 w 38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30">
                  <a:moveTo>
                    <a:pt x="0" y="0"/>
                  </a:moveTo>
                  <a:cubicBezTo>
                    <a:pt x="6" y="29"/>
                    <a:pt x="12" y="59"/>
                    <a:pt x="17" y="88"/>
                  </a:cubicBezTo>
                  <a:cubicBezTo>
                    <a:pt x="20" y="101"/>
                    <a:pt x="23" y="116"/>
                    <a:pt x="25" y="130"/>
                  </a:cubicBezTo>
                  <a:cubicBezTo>
                    <a:pt x="29" y="129"/>
                    <a:pt x="33" y="127"/>
                    <a:pt x="38" y="125"/>
                  </a:cubicBezTo>
                  <a:cubicBezTo>
                    <a:pt x="36" y="112"/>
                    <a:pt x="36" y="96"/>
                    <a:pt x="34" y="86"/>
                  </a:cubicBezTo>
                  <a:cubicBezTo>
                    <a:pt x="29" y="59"/>
                    <a:pt x="24" y="31"/>
                    <a:pt x="19" y="4"/>
                  </a:cubicBezTo>
                  <a:cubicBezTo>
                    <a:pt x="13" y="2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131">
              <a:extLst>
                <a:ext uri="{FF2B5EF4-FFF2-40B4-BE49-F238E27FC236}">
                  <a16:creationId xmlns:a16="http://schemas.microsoft.com/office/drawing/2014/main" id="{F786D8EC-0F5C-419A-B51C-7B83F394D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967"/>
              <a:ext cx="37" cy="14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4 w 14"/>
                <a:gd name="T7" fmla="*/ 1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9" y="1"/>
                    <a:pt x="5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5" y="4"/>
                    <a:pt x="10" y="3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Freeform 132">
              <a:extLst>
                <a:ext uri="{FF2B5EF4-FFF2-40B4-BE49-F238E27FC236}">
                  <a16:creationId xmlns:a16="http://schemas.microsoft.com/office/drawing/2014/main" id="{117D4F68-5760-4D60-93FE-8DD7E0DB6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43"/>
              <a:ext cx="40" cy="35"/>
            </a:xfrm>
            <a:custGeom>
              <a:avLst/>
              <a:gdLst>
                <a:gd name="T0" fmla="*/ 13 w 15"/>
                <a:gd name="T1" fmla="*/ 0 h 13"/>
                <a:gd name="T2" fmla="*/ 0 w 15"/>
                <a:gd name="T3" fmla="*/ 5 h 13"/>
                <a:gd name="T4" fmla="*/ 1 w 15"/>
                <a:gd name="T5" fmla="*/ 13 h 13"/>
                <a:gd name="T6" fmla="*/ 15 w 15"/>
                <a:gd name="T7" fmla="*/ 9 h 13"/>
                <a:gd name="T8" fmla="*/ 13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3" y="0"/>
                  </a:moveTo>
                  <a:cubicBezTo>
                    <a:pt x="9" y="2"/>
                    <a:pt x="5" y="4"/>
                    <a:pt x="0" y="5"/>
                  </a:cubicBezTo>
                  <a:cubicBezTo>
                    <a:pt x="0" y="8"/>
                    <a:pt x="1" y="10"/>
                    <a:pt x="1" y="13"/>
                  </a:cubicBezTo>
                  <a:cubicBezTo>
                    <a:pt x="6" y="12"/>
                    <a:pt x="10" y="10"/>
                    <a:pt x="15" y="9"/>
                  </a:cubicBezTo>
                  <a:cubicBezTo>
                    <a:pt x="14" y="6"/>
                    <a:pt x="13" y="3"/>
                    <a:pt x="13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Freeform 133">
              <a:extLst>
                <a:ext uri="{FF2B5EF4-FFF2-40B4-BE49-F238E27FC236}">
                  <a16:creationId xmlns:a16="http://schemas.microsoft.com/office/drawing/2014/main" id="{2AEDE08E-8368-4C98-BAA9-89319C072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35"/>
              <a:ext cx="35" cy="22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5 h 8"/>
                <a:gd name="T4" fmla="*/ 0 w 13"/>
                <a:gd name="T5" fmla="*/ 8 h 8"/>
                <a:gd name="T6" fmla="*/ 13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2"/>
                    <a:pt x="4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5" y="7"/>
                    <a:pt x="9" y="5"/>
                    <a:pt x="13" y="3"/>
                  </a:cubicBezTo>
                  <a:cubicBezTo>
                    <a:pt x="13" y="2"/>
                    <a:pt x="13" y="1"/>
                    <a:pt x="13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Freeform 134">
              <a:extLst>
                <a:ext uri="{FF2B5EF4-FFF2-40B4-BE49-F238E27FC236}">
                  <a16:creationId xmlns:a16="http://schemas.microsoft.com/office/drawing/2014/main" id="{6B0D8F2D-E797-45C5-9666-09A1F5578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629"/>
              <a:ext cx="64" cy="40"/>
            </a:xfrm>
            <a:custGeom>
              <a:avLst/>
              <a:gdLst>
                <a:gd name="T0" fmla="*/ 1 w 24"/>
                <a:gd name="T1" fmla="*/ 0 h 15"/>
                <a:gd name="T2" fmla="*/ 7 w 24"/>
                <a:gd name="T3" fmla="*/ 13 h 15"/>
                <a:gd name="T4" fmla="*/ 15 w 24"/>
                <a:gd name="T5" fmla="*/ 15 h 15"/>
                <a:gd name="T6" fmla="*/ 24 w 24"/>
                <a:gd name="T7" fmla="*/ 13 h 15"/>
                <a:gd name="T8" fmla="*/ 1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0" y="4"/>
                    <a:pt x="1" y="10"/>
                    <a:pt x="7" y="13"/>
                  </a:cubicBezTo>
                  <a:cubicBezTo>
                    <a:pt x="9" y="15"/>
                    <a:pt x="12" y="15"/>
                    <a:pt x="15" y="15"/>
                  </a:cubicBezTo>
                  <a:cubicBezTo>
                    <a:pt x="18" y="15"/>
                    <a:pt x="21" y="14"/>
                    <a:pt x="24" y="13"/>
                  </a:cubicBezTo>
                  <a:cubicBezTo>
                    <a:pt x="17" y="8"/>
                    <a:pt x="10" y="3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Freeform 135">
              <a:extLst>
                <a:ext uri="{FF2B5EF4-FFF2-40B4-BE49-F238E27FC236}">
                  <a16:creationId xmlns:a16="http://schemas.microsoft.com/office/drawing/2014/main" id="{1567B9E2-BC7A-4ED0-871D-0763D6719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744"/>
              <a:ext cx="90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Freeform 136">
              <a:extLst>
                <a:ext uri="{FF2B5EF4-FFF2-40B4-BE49-F238E27FC236}">
                  <a16:creationId xmlns:a16="http://schemas.microsoft.com/office/drawing/2014/main" id="{00467A6D-B79A-45A8-B773-D469E03A5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" y="924"/>
              <a:ext cx="53" cy="35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12 h 13"/>
                <a:gd name="T4" fmla="*/ 0 w 20"/>
                <a:gd name="T5" fmla="*/ 13 h 13"/>
                <a:gd name="T6" fmla="*/ 20 w 20"/>
                <a:gd name="T7" fmla="*/ 0 h 13"/>
                <a:gd name="T8" fmla="*/ 19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4" y="5"/>
                    <a:pt x="7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8" y="10"/>
                    <a:pt x="14" y="6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Freeform 137">
              <a:extLst>
                <a:ext uri="{FF2B5EF4-FFF2-40B4-BE49-F238E27FC236}">
                  <a16:creationId xmlns:a16="http://schemas.microsoft.com/office/drawing/2014/main" id="{06B2DEB2-25D7-4A2D-9E8F-C2D82D69D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914"/>
              <a:ext cx="53" cy="43"/>
            </a:xfrm>
            <a:custGeom>
              <a:avLst/>
              <a:gdLst>
                <a:gd name="T0" fmla="*/ 11 w 20"/>
                <a:gd name="T1" fmla="*/ 0 h 16"/>
                <a:gd name="T2" fmla="*/ 1 w 20"/>
                <a:gd name="T3" fmla="*/ 7 h 16"/>
                <a:gd name="T4" fmla="*/ 1 w 20"/>
                <a:gd name="T5" fmla="*/ 16 h 16"/>
                <a:gd name="T6" fmla="*/ 20 w 20"/>
                <a:gd name="T7" fmla="*/ 4 h 16"/>
                <a:gd name="T8" fmla="*/ 11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1" y="0"/>
                  </a:moveTo>
                  <a:cubicBezTo>
                    <a:pt x="7" y="0"/>
                    <a:pt x="4" y="2"/>
                    <a:pt x="1" y="7"/>
                  </a:cubicBezTo>
                  <a:cubicBezTo>
                    <a:pt x="1" y="7"/>
                    <a:pt x="0" y="11"/>
                    <a:pt x="1" y="16"/>
                  </a:cubicBezTo>
                  <a:cubicBezTo>
                    <a:pt x="8" y="13"/>
                    <a:pt x="15" y="9"/>
                    <a:pt x="20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2" name="文本框 341">
            <a:extLst>
              <a:ext uri="{FF2B5EF4-FFF2-40B4-BE49-F238E27FC236}">
                <a16:creationId xmlns:a16="http://schemas.microsoft.com/office/drawing/2014/main" id="{143F5824-726A-45A5-BAF1-83ABC8D49353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sp>
        <p:nvSpPr>
          <p:cNvPr id="343" name="文本框 342">
            <a:extLst>
              <a:ext uri="{FF2B5EF4-FFF2-40B4-BE49-F238E27FC236}">
                <a16:creationId xmlns:a16="http://schemas.microsoft.com/office/drawing/2014/main" id="{C4B70352-0333-4ED6-B48D-61A9C006A482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grpSp>
        <p:nvGrpSpPr>
          <p:cNvPr id="362" name="组合 361">
            <a:extLst>
              <a:ext uri="{FF2B5EF4-FFF2-40B4-BE49-F238E27FC236}">
                <a16:creationId xmlns:a16="http://schemas.microsoft.com/office/drawing/2014/main" id="{131FF3BC-AB2A-4713-840C-31DD74142159}"/>
              </a:ext>
            </a:extLst>
          </p:cNvPr>
          <p:cNvGrpSpPr/>
          <p:nvPr/>
        </p:nvGrpSpPr>
        <p:grpSpPr>
          <a:xfrm>
            <a:off x="1262062" y="1758083"/>
            <a:ext cx="3127933" cy="1691173"/>
            <a:chOff x="1262062" y="1758083"/>
            <a:chExt cx="3127933" cy="1691173"/>
          </a:xfrm>
        </p:grpSpPr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1786F94A-97EC-42AA-BDDC-3207095A3D8A}"/>
                </a:ext>
              </a:extLst>
            </p:cNvPr>
            <p:cNvGrpSpPr/>
            <p:nvPr/>
          </p:nvGrpSpPr>
          <p:grpSpPr>
            <a:xfrm>
              <a:off x="1262062" y="1758083"/>
              <a:ext cx="990731" cy="898493"/>
              <a:chOff x="2759076" y="288925"/>
              <a:chExt cx="6189663" cy="561340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04B34E70-2305-433A-89BE-C69334ED6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076" y="288925"/>
                <a:ext cx="5668963" cy="5575300"/>
              </a:xfrm>
              <a:custGeom>
                <a:avLst/>
                <a:gdLst>
                  <a:gd name="T0" fmla="*/ 1213 w 1337"/>
                  <a:gd name="T1" fmla="*/ 1017 h 1314"/>
                  <a:gd name="T2" fmla="*/ 1296 w 1337"/>
                  <a:gd name="T3" fmla="*/ 849 h 1314"/>
                  <a:gd name="T4" fmla="*/ 1140 w 1337"/>
                  <a:gd name="T5" fmla="*/ 354 h 1314"/>
                  <a:gd name="T6" fmla="*/ 214 w 1337"/>
                  <a:gd name="T7" fmla="*/ 858 h 1314"/>
                  <a:gd name="T8" fmla="*/ 1213 w 1337"/>
                  <a:gd name="T9" fmla="*/ 1017 h 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7" h="1314">
                    <a:moveTo>
                      <a:pt x="1213" y="1017"/>
                    </a:moveTo>
                    <a:cubicBezTo>
                      <a:pt x="1252" y="972"/>
                      <a:pt x="1281" y="917"/>
                      <a:pt x="1296" y="849"/>
                    </a:cubicBezTo>
                    <a:cubicBezTo>
                      <a:pt x="1337" y="672"/>
                      <a:pt x="1261" y="483"/>
                      <a:pt x="1140" y="354"/>
                    </a:cubicBezTo>
                    <a:cubicBezTo>
                      <a:pt x="810" y="0"/>
                      <a:pt x="0" y="355"/>
                      <a:pt x="214" y="858"/>
                    </a:cubicBezTo>
                    <a:cubicBezTo>
                      <a:pt x="365" y="1214"/>
                      <a:pt x="959" y="1314"/>
                      <a:pt x="1213" y="1017"/>
                    </a:cubicBezTo>
                  </a:path>
                </a:pathLst>
              </a:custGeom>
              <a:solidFill>
                <a:srgbClr val="7F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865382B0-1877-40B7-A197-EBD204680F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90988" y="3216275"/>
                <a:ext cx="177800" cy="331788"/>
              </a:xfrm>
              <a:custGeom>
                <a:avLst/>
                <a:gdLst>
                  <a:gd name="T0" fmla="*/ 39 w 42"/>
                  <a:gd name="T1" fmla="*/ 27 h 78"/>
                  <a:gd name="T2" fmla="*/ 38 w 42"/>
                  <a:gd name="T3" fmla="*/ 27 h 78"/>
                  <a:gd name="T4" fmla="*/ 39 w 42"/>
                  <a:gd name="T5" fmla="*/ 38 h 78"/>
                  <a:gd name="T6" fmla="*/ 39 w 42"/>
                  <a:gd name="T7" fmla="*/ 27 h 78"/>
                  <a:gd name="T8" fmla="*/ 39 w 42"/>
                  <a:gd name="T9" fmla="*/ 0 h 78"/>
                  <a:gd name="T10" fmla="*/ 0 w 42"/>
                  <a:gd name="T11" fmla="*/ 39 h 78"/>
                  <a:gd name="T12" fmla="*/ 10 w 42"/>
                  <a:gd name="T13" fmla="*/ 69 h 78"/>
                  <a:gd name="T14" fmla="*/ 36 w 42"/>
                  <a:gd name="T15" fmla="*/ 78 h 78"/>
                  <a:gd name="T16" fmla="*/ 42 w 42"/>
                  <a:gd name="T17" fmla="*/ 77 h 78"/>
                  <a:gd name="T18" fmla="*/ 40 w 42"/>
                  <a:gd name="T19" fmla="*/ 52 h 78"/>
                  <a:gd name="T20" fmla="*/ 24 w 42"/>
                  <a:gd name="T21" fmla="*/ 36 h 78"/>
                  <a:gd name="T22" fmla="*/ 39 w 42"/>
                  <a:gd name="T23" fmla="*/ 19 h 78"/>
                  <a:gd name="T24" fmla="*/ 39 w 42"/>
                  <a:gd name="T2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8">
                    <a:moveTo>
                      <a:pt x="39" y="27"/>
                    </a:moveTo>
                    <a:cubicBezTo>
                      <a:pt x="39" y="27"/>
                      <a:pt x="38" y="27"/>
                      <a:pt x="38" y="27"/>
                    </a:cubicBezTo>
                    <a:cubicBezTo>
                      <a:pt x="29" y="32"/>
                      <a:pt x="34" y="35"/>
                      <a:pt x="39" y="38"/>
                    </a:cubicBezTo>
                    <a:cubicBezTo>
                      <a:pt x="39" y="34"/>
                      <a:pt x="39" y="30"/>
                      <a:pt x="39" y="27"/>
                    </a:cubicBezTo>
                    <a:moveTo>
                      <a:pt x="39" y="0"/>
                    </a:moveTo>
                    <a:cubicBezTo>
                      <a:pt x="19" y="1"/>
                      <a:pt x="2" y="19"/>
                      <a:pt x="0" y="39"/>
                    </a:cubicBezTo>
                    <a:cubicBezTo>
                      <a:pt x="0" y="49"/>
                      <a:pt x="2" y="59"/>
                      <a:pt x="10" y="69"/>
                    </a:cubicBezTo>
                    <a:cubicBezTo>
                      <a:pt x="16" y="75"/>
                      <a:pt x="25" y="78"/>
                      <a:pt x="36" y="78"/>
                    </a:cubicBezTo>
                    <a:cubicBezTo>
                      <a:pt x="38" y="78"/>
                      <a:pt x="40" y="77"/>
                      <a:pt x="42" y="77"/>
                    </a:cubicBezTo>
                    <a:cubicBezTo>
                      <a:pt x="41" y="69"/>
                      <a:pt x="40" y="60"/>
                      <a:pt x="40" y="52"/>
                    </a:cubicBezTo>
                    <a:cubicBezTo>
                      <a:pt x="35" y="52"/>
                      <a:pt x="27" y="44"/>
                      <a:pt x="24" y="36"/>
                    </a:cubicBezTo>
                    <a:cubicBezTo>
                      <a:pt x="22" y="28"/>
                      <a:pt x="24" y="20"/>
                      <a:pt x="39" y="19"/>
                    </a:cubicBezTo>
                    <a:cubicBezTo>
                      <a:pt x="39" y="13"/>
                      <a:pt x="39" y="6"/>
                      <a:pt x="39" y="0"/>
                    </a:cubicBezTo>
                  </a:path>
                </a:pathLst>
              </a:custGeom>
              <a:solidFill>
                <a:srgbClr val="72E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0FB8060D-3350-427F-8990-C9380E2E3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751" y="4468813"/>
                <a:ext cx="249238" cy="266700"/>
              </a:xfrm>
              <a:custGeom>
                <a:avLst/>
                <a:gdLst>
                  <a:gd name="T0" fmla="*/ 1 w 59"/>
                  <a:gd name="T1" fmla="*/ 0 h 63"/>
                  <a:gd name="T2" fmla="*/ 8 w 59"/>
                  <a:gd name="T3" fmla="*/ 28 h 63"/>
                  <a:gd name="T4" fmla="*/ 59 w 59"/>
                  <a:gd name="T5" fmla="*/ 63 h 63"/>
                  <a:gd name="T6" fmla="*/ 1 w 59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63">
                    <a:moveTo>
                      <a:pt x="1" y="0"/>
                    </a:moveTo>
                    <a:cubicBezTo>
                      <a:pt x="0" y="9"/>
                      <a:pt x="2" y="19"/>
                      <a:pt x="8" y="28"/>
                    </a:cubicBezTo>
                    <a:cubicBezTo>
                      <a:pt x="23" y="52"/>
                      <a:pt x="41" y="62"/>
                      <a:pt x="59" y="63"/>
                    </a:cubicBezTo>
                    <a:cubicBezTo>
                      <a:pt x="37" y="44"/>
                      <a:pt x="17" y="23"/>
                      <a:pt x="1" y="0"/>
                    </a:cubicBezTo>
                  </a:path>
                </a:pathLst>
              </a:custGeom>
              <a:solidFill>
                <a:srgbClr val="72E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A3B4272F-6CF1-4441-9545-22229A6DBC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4351" y="1985963"/>
                <a:ext cx="568325" cy="611188"/>
              </a:xfrm>
              <a:custGeom>
                <a:avLst/>
                <a:gdLst>
                  <a:gd name="T0" fmla="*/ 91 w 134"/>
                  <a:gd name="T1" fmla="*/ 46 h 144"/>
                  <a:gd name="T2" fmla="*/ 75 w 134"/>
                  <a:gd name="T3" fmla="*/ 53 h 144"/>
                  <a:gd name="T4" fmla="*/ 67 w 134"/>
                  <a:gd name="T5" fmla="*/ 73 h 144"/>
                  <a:gd name="T6" fmla="*/ 91 w 134"/>
                  <a:gd name="T7" fmla="*/ 46 h 144"/>
                  <a:gd name="T8" fmla="*/ 91 w 134"/>
                  <a:gd name="T9" fmla="*/ 0 h 144"/>
                  <a:gd name="T10" fmla="*/ 0 w 134"/>
                  <a:gd name="T11" fmla="*/ 88 h 144"/>
                  <a:gd name="T12" fmla="*/ 20 w 134"/>
                  <a:gd name="T13" fmla="*/ 144 h 144"/>
                  <a:gd name="T14" fmla="*/ 48 w 134"/>
                  <a:gd name="T15" fmla="*/ 97 h 144"/>
                  <a:gd name="T16" fmla="*/ 48 w 134"/>
                  <a:gd name="T17" fmla="*/ 97 h 144"/>
                  <a:gd name="T18" fmla="*/ 90 w 134"/>
                  <a:gd name="T19" fmla="*/ 32 h 144"/>
                  <a:gd name="T20" fmla="*/ 98 w 134"/>
                  <a:gd name="T21" fmla="*/ 33 h 144"/>
                  <a:gd name="T22" fmla="*/ 105 w 134"/>
                  <a:gd name="T23" fmla="*/ 34 h 144"/>
                  <a:gd name="T24" fmla="*/ 134 w 134"/>
                  <a:gd name="T25" fmla="*/ 10 h 144"/>
                  <a:gd name="T26" fmla="*/ 91 w 134"/>
                  <a:gd name="T2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4" h="144">
                    <a:moveTo>
                      <a:pt x="91" y="46"/>
                    </a:moveTo>
                    <a:cubicBezTo>
                      <a:pt x="86" y="47"/>
                      <a:pt x="80" y="49"/>
                      <a:pt x="75" y="53"/>
                    </a:cubicBezTo>
                    <a:cubicBezTo>
                      <a:pt x="65" y="62"/>
                      <a:pt x="64" y="68"/>
                      <a:pt x="67" y="73"/>
                    </a:cubicBezTo>
                    <a:cubicBezTo>
                      <a:pt x="75" y="64"/>
                      <a:pt x="83" y="55"/>
                      <a:pt x="91" y="46"/>
                    </a:cubicBezTo>
                    <a:moveTo>
                      <a:pt x="91" y="0"/>
                    </a:moveTo>
                    <a:cubicBezTo>
                      <a:pt x="40" y="0"/>
                      <a:pt x="0" y="39"/>
                      <a:pt x="0" y="88"/>
                    </a:cubicBezTo>
                    <a:cubicBezTo>
                      <a:pt x="0" y="108"/>
                      <a:pt x="8" y="127"/>
                      <a:pt x="20" y="144"/>
                    </a:cubicBezTo>
                    <a:cubicBezTo>
                      <a:pt x="28" y="127"/>
                      <a:pt x="38" y="112"/>
                      <a:pt x="48" y="97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28" y="63"/>
                      <a:pt x="55" y="32"/>
                      <a:pt x="90" y="32"/>
                    </a:cubicBezTo>
                    <a:cubicBezTo>
                      <a:pt x="93" y="32"/>
                      <a:pt x="95" y="32"/>
                      <a:pt x="98" y="33"/>
                    </a:cubicBezTo>
                    <a:cubicBezTo>
                      <a:pt x="100" y="33"/>
                      <a:pt x="103" y="33"/>
                      <a:pt x="105" y="34"/>
                    </a:cubicBezTo>
                    <a:cubicBezTo>
                      <a:pt x="114" y="25"/>
                      <a:pt x="124" y="18"/>
                      <a:pt x="134" y="10"/>
                    </a:cubicBezTo>
                    <a:cubicBezTo>
                      <a:pt x="122" y="4"/>
                      <a:pt x="107" y="0"/>
                      <a:pt x="91" y="0"/>
                    </a:cubicBezTo>
                  </a:path>
                </a:pathLst>
              </a:custGeom>
              <a:solidFill>
                <a:srgbClr val="72E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E170C07B-B4FC-47D5-8A19-0D2872A3E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901" y="1189038"/>
                <a:ext cx="3086100" cy="3906838"/>
              </a:xfrm>
              <a:custGeom>
                <a:avLst/>
                <a:gdLst>
                  <a:gd name="T0" fmla="*/ 632 w 728"/>
                  <a:gd name="T1" fmla="*/ 0 h 921"/>
                  <a:gd name="T2" fmla="*/ 355 w 728"/>
                  <a:gd name="T3" fmla="*/ 60 h 921"/>
                  <a:gd name="T4" fmla="*/ 46 w 728"/>
                  <a:gd name="T5" fmla="*/ 378 h 921"/>
                  <a:gd name="T6" fmla="*/ 200 w 728"/>
                  <a:gd name="T7" fmla="*/ 823 h 921"/>
                  <a:gd name="T8" fmla="*/ 361 w 728"/>
                  <a:gd name="T9" fmla="*/ 921 h 921"/>
                  <a:gd name="T10" fmla="*/ 166 w 728"/>
                  <a:gd name="T11" fmla="*/ 756 h 921"/>
                  <a:gd name="T12" fmla="*/ 75 w 728"/>
                  <a:gd name="T13" fmla="*/ 406 h 921"/>
                  <a:gd name="T14" fmla="*/ 478 w 728"/>
                  <a:gd name="T15" fmla="*/ 38 h 921"/>
                  <a:gd name="T16" fmla="*/ 657 w 728"/>
                  <a:gd name="T17" fmla="*/ 8 h 921"/>
                  <a:gd name="T18" fmla="*/ 687 w 728"/>
                  <a:gd name="T19" fmla="*/ 7 h 921"/>
                  <a:gd name="T20" fmla="*/ 703 w 728"/>
                  <a:gd name="T21" fmla="*/ 8 h 921"/>
                  <a:gd name="T22" fmla="*/ 728 w 728"/>
                  <a:gd name="T23" fmla="*/ 8 h 921"/>
                  <a:gd name="T24" fmla="*/ 632 w 728"/>
                  <a:gd name="T25" fmla="*/ 0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8" h="921">
                    <a:moveTo>
                      <a:pt x="632" y="0"/>
                    </a:moveTo>
                    <a:cubicBezTo>
                      <a:pt x="537" y="0"/>
                      <a:pt x="441" y="22"/>
                      <a:pt x="355" y="60"/>
                    </a:cubicBezTo>
                    <a:cubicBezTo>
                      <a:pt x="218" y="120"/>
                      <a:pt x="88" y="229"/>
                      <a:pt x="46" y="378"/>
                    </a:cubicBezTo>
                    <a:cubicBezTo>
                      <a:pt x="0" y="542"/>
                      <a:pt x="74" y="716"/>
                      <a:pt x="200" y="823"/>
                    </a:cubicBezTo>
                    <a:cubicBezTo>
                      <a:pt x="248" y="863"/>
                      <a:pt x="303" y="896"/>
                      <a:pt x="361" y="921"/>
                    </a:cubicBezTo>
                    <a:cubicBezTo>
                      <a:pt x="287" y="877"/>
                      <a:pt x="219" y="825"/>
                      <a:pt x="166" y="756"/>
                    </a:cubicBezTo>
                    <a:cubicBezTo>
                      <a:pt x="91" y="657"/>
                      <a:pt x="49" y="529"/>
                      <a:pt x="75" y="406"/>
                    </a:cubicBezTo>
                    <a:cubicBezTo>
                      <a:pt x="115" y="214"/>
                      <a:pt x="308" y="96"/>
                      <a:pt x="478" y="38"/>
                    </a:cubicBezTo>
                    <a:cubicBezTo>
                      <a:pt x="535" y="19"/>
                      <a:pt x="596" y="10"/>
                      <a:pt x="657" y="8"/>
                    </a:cubicBezTo>
                    <a:cubicBezTo>
                      <a:pt x="667" y="8"/>
                      <a:pt x="677" y="7"/>
                      <a:pt x="687" y="7"/>
                    </a:cubicBezTo>
                    <a:cubicBezTo>
                      <a:pt x="692" y="7"/>
                      <a:pt x="697" y="7"/>
                      <a:pt x="703" y="8"/>
                    </a:cubicBezTo>
                    <a:cubicBezTo>
                      <a:pt x="711" y="8"/>
                      <a:pt x="719" y="8"/>
                      <a:pt x="728" y="8"/>
                    </a:cubicBezTo>
                    <a:cubicBezTo>
                      <a:pt x="696" y="3"/>
                      <a:pt x="664" y="0"/>
                      <a:pt x="632" y="0"/>
                    </a:cubicBezTo>
                  </a:path>
                </a:pathLst>
              </a:custGeom>
              <a:solidFill>
                <a:srgbClr val="4DD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99BAE1FF-7DC4-4B9A-93EB-ECCDBA0C3B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9076" y="288925"/>
                <a:ext cx="6067425" cy="5575300"/>
              </a:xfrm>
              <a:custGeom>
                <a:avLst/>
                <a:gdLst>
                  <a:gd name="T0" fmla="*/ 1207 w 1431"/>
                  <a:gd name="T1" fmla="*/ 292 h 1314"/>
                  <a:gd name="T2" fmla="*/ 1011 w 1431"/>
                  <a:gd name="T3" fmla="*/ 161 h 1314"/>
                  <a:gd name="T4" fmla="*/ 783 w 1431"/>
                  <a:gd name="T5" fmla="*/ 121 h 1314"/>
                  <a:gd name="T6" fmla="*/ 167 w 1431"/>
                  <a:gd name="T7" fmla="*/ 430 h 1314"/>
                  <a:gd name="T8" fmla="*/ 88 w 1431"/>
                  <a:gd name="T9" fmla="*/ 645 h 1314"/>
                  <a:gd name="T10" fmla="*/ 128 w 1431"/>
                  <a:gd name="T11" fmla="*/ 892 h 1314"/>
                  <a:gd name="T12" fmla="*/ 401 w 1431"/>
                  <a:gd name="T13" fmla="*/ 1182 h 1314"/>
                  <a:gd name="T14" fmla="*/ 794 w 1431"/>
                  <a:gd name="T15" fmla="*/ 1281 h 1314"/>
                  <a:gd name="T16" fmla="*/ 794 w 1431"/>
                  <a:gd name="T17" fmla="*/ 1281 h 1314"/>
                  <a:gd name="T18" fmla="*/ 1063 w 1431"/>
                  <a:gd name="T19" fmla="*/ 1232 h 1314"/>
                  <a:gd name="T20" fmla="*/ 1286 w 1431"/>
                  <a:gd name="T21" fmla="*/ 1075 h 1314"/>
                  <a:gd name="T22" fmla="*/ 1387 w 1431"/>
                  <a:gd name="T23" fmla="*/ 871 h 1314"/>
                  <a:gd name="T24" fmla="*/ 1207 w 1431"/>
                  <a:gd name="T25" fmla="*/ 292 h 1314"/>
                  <a:gd name="T26" fmla="*/ 1296 w 1431"/>
                  <a:gd name="T27" fmla="*/ 849 h 1314"/>
                  <a:gd name="T28" fmla="*/ 1213 w 1431"/>
                  <a:gd name="T29" fmla="*/ 1017 h 1314"/>
                  <a:gd name="T30" fmla="*/ 214 w 1431"/>
                  <a:gd name="T31" fmla="*/ 858 h 1314"/>
                  <a:gd name="T32" fmla="*/ 1140 w 1431"/>
                  <a:gd name="T33" fmla="*/ 354 h 1314"/>
                  <a:gd name="T34" fmla="*/ 1296 w 1431"/>
                  <a:gd name="T35" fmla="*/ 849 h 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31" h="1314">
                    <a:moveTo>
                      <a:pt x="1207" y="292"/>
                    </a:moveTo>
                    <a:cubicBezTo>
                      <a:pt x="1154" y="234"/>
                      <a:pt x="1088" y="190"/>
                      <a:pt x="1011" y="161"/>
                    </a:cubicBezTo>
                    <a:cubicBezTo>
                      <a:pt x="941" y="135"/>
                      <a:pt x="865" y="121"/>
                      <a:pt x="783" y="121"/>
                    </a:cubicBezTo>
                    <a:cubicBezTo>
                      <a:pt x="537" y="121"/>
                      <a:pt x="289" y="245"/>
                      <a:pt x="167" y="430"/>
                    </a:cubicBezTo>
                    <a:cubicBezTo>
                      <a:pt x="123" y="497"/>
                      <a:pt x="96" y="569"/>
                      <a:pt x="88" y="645"/>
                    </a:cubicBezTo>
                    <a:cubicBezTo>
                      <a:pt x="80" y="726"/>
                      <a:pt x="93" y="809"/>
                      <a:pt x="128" y="892"/>
                    </a:cubicBezTo>
                    <a:cubicBezTo>
                      <a:pt x="179" y="1011"/>
                      <a:pt x="274" y="1111"/>
                      <a:pt x="401" y="1182"/>
                    </a:cubicBezTo>
                    <a:cubicBezTo>
                      <a:pt x="518" y="1246"/>
                      <a:pt x="657" y="1281"/>
                      <a:pt x="794" y="1281"/>
                    </a:cubicBezTo>
                    <a:cubicBezTo>
                      <a:pt x="794" y="1281"/>
                      <a:pt x="794" y="1281"/>
                      <a:pt x="794" y="1281"/>
                    </a:cubicBezTo>
                    <a:cubicBezTo>
                      <a:pt x="890" y="1281"/>
                      <a:pt x="980" y="1265"/>
                      <a:pt x="1063" y="1232"/>
                    </a:cubicBezTo>
                    <a:cubicBezTo>
                      <a:pt x="1152" y="1197"/>
                      <a:pt x="1227" y="1144"/>
                      <a:pt x="1286" y="1075"/>
                    </a:cubicBezTo>
                    <a:cubicBezTo>
                      <a:pt x="1335" y="1018"/>
                      <a:pt x="1369" y="949"/>
                      <a:pt x="1387" y="871"/>
                    </a:cubicBezTo>
                    <a:cubicBezTo>
                      <a:pt x="1431" y="679"/>
                      <a:pt x="1362" y="457"/>
                      <a:pt x="1207" y="292"/>
                    </a:cubicBezTo>
                    <a:moveTo>
                      <a:pt x="1296" y="849"/>
                    </a:moveTo>
                    <a:cubicBezTo>
                      <a:pt x="1281" y="917"/>
                      <a:pt x="1252" y="972"/>
                      <a:pt x="1213" y="1017"/>
                    </a:cubicBezTo>
                    <a:cubicBezTo>
                      <a:pt x="959" y="1314"/>
                      <a:pt x="365" y="1214"/>
                      <a:pt x="214" y="858"/>
                    </a:cubicBezTo>
                    <a:cubicBezTo>
                      <a:pt x="0" y="355"/>
                      <a:pt x="810" y="0"/>
                      <a:pt x="1140" y="354"/>
                    </a:cubicBezTo>
                    <a:cubicBezTo>
                      <a:pt x="1261" y="483"/>
                      <a:pt x="1337" y="672"/>
                      <a:pt x="1296" y="849"/>
                    </a:cubicBezTo>
                  </a:path>
                </a:pathLst>
              </a:custGeom>
              <a:solidFill>
                <a:srgbClr val="B2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F5BEC64A-E2A4-41E3-B351-DDE6028C4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701" y="641350"/>
                <a:ext cx="5888038" cy="5260975"/>
              </a:xfrm>
              <a:custGeom>
                <a:avLst/>
                <a:gdLst>
                  <a:gd name="T0" fmla="*/ 1138 w 1389"/>
                  <a:gd name="T1" fmla="*/ 207 h 1240"/>
                  <a:gd name="T2" fmla="*/ 426 w 1389"/>
                  <a:gd name="T3" fmla="*/ 91 h 1240"/>
                  <a:gd name="T4" fmla="*/ 140 w 1389"/>
                  <a:gd name="T5" fmla="*/ 286 h 1240"/>
                  <a:gd name="T6" fmla="*/ 14 w 1389"/>
                  <a:gd name="T7" fmla="*/ 638 h 1240"/>
                  <a:gd name="T8" fmla="*/ 165 w 1389"/>
                  <a:gd name="T9" fmla="*/ 975 h 1240"/>
                  <a:gd name="T10" fmla="*/ 489 w 1389"/>
                  <a:gd name="T11" fmla="*/ 1166 h 1240"/>
                  <a:gd name="T12" fmla="*/ 1216 w 1389"/>
                  <a:gd name="T13" fmla="*/ 994 h 1240"/>
                  <a:gd name="T14" fmla="*/ 1331 w 1389"/>
                  <a:gd name="T15" fmla="*/ 663 h 1240"/>
                  <a:gd name="T16" fmla="*/ 1229 w 1389"/>
                  <a:gd name="T17" fmla="*/ 327 h 1240"/>
                  <a:gd name="T18" fmla="*/ 1138 w 1389"/>
                  <a:gd name="T19" fmla="*/ 207 h 1240"/>
                  <a:gd name="T20" fmla="*/ 1135 w 1389"/>
                  <a:gd name="T21" fmla="*/ 210 h 1240"/>
                  <a:gd name="T22" fmla="*/ 1274 w 1389"/>
                  <a:gd name="T23" fmla="*/ 900 h 1240"/>
                  <a:gd name="T24" fmla="*/ 987 w 1389"/>
                  <a:gd name="T25" fmla="*/ 1149 h 1240"/>
                  <a:gd name="T26" fmla="*/ 571 w 1389"/>
                  <a:gd name="T27" fmla="*/ 1182 h 1240"/>
                  <a:gd name="T28" fmla="*/ 209 w 1389"/>
                  <a:gd name="T29" fmla="*/ 1012 h 1240"/>
                  <a:gd name="T30" fmla="*/ 23 w 1389"/>
                  <a:gd name="T31" fmla="*/ 684 h 1240"/>
                  <a:gd name="T32" fmla="*/ 133 w 1389"/>
                  <a:gd name="T33" fmla="*/ 299 h 1240"/>
                  <a:gd name="T34" fmla="*/ 427 w 1389"/>
                  <a:gd name="T35" fmla="*/ 95 h 1240"/>
                  <a:gd name="T36" fmla="*/ 1135 w 1389"/>
                  <a:gd name="T37" fmla="*/ 210 h 1240"/>
                  <a:gd name="T38" fmla="*/ 1138 w 1389"/>
                  <a:gd name="T39" fmla="*/ 207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89" h="1240">
                    <a:moveTo>
                      <a:pt x="1138" y="207"/>
                    </a:moveTo>
                    <a:cubicBezTo>
                      <a:pt x="956" y="14"/>
                      <a:pt x="661" y="0"/>
                      <a:pt x="426" y="91"/>
                    </a:cubicBezTo>
                    <a:cubicBezTo>
                      <a:pt x="317" y="133"/>
                      <a:pt x="216" y="199"/>
                      <a:pt x="140" y="286"/>
                    </a:cubicBezTo>
                    <a:cubicBezTo>
                      <a:pt x="55" y="383"/>
                      <a:pt x="6" y="508"/>
                      <a:pt x="14" y="638"/>
                    </a:cubicBezTo>
                    <a:cubicBezTo>
                      <a:pt x="21" y="764"/>
                      <a:pt x="79" y="884"/>
                      <a:pt x="165" y="975"/>
                    </a:cubicBezTo>
                    <a:cubicBezTo>
                      <a:pt x="252" y="1067"/>
                      <a:pt x="367" y="1130"/>
                      <a:pt x="489" y="1166"/>
                    </a:cubicBezTo>
                    <a:cubicBezTo>
                      <a:pt x="738" y="1240"/>
                      <a:pt x="1040" y="1198"/>
                      <a:pt x="1216" y="994"/>
                    </a:cubicBezTo>
                    <a:cubicBezTo>
                      <a:pt x="1295" y="902"/>
                      <a:pt x="1332" y="782"/>
                      <a:pt x="1331" y="663"/>
                    </a:cubicBezTo>
                    <a:cubicBezTo>
                      <a:pt x="1329" y="544"/>
                      <a:pt x="1290" y="427"/>
                      <a:pt x="1229" y="327"/>
                    </a:cubicBezTo>
                    <a:cubicBezTo>
                      <a:pt x="1203" y="284"/>
                      <a:pt x="1172" y="244"/>
                      <a:pt x="1138" y="207"/>
                    </a:cubicBezTo>
                    <a:cubicBezTo>
                      <a:pt x="1136" y="206"/>
                      <a:pt x="1133" y="208"/>
                      <a:pt x="1135" y="210"/>
                    </a:cubicBezTo>
                    <a:cubicBezTo>
                      <a:pt x="1303" y="391"/>
                      <a:pt x="1389" y="669"/>
                      <a:pt x="1274" y="900"/>
                    </a:cubicBezTo>
                    <a:cubicBezTo>
                      <a:pt x="1215" y="1017"/>
                      <a:pt x="1107" y="1102"/>
                      <a:pt x="987" y="1149"/>
                    </a:cubicBezTo>
                    <a:cubicBezTo>
                      <a:pt x="856" y="1201"/>
                      <a:pt x="709" y="1208"/>
                      <a:pt x="571" y="1182"/>
                    </a:cubicBezTo>
                    <a:cubicBezTo>
                      <a:pt x="438" y="1157"/>
                      <a:pt x="311" y="1101"/>
                      <a:pt x="209" y="1012"/>
                    </a:cubicBezTo>
                    <a:cubicBezTo>
                      <a:pt x="112" y="927"/>
                      <a:pt x="44" y="812"/>
                      <a:pt x="23" y="684"/>
                    </a:cubicBezTo>
                    <a:cubicBezTo>
                      <a:pt x="0" y="545"/>
                      <a:pt x="45" y="407"/>
                      <a:pt x="133" y="299"/>
                    </a:cubicBezTo>
                    <a:cubicBezTo>
                      <a:pt x="210" y="206"/>
                      <a:pt x="315" y="138"/>
                      <a:pt x="427" y="95"/>
                    </a:cubicBezTo>
                    <a:cubicBezTo>
                      <a:pt x="661" y="3"/>
                      <a:pt x="955" y="19"/>
                      <a:pt x="1135" y="210"/>
                    </a:cubicBezTo>
                    <a:cubicBezTo>
                      <a:pt x="1137" y="212"/>
                      <a:pt x="1139" y="209"/>
                      <a:pt x="1138" y="207"/>
                    </a:cubicBezTo>
                  </a:path>
                </a:pathLst>
              </a:custGeom>
              <a:solidFill>
                <a:srgbClr val="59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01EB211A-5BD5-415C-B704-D2306910F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901" y="1095375"/>
                <a:ext cx="4986338" cy="4332288"/>
              </a:xfrm>
              <a:custGeom>
                <a:avLst/>
                <a:gdLst>
                  <a:gd name="T0" fmla="*/ 1145 w 1176"/>
                  <a:gd name="T1" fmla="*/ 659 h 1021"/>
                  <a:gd name="T2" fmla="*/ 1059 w 1176"/>
                  <a:gd name="T3" fmla="*/ 830 h 1021"/>
                  <a:gd name="T4" fmla="*/ 959 w 1176"/>
                  <a:gd name="T5" fmla="*/ 915 h 1021"/>
                  <a:gd name="T6" fmla="*/ 708 w 1176"/>
                  <a:gd name="T7" fmla="*/ 997 h 1021"/>
                  <a:gd name="T8" fmla="*/ 200 w 1176"/>
                  <a:gd name="T9" fmla="*/ 845 h 1021"/>
                  <a:gd name="T10" fmla="*/ 46 w 1176"/>
                  <a:gd name="T11" fmla="*/ 400 h 1021"/>
                  <a:gd name="T12" fmla="*/ 355 w 1176"/>
                  <a:gd name="T13" fmla="*/ 82 h 1021"/>
                  <a:gd name="T14" fmla="*/ 821 w 1176"/>
                  <a:gd name="T15" fmla="*/ 54 h 1021"/>
                  <a:gd name="T16" fmla="*/ 1021 w 1176"/>
                  <a:gd name="T17" fmla="*/ 201 h 1021"/>
                  <a:gd name="T18" fmla="*/ 1156 w 1176"/>
                  <a:gd name="T19" fmla="*/ 552 h 1021"/>
                  <a:gd name="T20" fmla="*/ 1145 w 1176"/>
                  <a:gd name="T21" fmla="*/ 659 h 1021"/>
                  <a:gd name="T22" fmla="*/ 1149 w 1176"/>
                  <a:gd name="T23" fmla="*/ 660 h 1021"/>
                  <a:gd name="T24" fmla="*/ 1095 w 1176"/>
                  <a:gd name="T25" fmla="*/ 308 h 1021"/>
                  <a:gd name="T26" fmla="*/ 902 w 1176"/>
                  <a:gd name="T27" fmla="*/ 89 h 1021"/>
                  <a:gd name="T28" fmla="*/ 455 w 1176"/>
                  <a:gd name="T29" fmla="*/ 43 h 1021"/>
                  <a:gd name="T30" fmla="*/ 88 w 1176"/>
                  <a:gd name="T31" fmla="*/ 298 h 1021"/>
                  <a:gd name="T32" fmla="*/ 28 w 1176"/>
                  <a:gd name="T33" fmla="*/ 502 h 1021"/>
                  <a:gd name="T34" fmla="*/ 97 w 1176"/>
                  <a:gd name="T35" fmla="*/ 733 h 1021"/>
                  <a:gd name="T36" fmla="*/ 532 w 1176"/>
                  <a:gd name="T37" fmla="*/ 995 h 1021"/>
                  <a:gd name="T38" fmla="*/ 1022 w 1176"/>
                  <a:gd name="T39" fmla="*/ 873 h 1021"/>
                  <a:gd name="T40" fmla="*/ 1149 w 1176"/>
                  <a:gd name="T41" fmla="*/ 660 h 1021"/>
                  <a:gd name="T42" fmla="*/ 1145 w 1176"/>
                  <a:gd name="T43" fmla="*/ 659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76" h="1021">
                    <a:moveTo>
                      <a:pt x="1145" y="659"/>
                    </a:moveTo>
                    <a:cubicBezTo>
                      <a:pt x="1130" y="722"/>
                      <a:pt x="1102" y="781"/>
                      <a:pt x="1059" y="830"/>
                    </a:cubicBezTo>
                    <a:cubicBezTo>
                      <a:pt x="1030" y="863"/>
                      <a:pt x="996" y="891"/>
                      <a:pt x="959" y="915"/>
                    </a:cubicBezTo>
                    <a:cubicBezTo>
                      <a:pt x="884" y="962"/>
                      <a:pt x="796" y="988"/>
                      <a:pt x="708" y="997"/>
                    </a:cubicBezTo>
                    <a:cubicBezTo>
                      <a:pt x="530" y="1014"/>
                      <a:pt x="338" y="962"/>
                      <a:pt x="200" y="845"/>
                    </a:cubicBezTo>
                    <a:cubicBezTo>
                      <a:pt x="74" y="738"/>
                      <a:pt x="0" y="564"/>
                      <a:pt x="46" y="400"/>
                    </a:cubicBezTo>
                    <a:cubicBezTo>
                      <a:pt x="88" y="251"/>
                      <a:pt x="218" y="142"/>
                      <a:pt x="355" y="82"/>
                    </a:cubicBezTo>
                    <a:cubicBezTo>
                      <a:pt x="499" y="19"/>
                      <a:pt x="671" y="0"/>
                      <a:pt x="821" y="54"/>
                    </a:cubicBezTo>
                    <a:cubicBezTo>
                      <a:pt x="901" y="83"/>
                      <a:pt x="967" y="135"/>
                      <a:pt x="1021" y="201"/>
                    </a:cubicBezTo>
                    <a:cubicBezTo>
                      <a:pt x="1101" y="300"/>
                      <a:pt x="1153" y="424"/>
                      <a:pt x="1156" y="552"/>
                    </a:cubicBezTo>
                    <a:cubicBezTo>
                      <a:pt x="1157" y="588"/>
                      <a:pt x="1153" y="624"/>
                      <a:pt x="1145" y="659"/>
                    </a:cubicBezTo>
                    <a:cubicBezTo>
                      <a:pt x="1145" y="661"/>
                      <a:pt x="1148" y="662"/>
                      <a:pt x="1149" y="660"/>
                    </a:cubicBezTo>
                    <a:cubicBezTo>
                      <a:pt x="1176" y="540"/>
                      <a:pt x="1150" y="416"/>
                      <a:pt x="1095" y="308"/>
                    </a:cubicBezTo>
                    <a:cubicBezTo>
                      <a:pt x="1051" y="221"/>
                      <a:pt x="986" y="140"/>
                      <a:pt x="902" y="89"/>
                    </a:cubicBezTo>
                    <a:cubicBezTo>
                      <a:pt x="770" y="8"/>
                      <a:pt x="602" y="3"/>
                      <a:pt x="455" y="43"/>
                    </a:cubicBezTo>
                    <a:cubicBezTo>
                      <a:pt x="310" y="82"/>
                      <a:pt x="168" y="168"/>
                      <a:pt x="88" y="298"/>
                    </a:cubicBezTo>
                    <a:cubicBezTo>
                      <a:pt x="50" y="359"/>
                      <a:pt x="28" y="430"/>
                      <a:pt x="28" y="502"/>
                    </a:cubicBezTo>
                    <a:cubicBezTo>
                      <a:pt x="28" y="583"/>
                      <a:pt x="54" y="665"/>
                      <a:pt x="97" y="733"/>
                    </a:cubicBezTo>
                    <a:cubicBezTo>
                      <a:pt x="191" y="882"/>
                      <a:pt x="362" y="969"/>
                      <a:pt x="532" y="995"/>
                    </a:cubicBezTo>
                    <a:cubicBezTo>
                      <a:pt x="702" y="1021"/>
                      <a:pt x="890" y="989"/>
                      <a:pt x="1022" y="873"/>
                    </a:cubicBezTo>
                    <a:cubicBezTo>
                      <a:pt x="1086" y="817"/>
                      <a:pt x="1129" y="743"/>
                      <a:pt x="1149" y="660"/>
                    </a:cubicBezTo>
                    <a:cubicBezTo>
                      <a:pt x="1149" y="657"/>
                      <a:pt x="1146" y="656"/>
                      <a:pt x="1145" y="659"/>
                    </a:cubicBezTo>
                  </a:path>
                </a:pathLst>
              </a:custGeom>
              <a:solidFill>
                <a:srgbClr val="59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127091CE-011D-4DB8-B543-383AE9E48D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87701" y="852488"/>
                <a:ext cx="5541963" cy="4783138"/>
              </a:xfrm>
              <a:custGeom>
                <a:avLst/>
                <a:gdLst>
                  <a:gd name="T0" fmla="*/ 691 w 1307"/>
                  <a:gd name="T1" fmla="*/ 1080 h 1127"/>
                  <a:gd name="T2" fmla="*/ 94 w 1307"/>
                  <a:gd name="T3" fmla="*/ 733 h 1127"/>
                  <a:gd name="T4" fmla="*/ 66 w 1307"/>
                  <a:gd name="T5" fmla="*/ 467 h 1127"/>
                  <a:gd name="T6" fmla="*/ 200 w 1307"/>
                  <a:gd name="T7" fmla="*/ 223 h 1127"/>
                  <a:gd name="T8" fmla="*/ 681 w 1307"/>
                  <a:gd name="T9" fmla="*/ 56 h 1127"/>
                  <a:gd name="T10" fmla="*/ 1055 w 1307"/>
                  <a:gd name="T11" fmla="*/ 206 h 1127"/>
                  <a:gd name="T12" fmla="*/ 1207 w 1307"/>
                  <a:gd name="T13" fmla="*/ 474 h 1127"/>
                  <a:gd name="T14" fmla="*/ 1091 w 1307"/>
                  <a:gd name="T15" fmla="*/ 925 h 1127"/>
                  <a:gd name="T16" fmla="*/ 691 w 1307"/>
                  <a:gd name="T17" fmla="*/ 1080 h 1127"/>
                  <a:gd name="T18" fmla="*/ 643 w 1307"/>
                  <a:gd name="T19" fmla="*/ 0 h 1127"/>
                  <a:gd name="T20" fmla="*/ 306 w 1307"/>
                  <a:gd name="T21" fmla="*/ 88 h 1127"/>
                  <a:gd name="T22" fmla="*/ 119 w 1307"/>
                  <a:gd name="T23" fmla="*/ 234 h 1127"/>
                  <a:gd name="T24" fmla="*/ 8 w 1307"/>
                  <a:gd name="T25" fmla="*/ 514 h 1127"/>
                  <a:gd name="T26" fmla="*/ 47 w 1307"/>
                  <a:gd name="T27" fmla="*/ 750 h 1127"/>
                  <a:gd name="T28" fmla="*/ 311 w 1307"/>
                  <a:gd name="T29" fmla="*/ 1030 h 1127"/>
                  <a:gd name="T30" fmla="*/ 693 w 1307"/>
                  <a:gd name="T31" fmla="*/ 1127 h 1127"/>
                  <a:gd name="T32" fmla="*/ 693 w 1307"/>
                  <a:gd name="T33" fmla="*/ 1127 h 1127"/>
                  <a:gd name="T34" fmla="*/ 954 w 1307"/>
                  <a:gd name="T35" fmla="*/ 1079 h 1127"/>
                  <a:gd name="T36" fmla="*/ 1168 w 1307"/>
                  <a:gd name="T37" fmla="*/ 928 h 1127"/>
                  <a:gd name="T38" fmla="*/ 1265 w 1307"/>
                  <a:gd name="T39" fmla="*/ 733 h 1127"/>
                  <a:gd name="T40" fmla="*/ 1091 w 1307"/>
                  <a:gd name="T41" fmla="*/ 173 h 1127"/>
                  <a:gd name="T42" fmla="*/ 903 w 1307"/>
                  <a:gd name="T43" fmla="*/ 48 h 1127"/>
                  <a:gd name="T44" fmla="*/ 643 w 1307"/>
                  <a:gd name="T45" fmla="*/ 0 h 1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07" h="1127">
                    <a:moveTo>
                      <a:pt x="691" y="1080"/>
                    </a:moveTo>
                    <a:cubicBezTo>
                      <a:pt x="422" y="1080"/>
                      <a:pt x="182" y="941"/>
                      <a:pt x="94" y="733"/>
                    </a:cubicBezTo>
                    <a:cubicBezTo>
                      <a:pt x="60" y="655"/>
                      <a:pt x="46" y="551"/>
                      <a:pt x="66" y="467"/>
                    </a:cubicBezTo>
                    <a:cubicBezTo>
                      <a:pt x="88" y="376"/>
                      <a:pt x="131" y="288"/>
                      <a:pt x="200" y="223"/>
                    </a:cubicBezTo>
                    <a:cubicBezTo>
                      <a:pt x="328" y="104"/>
                      <a:pt x="510" y="56"/>
                      <a:pt x="681" y="56"/>
                    </a:cubicBezTo>
                    <a:cubicBezTo>
                      <a:pt x="832" y="56"/>
                      <a:pt x="965" y="109"/>
                      <a:pt x="1055" y="206"/>
                    </a:cubicBezTo>
                    <a:cubicBezTo>
                      <a:pt x="1123" y="279"/>
                      <a:pt x="1180" y="378"/>
                      <a:pt x="1207" y="474"/>
                    </a:cubicBezTo>
                    <a:cubicBezTo>
                      <a:pt x="1257" y="652"/>
                      <a:pt x="1227" y="798"/>
                      <a:pt x="1091" y="925"/>
                    </a:cubicBezTo>
                    <a:cubicBezTo>
                      <a:pt x="985" y="1024"/>
                      <a:pt x="835" y="1080"/>
                      <a:pt x="691" y="1080"/>
                    </a:cubicBezTo>
                    <a:moveTo>
                      <a:pt x="643" y="0"/>
                    </a:moveTo>
                    <a:cubicBezTo>
                      <a:pt x="526" y="0"/>
                      <a:pt x="409" y="29"/>
                      <a:pt x="306" y="88"/>
                    </a:cubicBezTo>
                    <a:cubicBezTo>
                      <a:pt x="234" y="130"/>
                      <a:pt x="173" y="170"/>
                      <a:pt x="119" y="234"/>
                    </a:cubicBezTo>
                    <a:cubicBezTo>
                      <a:pt x="47" y="320"/>
                      <a:pt x="20" y="407"/>
                      <a:pt x="8" y="514"/>
                    </a:cubicBezTo>
                    <a:cubicBezTo>
                      <a:pt x="0" y="592"/>
                      <a:pt x="13" y="671"/>
                      <a:pt x="47" y="750"/>
                    </a:cubicBezTo>
                    <a:cubicBezTo>
                      <a:pt x="96" y="865"/>
                      <a:pt x="187" y="962"/>
                      <a:pt x="311" y="1030"/>
                    </a:cubicBezTo>
                    <a:cubicBezTo>
                      <a:pt x="424" y="1093"/>
                      <a:pt x="560" y="1127"/>
                      <a:pt x="693" y="1127"/>
                    </a:cubicBezTo>
                    <a:cubicBezTo>
                      <a:pt x="693" y="1127"/>
                      <a:pt x="693" y="1127"/>
                      <a:pt x="693" y="1127"/>
                    </a:cubicBezTo>
                    <a:cubicBezTo>
                      <a:pt x="787" y="1127"/>
                      <a:pt x="874" y="1111"/>
                      <a:pt x="954" y="1079"/>
                    </a:cubicBezTo>
                    <a:cubicBezTo>
                      <a:pt x="1040" y="1045"/>
                      <a:pt x="1112" y="994"/>
                      <a:pt x="1168" y="928"/>
                    </a:cubicBezTo>
                    <a:cubicBezTo>
                      <a:pt x="1215" y="874"/>
                      <a:pt x="1248" y="808"/>
                      <a:pt x="1265" y="733"/>
                    </a:cubicBezTo>
                    <a:cubicBezTo>
                      <a:pt x="1307" y="549"/>
                      <a:pt x="1241" y="334"/>
                      <a:pt x="1091" y="173"/>
                    </a:cubicBezTo>
                    <a:cubicBezTo>
                      <a:pt x="1039" y="118"/>
                      <a:pt x="976" y="76"/>
                      <a:pt x="903" y="48"/>
                    </a:cubicBezTo>
                    <a:cubicBezTo>
                      <a:pt x="820" y="16"/>
                      <a:pt x="731" y="0"/>
                      <a:pt x="643" y="0"/>
                    </a:cubicBezTo>
                  </a:path>
                </a:pathLst>
              </a:custGeom>
              <a:solidFill>
                <a:srgbClr val="C3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BDCDE440-6326-4B48-A146-E8A06AD98F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56088" y="1582738"/>
                <a:ext cx="3867150" cy="3657600"/>
              </a:xfrm>
              <a:custGeom>
                <a:avLst/>
                <a:gdLst>
                  <a:gd name="T0" fmla="*/ 576 w 912"/>
                  <a:gd name="T1" fmla="*/ 536 h 862"/>
                  <a:gd name="T2" fmla="*/ 589 w 912"/>
                  <a:gd name="T3" fmla="*/ 484 h 862"/>
                  <a:gd name="T4" fmla="*/ 602 w 912"/>
                  <a:gd name="T5" fmla="*/ 468 h 862"/>
                  <a:gd name="T6" fmla="*/ 1 w 912"/>
                  <a:gd name="T7" fmla="*/ 437 h 862"/>
                  <a:gd name="T8" fmla="*/ 83 w 912"/>
                  <a:gd name="T9" fmla="*/ 168 h 862"/>
                  <a:gd name="T10" fmla="*/ 101 w 912"/>
                  <a:gd name="T11" fmla="*/ 186 h 862"/>
                  <a:gd name="T12" fmla="*/ 270 w 912"/>
                  <a:gd name="T13" fmla="*/ 425 h 862"/>
                  <a:gd name="T14" fmla="*/ 324 w 912"/>
                  <a:gd name="T15" fmla="*/ 301 h 862"/>
                  <a:gd name="T16" fmla="*/ 324 w 912"/>
                  <a:gd name="T17" fmla="*/ 468 h 862"/>
                  <a:gd name="T18" fmla="*/ 283 w 912"/>
                  <a:gd name="T19" fmla="*/ 348 h 862"/>
                  <a:gd name="T20" fmla="*/ 315 w 912"/>
                  <a:gd name="T21" fmla="*/ 353 h 862"/>
                  <a:gd name="T22" fmla="*/ 312 w 912"/>
                  <a:gd name="T23" fmla="*/ 435 h 862"/>
                  <a:gd name="T24" fmla="*/ 733 w 912"/>
                  <a:gd name="T25" fmla="*/ 178 h 862"/>
                  <a:gd name="T26" fmla="*/ 831 w 912"/>
                  <a:gd name="T27" fmla="*/ 180 h 862"/>
                  <a:gd name="T28" fmla="*/ 772 w 912"/>
                  <a:gd name="T29" fmla="*/ 153 h 862"/>
                  <a:gd name="T30" fmla="*/ 792 w 912"/>
                  <a:gd name="T31" fmla="*/ 163 h 862"/>
                  <a:gd name="T32" fmla="*/ 456 w 912"/>
                  <a:gd name="T33" fmla="*/ 136 h 862"/>
                  <a:gd name="T34" fmla="*/ 486 w 912"/>
                  <a:gd name="T35" fmla="*/ 38 h 862"/>
                  <a:gd name="T36" fmla="*/ 496 w 912"/>
                  <a:gd name="T37" fmla="*/ 161 h 862"/>
                  <a:gd name="T38" fmla="*/ 480 w 912"/>
                  <a:gd name="T39" fmla="*/ 80 h 862"/>
                  <a:gd name="T40" fmla="*/ 507 w 912"/>
                  <a:gd name="T41" fmla="*/ 83 h 862"/>
                  <a:gd name="T42" fmla="*/ 456 w 912"/>
                  <a:gd name="T43" fmla="*/ 136 h 862"/>
                  <a:gd name="T44" fmla="*/ 150 w 912"/>
                  <a:gd name="T45" fmla="*/ 105 h 862"/>
                  <a:gd name="T46" fmla="*/ 107 w 912"/>
                  <a:gd name="T47" fmla="*/ 141 h 862"/>
                  <a:gd name="T48" fmla="*/ 120 w 912"/>
                  <a:gd name="T49" fmla="*/ 274 h 862"/>
                  <a:gd name="T50" fmla="*/ 11 w 912"/>
                  <a:gd name="T51" fmla="*/ 307 h 862"/>
                  <a:gd name="T52" fmla="*/ 16 w 912"/>
                  <a:gd name="T53" fmla="*/ 387 h 862"/>
                  <a:gd name="T54" fmla="*/ 2 w 912"/>
                  <a:gd name="T55" fmla="*/ 404 h 862"/>
                  <a:gd name="T56" fmla="*/ 7 w 912"/>
                  <a:gd name="T57" fmla="*/ 410 h 862"/>
                  <a:gd name="T58" fmla="*/ 64 w 912"/>
                  <a:gd name="T59" fmla="*/ 650 h 862"/>
                  <a:gd name="T60" fmla="*/ 133 w 912"/>
                  <a:gd name="T61" fmla="*/ 644 h 862"/>
                  <a:gd name="T62" fmla="*/ 139 w 912"/>
                  <a:gd name="T63" fmla="*/ 609 h 862"/>
                  <a:gd name="T64" fmla="*/ 69 w 912"/>
                  <a:gd name="T65" fmla="*/ 654 h 862"/>
                  <a:gd name="T66" fmla="*/ 144 w 912"/>
                  <a:gd name="T67" fmla="*/ 743 h 862"/>
                  <a:gd name="T68" fmla="*/ 420 w 912"/>
                  <a:gd name="T69" fmla="*/ 862 h 862"/>
                  <a:gd name="T70" fmla="*/ 613 w 912"/>
                  <a:gd name="T71" fmla="*/ 788 h 862"/>
                  <a:gd name="T72" fmla="*/ 550 w 912"/>
                  <a:gd name="T73" fmla="*/ 701 h 862"/>
                  <a:gd name="T74" fmla="*/ 567 w 912"/>
                  <a:gd name="T75" fmla="*/ 762 h 862"/>
                  <a:gd name="T76" fmla="*/ 595 w 912"/>
                  <a:gd name="T77" fmla="*/ 752 h 862"/>
                  <a:gd name="T78" fmla="*/ 472 w 912"/>
                  <a:gd name="T79" fmla="*/ 757 h 862"/>
                  <a:gd name="T80" fmla="*/ 564 w 912"/>
                  <a:gd name="T81" fmla="*/ 673 h 862"/>
                  <a:gd name="T82" fmla="*/ 539 w 912"/>
                  <a:gd name="T83" fmla="*/ 522 h 862"/>
                  <a:gd name="T84" fmla="*/ 602 w 912"/>
                  <a:gd name="T85" fmla="*/ 450 h 862"/>
                  <a:gd name="T86" fmla="*/ 909 w 912"/>
                  <a:gd name="T87" fmla="*/ 286 h 862"/>
                  <a:gd name="T88" fmla="*/ 843 w 912"/>
                  <a:gd name="T89" fmla="*/ 121 h 862"/>
                  <a:gd name="T90" fmla="*/ 526 w 912"/>
                  <a:gd name="T91" fmla="*/ 0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12" h="862">
                    <a:moveTo>
                      <a:pt x="602" y="468"/>
                    </a:moveTo>
                    <a:cubicBezTo>
                      <a:pt x="598" y="468"/>
                      <a:pt x="594" y="469"/>
                      <a:pt x="589" y="470"/>
                    </a:cubicBezTo>
                    <a:cubicBezTo>
                      <a:pt x="558" y="479"/>
                      <a:pt x="557" y="528"/>
                      <a:pt x="576" y="536"/>
                    </a:cubicBezTo>
                    <a:cubicBezTo>
                      <a:pt x="579" y="528"/>
                      <a:pt x="582" y="520"/>
                      <a:pt x="585" y="512"/>
                    </a:cubicBezTo>
                    <a:cubicBezTo>
                      <a:pt x="581" y="508"/>
                      <a:pt x="577" y="503"/>
                      <a:pt x="577" y="500"/>
                    </a:cubicBezTo>
                    <a:cubicBezTo>
                      <a:pt x="577" y="488"/>
                      <a:pt x="582" y="484"/>
                      <a:pt x="589" y="484"/>
                    </a:cubicBezTo>
                    <a:cubicBezTo>
                      <a:pt x="592" y="484"/>
                      <a:pt x="594" y="484"/>
                      <a:pt x="596" y="485"/>
                    </a:cubicBezTo>
                    <a:cubicBezTo>
                      <a:pt x="599" y="480"/>
                      <a:pt x="602" y="474"/>
                      <a:pt x="605" y="468"/>
                    </a:cubicBezTo>
                    <a:cubicBezTo>
                      <a:pt x="604" y="468"/>
                      <a:pt x="603" y="468"/>
                      <a:pt x="602" y="468"/>
                    </a:cubicBezTo>
                    <a:moveTo>
                      <a:pt x="0" y="423"/>
                    </a:moveTo>
                    <a:cubicBezTo>
                      <a:pt x="0" y="428"/>
                      <a:pt x="1" y="432"/>
                      <a:pt x="1" y="437"/>
                    </a:cubicBezTo>
                    <a:cubicBezTo>
                      <a:pt x="1" y="437"/>
                      <a:pt x="1" y="437"/>
                      <a:pt x="1" y="437"/>
                    </a:cubicBezTo>
                    <a:cubicBezTo>
                      <a:pt x="4" y="437"/>
                      <a:pt x="6" y="435"/>
                      <a:pt x="6" y="430"/>
                    </a:cubicBezTo>
                    <a:cubicBezTo>
                      <a:pt x="6" y="427"/>
                      <a:pt x="3" y="425"/>
                      <a:pt x="0" y="423"/>
                    </a:cubicBezTo>
                    <a:moveTo>
                      <a:pt x="83" y="168"/>
                    </a:moveTo>
                    <a:cubicBezTo>
                      <a:pt x="76" y="176"/>
                      <a:pt x="70" y="184"/>
                      <a:pt x="64" y="192"/>
                    </a:cubicBezTo>
                    <a:cubicBezTo>
                      <a:pt x="72" y="206"/>
                      <a:pt x="87" y="213"/>
                      <a:pt x="98" y="213"/>
                    </a:cubicBezTo>
                    <a:cubicBezTo>
                      <a:pt x="109" y="213"/>
                      <a:pt x="115" y="204"/>
                      <a:pt x="101" y="186"/>
                    </a:cubicBezTo>
                    <a:cubicBezTo>
                      <a:pt x="96" y="179"/>
                      <a:pt x="86" y="174"/>
                      <a:pt x="83" y="168"/>
                    </a:cubicBezTo>
                    <a:moveTo>
                      <a:pt x="312" y="435"/>
                    </a:moveTo>
                    <a:cubicBezTo>
                      <a:pt x="298" y="435"/>
                      <a:pt x="283" y="432"/>
                      <a:pt x="270" y="425"/>
                    </a:cubicBezTo>
                    <a:cubicBezTo>
                      <a:pt x="252" y="414"/>
                      <a:pt x="243" y="400"/>
                      <a:pt x="241" y="385"/>
                    </a:cubicBezTo>
                    <a:cubicBezTo>
                      <a:pt x="236" y="350"/>
                      <a:pt x="270" y="309"/>
                      <a:pt x="310" y="302"/>
                    </a:cubicBezTo>
                    <a:cubicBezTo>
                      <a:pt x="315" y="301"/>
                      <a:pt x="319" y="301"/>
                      <a:pt x="324" y="301"/>
                    </a:cubicBezTo>
                    <a:cubicBezTo>
                      <a:pt x="378" y="301"/>
                      <a:pt x="417" y="355"/>
                      <a:pt x="401" y="409"/>
                    </a:cubicBezTo>
                    <a:cubicBezTo>
                      <a:pt x="391" y="439"/>
                      <a:pt x="367" y="469"/>
                      <a:pt x="333" y="469"/>
                    </a:cubicBezTo>
                    <a:cubicBezTo>
                      <a:pt x="330" y="469"/>
                      <a:pt x="327" y="469"/>
                      <a:pt x="324" y="468"/>
                    </a:cubicBezTo>
                    <a:cubicBezTo>
                      <a:pt x="360" y="456"/>
                      <a:pt x="400" y="414"/>
                      <a:pt x="385" y="374"/>
                    </a:cubicBezTo>
                    <a:cubicBezTo>
                      <a:pt x="376" y="350"/>
                      <a:pt x="346" y="330"/>
                      <a:pt x="319" y="330"/>
                    </a:cubicBezTo>
                    <a:cubicBezTo>
                      <a:pt x="305" y="330"/>
                      <a:pt x="292" y="335"/>
                      <a:pt x="283" y="348"/>
                    </a:cubicBezTo>
                    <a:cubicBezTo>
                      <a:pt x="260" y="383"/>
                      <a:pt x="298" y="406"/>
                      <a:pt x="322" y="406"/>
                    </a:cubicBezTo>
                    <a:cubicBezTo>
                      <a:pt x="332" y="406"/>
                      <a:pt x="340" y="401"/>
                      <a:pt x="337" y="391"/>
                    </a:cubicBezTo>
                    <a:cubicBezTo>
                      <a:pt x="331" y="374"/>
                      <a:pt x="283" y="376"/>
                      <a:pt x="315" y="353"/>
                    </a:cubicBezTo>
                    <a:cubicBezTo>
                      <a:pt x="320" y="349"/>
                      <a:pt x="325" y="347"/>
                      <a:pt x="331" y="347"/>
                    </a:cubicBezTo>
                    <a:cubicBezTo>
                      <a:pt x="348" y="347"/>
                      <a:pt x="363" y="364"/>
                      <a:pt x="364" y="381"/>
                    </a:cubicBezTo>
                    <a:cubicBezTo>
                      <a:pt x="368" y="419"/>
                      <a:pt x="341" y="435"/>
                      <a:pt x="312" y="435"/>
                    </a:cubicBezTo>
                    <a:moveTo>
                      <a:pt x="787" y="226"/>
                    </a:moveTo>
                    <a:cubicBezTo>
                      <a:pt x="768" y="226"/>
                      <a:pt x="749" y="218"/>
                      <a:pt x="739" y="199"/>
                    </a:cubicBezTo>
                    <a:cubicBezTo>
                      <a:pt x="735" y="192"/>
                      <a:pt x="733" y="185"/>
                      <a:pt x="733" y="178"/>
                    </a:cubicBezTo>
                    <a:cubicBezTo>
                      <a:pt x="732" y="153"/>
                      <a:pt x="752" y="130"/>
                      <a:pt x="778" y="125"/>
                    </a:cubicBezTo>
                    <a:cubicBezTo>
                      <a:pt x="783" y="124"/>
                      <a:pt x="787" y="124"/>
                      <a:pt x="791" y="124"/>
                    </a:cubicBezTo>
                    <a:cubicBezTo>
                      <a:pt x="822" y="124"/>
                      <a:pt x="824" y="153"/>
                      <a:pt x="831" y="180"/>
                    </a:cubicBezTo>
                    <a:cubicBezTo>
                      <a:pt x="826" y="161"/>
                      <a:pt x="809" y="148"/>
                      <a:pt x="791" y="148"/>
                    </a:cubicBezTo>
                    <a:cubicBezTo>
                      <a:pt x="785" y="148"/>
                      <a:pt x="778" y="149"/>
                      <a:pt x="772" y="153"/>
                    </a:cubicBezTo>
                    <a:cubicBezTo>
                      <a:pt x="772" y="153"/>
                      <a:pt x="772" y="153"/>
                      <a:pt x="772" y="153"/>
                    </a:cubicBezTo>
                    <a:cubicBezTo>
                      <a:pt x="746" y="169"/>
                      <a:pt x="764" y="181"/>
                      <a:pt x="775" y="181"/>
                    </a:cubicBezTo>
                    <a:cubicBezTo>
                      <a:pt x="781" y="181"/>
                      <a:pt x="786" y="177"/>
                      <a:pt x="780" y="169"/>
                    </a:cubicBezTo>
                    <a:cubicBezTo>
                      <a:pt x="784" y="165"/>
                      <a:pt x="788" y="163"/>
                      <a:pt x="792" y="163"/>
                    </a:cubicBezTo>
                    <a:cubicBezTo>
                      <a:pt x="802" y="163"/>
                      <a:pt x="813" y="172"/>
                      <a:pt x="818" y="180"/>
                    </a:cubicBezTo>
                    <a:cubicBezTo>
                      <a:pt x="836" y="208"/>
                      <a:pt x="813" y="226"/>
                      <a:pt x="787" y="226"/>
                    </a:cubicBezTo>
                    <a:moveTo>
                      <a:pt x="456" y="136"/>
                    </a:moveTo>
                    <a:cubicBezTo>
                      <a:pt x="449" y="120"/>
                      <a:pt x="436" y="109"/>
                      <a:pt x="432" y="94"/>
                    </a:cubicBezTo>
                    <a:cubicBezTo>
                      <a:pt x="430" y="86"/>
                      <a:pt x="431" y="77"/>
                      <a:pt x="435" y="66"/>
                    </a:cubicBezTo>
                    <a:cubicBezTo>
                      <a:pt x="444" y="46"/>
                      <a:pt x="466" y="39"/>
                      <a:pt x="486" y="38"/>
                    </a:cubicBezTo>
                    <a:cubicBezTo>
                      <a:pt x="488" y="38"/>
                      <a:pt x="489" y="38"/>
                      <a:pt x="490" y="38"/>
                    </a:cubicBezTo>
                    <a:cubicBezTo>
                      <a:pt x="529" y="38"/>
                      <a:pt x="561" y="64"/>
                      <a:pt x="559" y="106"/>
                    </a:cubicBezTo>
                    <a:cubicBezTo>
                      <a:pt x="557" y="131"/>
                      <a:pt x="525" y="161"/>
                      <a:pt x="496" y="161"/>
                    </a:cubicBezTo>
                    <a:cubicBezTo>
                      <a:pt x="487" y="161"/>
                      <a:pt x="478" y="157"/>
                      <a:pt x="471" y="150"/>
                    </a:cubicBezTo>
                    <a:cubicBezTo>
                      <a:pt x="461" y="140"/>
                      <a:pt x="453" y="80"/>
                      <a:pt x="476" y="80"/>
                    </a:cubicBezTo>
                    <a:cubicBezTo>
                      <a:pt x="478" y="80"/>
                      <a:pt x="479" y="80"/>
                      <a:pt x="480" y="80"/>
                    </a:cubicBezTo>
                    <a:cubicBezTo>
                      <a:pt x="494" y="84"/>
                      <a:pt x="478" y="101"/>
                      <a:pt x="489" y="106"/>
                    </a:cubicBezTo>
                    <a:cubicBezTo>
                      <a:pt x="490" y="107"/>
                      <a:pt x="491" y="107"/>
                      <a:pt x="492" y="107"/>
                    </a:cubicBezTo>
                    <a:cubicBezTo>
                      <a:pt x="499" y="107"/>
                      <a:pt x="506" y="95"/>
                      <a:pt x="507" y="83"/>
                    </a:cubicBezTo>
                    <a:cubicBezTo>
                      <a:pt x="509" y="71"/>
                      <a:pt x="505" y="59"/>
                      <a:pt x="491" y="59"/>
                    </a:cubicBezTo>
                    <a:cubicBezTo>
                      <a:pt x="487" y="59"/>
                      <a:pt x="482" y="60"/>
                      <a:pt x="476" y="62"/>
                    </a:cubicBezTo>
                    <a:cubicBezTo>
                      <a:pt x="447" y="74"/>
                      <a:pt x="444" y="110"/>
                      <a:pt x="456" y="136"/>
                    </a:cubicBezTo>
                    <a:moveTo>
                      <a:pt x="526" y="0"/>
                    </a:moveTo>
                    <a:cubicBezTo>
                      <a:pt x="452" y="0"/>
                      <a:pt x="372" y="14"/>
                      <a:pt x="304" y="32"/>
                    </a:cubicBezTo>
                    <a:cubicBezTo>
                      <a:pt x="248" y="48"/>
                      <a:pt x="196" y="72"/>
                      <a:pt x="150" y="105"/>
                    </a:cubicBezTo>
                    <a:cubicBezTo>
                      <a:pt x="196" y="129"/>
                      <a:pt x="212" y="190"/>
                      <a:pt x="165" y="230"/>
                    </a:cubicBezTo>
                    <a:cubicBezTo>
                      <a:pt x="186" y="186"/>
                      <a:pt x="170" y="139"/>
                      <a:pt x="121" y="129"/>
                    </a:cubicBezTo>
                    <a:cubicBezTo>
                      <a:pt x="116" y="133"/>
                      <a:pt x="112" y="137"/>
                      <a:pt x="107" y="141"/>
                    </a:cubicBezTo>
                    <a:cubicBezTo>
                      <a:pt x="108" y="141"/>
                      <a:pt x="108" y="141"/>
                      <a:pt x="109" y="141"/>
                    </a:cubicBezTo>
                    <a:cubicBezTo>
                      <a:pt x="122" y="141"/>
                      <a:pt x="135" y="150"/>
                      <a:pt x="143" y="159"/>
                    </a:cubicBezTo>
                    <a:cubicBezTo>
                      <a:pt x="174" y="195"/>
                      <a:pt x="170" y="264"/>
                      <a:pt x="120" y="274"/>
                    </a:cubicBezTo>
                    <a:cubicBezTo>
                      <a:pt x="115" y="275"/>
                      <a:pt x="111" y="275"/>
                      <a:pt x="106" y="275"/>
                    </a:cubicBezTo>
                    <a:cubicBezTo>
                      <a:pt x="79" y="275"/>
                      <a:pt x="53" y="260"/>
                      <a:pt x="36" y="239"/>
                    </a:cubicBezTo>
                    <a:cubicBezTo>
                      <a:pt x="26" y="260"/>
                      <a:pt x="17" y="283"/>
                      <a:pt x="11" y="307"/>
                    </a:cubicBezTo>
                    <a:cubicBezTo>
                      <a:pt x="5" y="332"/>
                      <a:pt x="2" y="359"/>
                      <a:pt x="0" y="385"/>
                    </a:cubicBezTo>
                    <a:cubicBezTo>
                      <a:pt x="1" y="385"/>
                      <a:pt x="2" y="385"/>
                      <a:pt x="3" y="385"/>
                    </a:cubicBezTo>
                    <a:cubicBezTo>
                      <a:pt x="7" y="385"/>
                      <a:pt x="11" y="386"/>
                      <a:pt x="16" y="387"/>
                    </a:cubicBezTo>
                    <a:cubicBezTo>
                      <a:pt x="36" y="394"/>
                      <a:pt x="43" y="415"/>
                      <a:pt x="35" y="435"/>
                    </a:cubicBezTo>
                    <a:cubicBezTo>
                      <a:pt x="30" y="420"/>
                      <a:pt x="26" y="406"/>
                      <a:pt x="8" y="405"/>
                    </a:cubicBezTo>
                    <a:cubicBezTo>
                      <a:pt x="6" y="404"/>
                      <a:pt x="4" y="404"/>
                      <a:pt x="2" y="404"/>
                    </a:cubicBezTo>
                    <a:cubicBezTo>
                      <a:pt x="1" y="404"/>
                      <a:pt x="1" y="404"/>
                      <a:pt x="0" y="404"/>
                    </a:cubicBezTo>
                    <a:cubicBezTo>
                      <a:pt x="0" y="407"/>
                      <a:pt x="0" y="409"/>
                      <a:pt x="0" y="412"/>
                    </a:cubicBezTo>
                    <a:cubicBezTo>
                      <a:pt x="2" y="411"/>
                      <a:pt x="4" y="410"/>
                      <a:pt x="7" y="410"/>
                    </a:cubicBezTo>
                    <a:cubicBezTo>
                      <a:pt x="23" y="410"/>
                      <a:pt x="34" y="437"/>
                      <a:pt x="26" y="450"/>
                    </a:cubicBezTo>
                    <a:cubicBezTo>
                      <a:pt x="22" y="457"/>
                      <a:pt x="13" y="461"/>
                      <a:pt x="3" y="462"/>
                    </a:cubicBezTo>
                    <a:cubicBezTo>
                      <a:pt x="11" y="528"/>
                      <a:pt x="33" y="593"/>
                      <a:pt x="64" y="650"/>
                    </a:cubicBezTo>
                    <a:cubicBezTo>
                      <a:pt x="69" y="660"/>
                      <a:pt x="76" y="670"/>
                      <a:pt x="83" y="680"/>
                    </a:cubicBezTo>
                    <a:cubicBezTo>
                      <a:pt x="84" y="655"/>
                      <a:pt x="104" y="634"/>
                      <a:pt x="120" y="634"/>
                    </a:cubicBezTo>
                    <a:cubicBezTo>
                      <a:pt x="125" y="634"/>
                      <a:pt x="130" y="637"/>
                      <a:pt x="133" y="644"/>
                    </a:cubicBezTo>
                    <a:cubicBezTo>
                      <a:pt x="139" y="657"/>
                      <a:pt x="107" y="672"/>
                      <a:pt x="125" y="689"/>
                    </a:cubicBezTo>
                    <a:cubicBezTo>
                      <a:pt x="129" y="693"/>
                      <a:pt x="134" y="694"/>
                      <a:pt x="138" y="694"/>
                    </a:cubicBezTo>
                    <a:cubicBezTo>
                      <a:pt x="168" y="694"/>
                      <a:pt x="199" y="625"/>
                      <a:pt x="139" y="609"/>
                    </a:cubicBezTo>
                    <a:cubicBezTo>
                      <a:pt x="137" y="608"/>
                      <a:pt x="134" y="608"/>
                      <a:pt x="132" y="608"/>
                    </a:cubicBezTo>
                    <a:cubicBezTo>
                      <a:pt x="107" y="608"/>
                      <a:pt x="64" y="632"/>
                      <a:pt x="70" y="658"/>
                    </a:cubicBezTo>
                    <a:cubicBezTo>
                      <a:pt x="69" y="657"/>
                      <a:pt x="69" y="656"/>
                      <a:pt x="69" y="654"/>
                    </a:cubicBezTo>
                    <a:cubicBezTo>
                      <a:pt x="60" y="606"/>
                      <a:pt x="100" y="580"/>
                      <a:pt x="141" y="580"/>
                    </a:cubicBezTo>
                    <a:cubicBezTo>
                      <a:pt x="172" y="580"/>
                      <a:pt x="204" y="596"/>
                      <a:pt x="215" y="629"/>
                    </a:cubicBezTo>
                    <a:cubicBezTo>
                      <a:pt x="232" y="685"/>
                      <a:pt x="190" y="743"/>
                      <a:pt x="144" y="743"/>
                    </a:cubicBezTo>
                    <a:cubicBezTo>
                      <a:pt x="143" y="743"/>
                      <a:pt x="142" y="743"/>
                      <a:pt x="141" y="743"/>
                    </a:cubicBezTo>
                    <a:cubicBezTo>
                      <a:pt x="214" y="805"/>
                      <a:pt x="313" y="846"/>
                      <a:pt x="399" y="861"/>
                    </a:cubicBezTo>
                    <a:cubicBezTo>
                      <a:pt x="406" y="862"/>
                      <a:pt x="413" y="862"/>
                      <a:pt x="420" y="862"/>
                    </a:cubicBezTo>
                    <a:cubicBezTo>
                      <a:pt x="468" y="862"/>
                      <a:pt x="515" y="837"/>
                      <a:pt x="563" y="832"/>
                    </a:cubicBezTo>
                    <a:cubicBezTo>
                      <a:pt x="567" y="832"/>
                      <a:pt x="571" y="831"/>
                      <a:pt x="574" y="830"/>
                    </a:cubicBezTo>
                    <a:cubicBezTo>
                      <a:pt x="591" y="820"/>
                      <a:pt x="606" y="805"/>
                      <a:pt x="613" y="788"/>
                    </a:cubicBezTo>
                    <a:cubicBezTo>
                      <a:pt x="610" y="772"/>
                      <a:pt x="601" y="754"/>
                      <a:pt x="590" y="735"/>
                    </a:cubicBezTo>
                    <a:cubicBezTo>
                      <a:pt x="585" y="726"/>
                      <a:pt x="580" y="716"/>
                      <a:pt x="576" y="707"/>
                    </a:cubicBezTo>
                    <a:cubicBezTo>
                      <a:pt x="568" y="703"/>
                      <a:pt x="559" y="701"/>
                      <a:pt x="550" y="701"/>
                    </a:cubicBezTo>
                    <a:cubicBezTo>
                      <a:pt x="536" y="701"/>
                      <a:pt x="523" y="707"/>
                      <a:pt x="514" y="720"/>
                    </a:cubicBezTo>
                    <a:cubicBezTo>
                      <a:pt x="491" y="755"/>
                      <a:pt x="529" y="777"/>
                      <a:pt x="553" y="777"/>
                    </a:cubicBezTo>
                    <a:cubicBezTo>
                      <a:pt x="563" y="777"/>
                      <a:pt x="571" y="772"/>
                      <a:pt x="567" y="762"/>
                    </a:cubicBezTo>
                    <a:cubicBezTo>
                      <a:pt x="562" y="745"/>
                      <a:pt x="514" y="747"/>
                      <a:pt x="546" y="724"/>
                    </a:cubicBezTo>
                    <a:cubicBezTo>
                      <a:pt x="551" y="721"/>
                      <a:pt x="556" y="719"/>
                      <a:pt x="562" y="719"/>
                    </a:cubicBezTo>
                    <a:cubicBezTo>
                      <a:pt x="579" y="719"/>
                      <a:pt x="593" y="736"/>
                      <a:pt x="595" y="752"/>
                    </a:cubicBezTo>
                    <a:cubicBezTo>
                      <a:pt x="599" y="790"/>
                      <a:pt x="572" y="807"/>
                      <a:pt x="543" y="807"/>
                    </a:cubicBezTo>
                    <a:cubicBezTo>
                      <a:pt x="529" y="807"/>
                      <a:pt x="514" y="803"/>
                      <a:pt x="501" y="796"/>
                    </a:cubicBezTo>
                    <a:cubicBezTo>
                      <a:pt x="482" y="786"/>
                      <a:pt x="474" y="772"/>
                      <a:pt x="472" y="757"/>
                    </a:cubicBezTo>
                    <a:cubicBezTo>
                      <a:pt x="467" y="721"/>
                      <a:pt x="501" y="680"/>
                      <a:pt x="541" y="673"/>
                    </a:cubicBezTo>
                    <a:cubicBezTo>
                      <a:pt x="546" y="673"/>
                      <a:pt x="550" y="672"/>
                      <a:pt x="555" y="672"/>
                    </a:cubicBezTo>
                    <a:cubicBezTo>
                      <a:pt x="558" y="672"/>
                      <a:pt x="561" y="672"/>
                      <a:pt x="564" y="673"/>
                    </a:cubicBezTo>
                    <a:cubicBezTo>
                      <a:pt x="558" y="650"/>
                      <a:pt x="557" y="626"/>
                      <a:pt x="561" y="598"/>
                    </a:cubicBezTo>
                    <a:cubicBezTo>
                      <a:pt x="563" y="585"/>
                      <a:pt x="566" y="571"/>
                      <a:pt x="570" y="556"/>
                    </a:cubicBezTo>
                    <a:cubicBezTo>
                      <a:pt x="557" y="553"/>
                      <a:pt x="546" y="542"/>
                      <a:pt x="539" y="522"/>
                    </a:cubicBezTo>
                    <a:cubicBezTo>
                      <a:pt x="537" y="517"/>
                      <a:pt x="536" y="512"/>
                      <a:pt x="536" y="507"/>
                    </a:cubicBezTo>
                    <a:cubicBezTo>
                      <a:pt x="534" y="474"/>
                      <a:pt x="567" y="451"/>
                      <a:pt x="600" y="450"/>
                    </a:cubicBezTo>
                    <a:cubicBezTo>
                      <a:pt x="601" y="450"/>
                      <a:pt x="602" y="450"/>
                      <a:pt x="602" y="450"/>
                    </a:cubicBezTo>
                    <a:cubicBezTo>
                      <a:pt x="607" y="450"/>
                      <a:pt x="611" y="450"/>
                      <a:pt x="615" y="451"/>
                    </a:cubicBezTo>
                    <a:cubicBezTo>
                      <a:pt x="641" y="407"/>
                      <a:pt x="675" y="369"/>
                      <a:pt x="715" y="349"/>
                    </a:cubicBezTo>
                    <a:cubicBezTo>
                      <a:pt x="759" y="328"/>
                      <a:pt x="905" y="338"/>
                      <a:pt x="909" y="286"/>
                    </a:cubicBezTo>
                    <a:cubicBezTo>
                      <a:pt x="912" y="252"/>
                      <a:pt x="887" y="204"/>
                      <a:pt x="875" y="172"/>
                    </a:cubicBezTo>
                    <a:cubicBezTo>
                      <a:pt x="874" y="171"/>
                      <a:pt x="874" y="169"/>
                      <a:pt x="873" y="168"/>
                    </a:cubicBezTo>
                    <a:cubicBezTo>
                      <a:pt x="864" y="152"/>
                      <a:pt x="854" y="136"/>
                      <a:pt x="843" y="121"/>
                    </a:cubicBezTo>
                    <a:cubicBezTo>
                      <a:pt x="830" y="106"/>
                      <a:pt x="815" y="92"/>
                      <a:pt x="800" y="80"/>
                    </a:cubicBezTo>
                    <a:cubicBezTo>
                      <a:pt x="739" y="32"/>
                      <a:pt x="661" y="12"/>
                      <a:pt x="584" y="3"/>
                    </a:cubicBezTo>
                    <a:cubicBezTo>
                      <a:pt x="566" y="1"/>
                      <a:pt x="546" y="0"/>
                      <a:pt x="526" y="0"/>
                    </a:cubicBezTo>
                  </a:path>
                </a:pathLst>
              </a:custGeom>
              <a:solidFill>
                <a:srgbClr val="A1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67A59DBD-4D4C-4873-99DF-A879A15FFA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56088" y="3216275"/>
                <a:ext cx="182563" cy="327025"/>
              </a:xfrm>
              <a:custGeom>
                <a:avLst/>
                <a:gdLst>
                  <a:gd name="T0" fmla="*/ 7 w 43"/>
                  <a:gd name="T1" fmla="*/ 25 h 77"/>
                  <a:gd name="T2" fmla="*/ 0 w 43"/>
                  <a:gd name="T3" fmla="*/ 27 h 77"/>
                  <a:gd name="T4" fmla="*/ 0 w 43"/>
                  <a:gd name="T5" fmla="*/ 38 h 77"/>
                  <a:gd name="T6" fmla="*/ 6 w 43"/>
                  <a:gd name="T7" fmla="*/ 45 h 77"/>
                  <a:gd name="T8" fmla="*/ 1 w 43"/>
                  <a:gd name="T9" fmla="*/ 52 h 77"/>
                  <a:gd name="T10" fmla="*/ 1 w 43"/>
                  <a:gd name="T11" fmla="*/ 52 h 77"/>
                  <a:gd name="T12" fmla="*/ 3 w 43"/>
                  <a:gd name="T13" fmla="*/ 77 h 77"/>
                  <a:gd name="T14" fmla="*/ 26 w 43"/>
                  <a:gd name="T15" fmla="*/ 65 h 77"/>
                  <a:gd name="T16" fmla="*/ 7 w 43"/>
                  <a:gd name="T17" fmla="*/ 25 h 77"/>
                  <a:gd name="T18" fmla="*/ 3 w 43"/>
                  <a:gd name="T19" fmla="*/ 0 h 77"/>
                  <a:gd name="T20" fmla="*/ 0 w 43"/>
                  <a:gd name="T21" fmla="*/ 0 h 77"/>
                  <a:gd name="T22" fmla="*/ 0 w 43"/>
                  <a:gd name="T23" fmla="*/ 19 h 77"/>
                  <a:gd name="T24" fmla="*/ 2 w 43"/>
                  <a:gd name="T25" fmla="*/ 19 h 77"/>
                  <a:gd name="T26" fmla="*/ 8 w 43"/>
                  <a:gd name="T27" fmla="*/ 20 h 77"/>
                  <a:gd name="T28" fmla="*/ 35 w 43"/>
                  <a:gd name="T29" fmla="*/ 50 h 77"/>
                  <a:gd name="T30" fmla="*/ 16 w 43"/>
                  <a:gd name="T31" fmla="*/ 2 h 77"/>
                  <a:gd name="T32" fmla="*/ 3 w 43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77">
                    <a:moveTo>
                      <a:pt x="7" y="25"/>
                    </a:moveTo>
                    <a:cubicBezTo>
                      <a:pt x="4" y="25"/>
                      <a:pt x="2" y="26"/>
                      <a:pt x="0" y="27"/>
                    </a:cubicBezTo>
                    <a:cubicBezTo>
                      <a:pt x="0" y="30"/>
                      <a:pt x="0" y="34"/>
                      <a:pt x="0" y="38"/>
                    </a:cubicBezTo>
                    <a:cubicBezTo>
                      <a:pt x="3" y="40"/>
                      <a:pt x="6" y="42"/>
                      <a:pt x="6" y="45"/>
                    </a:cubicBezTo>
                    <a:cubicBezTo>
                      <a:pt x="6" y="50"/>
                      <a:pt x="4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60"/>
                      <a:pt x="2" y="69"/>
                      <a:pt x="3" y="77"/>
                    </a:cubicBezTo>
                    <a:cubicBezTo>
                      <a:pt x="13" y="76"/>
                      <a:pt x="22" y="72"/>
                      <a:pt x="26" y="65"/>
                    </a:cubicBezTo>
                    <a:cubicBezTo>
                      <a:pt x="34" y="52"/>
                      <a:pt x="23" y="25"/>
                      <a:pt x="7" y="25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6"/>
                      <a:pt x="0" y="13"/>
                      <a:pt x="0" y="19"/>
                    </a:cubicBezTo>
                    <a:cubicBezTo>
                      <a:pt x="1" y="19"/>
                      <a:pt x="1" y="19"/>
                      <a:pt x="2" y="19"/>
                    </a:cubicBezTo>
                    <a:cubicBezTo>
                      <a:pt x="4" y="19"/>
                      <a:pt x="6" y="19"/>
                      <a:pt x="8" y="20"/>
                    </a:cubicBezTo>
                    <a:cubicBezTo>
                      <a:pt x="26" y="21"/>
                      <a:pt x="30" y="35"/>
                      <a:pt x="35" y="50"/>
                    </a:cubicBezTo>
                    <a:cubicBezTo>
                      <a:pt x="43" y="30"/>
                      <a:pt x="36" y="9"/>
                      <a:pt x="16" y="2"/>
                    </a:cubicBezTo>
                    <a:cubicBezTo>
                      <a:pt x="11" y="1"/>
                      <a:pt x="7" y="0"/>
                      <a:pt x="3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2F44B3EE-D197-4A95-A2A8-74C607D85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213" y="2860675"/>
                <a:ext cx="768350" cy="712788"/>
              </a:xfrm>
              <a:custGeom>
                <a:avLst/>
                <a:gdLst>
                  <a:gd name="T0" fmla="*/ 88 w 181"/>
                  <a:gd name="T1" fmla="*/ 0 h 168"/>
                  <a:gd name="T2" fmla="*/ 74 w 181"/>
                  <a:gd name="T3" fmla="*/ 1 h 168"/>
                  <a:gd name="T4" fmla="*/ 5 w 181"/>
                  <a:gd name="T5" fmla="*/ 84 h 168"/>
                  <a:gd name="T6" fmla="*/ 34 w 181"/>
                  <a:gd name="T7" fmla="*/ 124 h 168"/>
                  <a:gd name="T8" fmla="*/ 76 w 181"/>
                  <a:gd name="T9" fmla="*/ 134 h 168"/>
                  <a:gd name="T10" fmla="*/ 128 w 181"/>
                  <a:gd name="T11" fmla="*/ 80 h 168"/>
                  <a:gd name="T12" fmla="*/ 95 w 181"/>
                  <a:gd name="T13" fmla="*/ 46 h 168"/>
                  <a:gd name="T14" fmla="*/ 79 w 181"/>
                  <a:gd name="T15" fmla="*/ 52 h 168"/>
                  <a:gd name="T16" fmla="*/ 101 w 181"/>
                  <a:gd name="T17" fmla="*/ 90 h 168"/>
                  <a:gd name="T18" fmla="*/ 86 w 181"/>
                  <a:gd name="T19" fmla="*/ 105 h 168"/>
                  <a:gd name="T20" fmla="*/ 47 w 181"/>
                  <a:gd name="T21" fmla="*/ 47 h 168"/>
                  <a:gd name="T22" fmla="*/ 83 w 181"/>
                  <a:gd name="T23" fmla="*/ 29 h 168"/>
                  <a:gd name="T24" fmla="*/ 149 w 181"/>
                  <a:gd name="T25" fmla="*/ 73 h 168"/>
                  <a:gd name="T26" fmla="*/ 88 w 181"/>
                  <a:gd name="T27" fmla="*/ 167 h 168"/>
                  <a:gd name="T28" fmla="*/ 97 w 181"/>
                  <a:gd name="T29" fmla="*/ 168 h 168"/>
                  <a:gd name="T30" fmla="*/ 165 w 181"/>
                  <a:gd name="T31" fmla="*/ 108 h 168"/>
                  <a:gd name="T32" fmla="*/ 88 w 181"/>
                  <a:gd name="T3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1" h="168">
                    <a:moveTo>
                      <a:pt x="88" y="0"/>
                    </a:moveTo>
                    <a:cubicBezTo>
                      <a:pt x="83" y="0"/>
                      <a:pt x="79" y="0"/>
                      <a:pt x="74" y="1"/>
                    </a:cubicBezTo>
                    <a:cubicBezTo>
                      <a:pt x="34" y="8"/>
                      <a:pt x="0" y="49"/>
                      <a:pt x="5" y="84"/>
                    </a:cubicBezTo>
                    <a:cubicBezTo>
                      <a:pt x="7" y="99"/>
                      <a:pt x="16" y="113"/>
                      <a:pt x="34" y="124"/>
                    </a:cubicBezTo>
                    <a:cubicBezTo>
                      <a:pt x="47" y="131"/>
                      <a:pt x="62" y="134"/>
                      <a:pt x="76" y="134"/>
                    </a:cubicBezTo>
                    <a:cubicBezTo>
                      <a:pt x="105" y="134"/>
                      <a:pt x="132" y="118"/>
                      <a:pt x="128" y="80"/>
                    </a:cubicBezTo>
                    <a:cubicBezTo>
                      <a:pt x="127" y="63"/>
                      <a:pt x="112" y="46"/>
                      <a:pt x="95" y="46"/>
                    </a:cubicBezTo>
                    <a:cubicBezTo>
                      <a:pt x="89" y="46"/>
                      <a:pt x="84" y="48"/>
                      <a:pt x="79" y="52"/>
                    </a:cubicBezTo>
                    <a:cubicBezTo>
                      <a:pt x="47" y="75"/>
                      <a:pt x="95" y="73"/>
                      <a:pt x="101" y="90"/>
                    </a:cubicBezTo>
                    <a:cubicBezTo>
                      <a:pt x="104" y="100"/>
                      <a:pt x="96" y="105"/>
                      <a:pt x="86" y="105"/>
                    </a:cubicBezTo>
                    <a:cubicBezTo>
                      <a:pt x="62" y="105"/>
                      <a:pt x="24" y="82"/>
                      <a:pt x="47" y="47"/>
                    </a:cubicBezTo>
                    <a:cubicBezTo>
                      <a:pt x="56" y="34"/>
                      <a:pt x="69" y="29"/>
                      <a:pt x="83" y="29"/>
                    </a:cubicBezTo>
                    <a:cubicBezTo>
                      <a:pt x="110" y="29"/>
                      <a:pt x="140" y="49"/>
                      <a:pt x="149" y="73"/>
                    </a:cubicBezTo>
                    <a:cubicBezTo>
                      <a:pt x="164" y="113"/>
                      <a:pt x="124" y="155"/>
                      <a:pt x="88" y="167"/>
                    </a:cubicBezTo>
                    <a:cubicBezTo>
                      <a:pt x="91" y="168"/>
                      <a:pt x="94" y="168"/>
                      <a:pt x="97" y="168"/>
                    </a:cubicBezTo>
                    <a:cubicBezTo>
                      <a:pt x="131" y="168"/>
                      <a:pt x="155" y="138"/>
                      <a:pt x="165" y="108"/>
                    </a:cubicBezTo>
                    <a:cubicBezTo>
                      <a:pt x="181" y="54"/>
                      <a:pt x="142" y="0"/>
                      <a:pt x="88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972DD006-87B1-468D-84C5-30C750E46F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35701" y="4435475"/>
                <a:ext cx="636588" cy="669925"/>
              </a:xfrm>
              <a:custGeom>
                <a:avLst/>
                <a:gdLst>
                  <a:gd name="T0" fmla="*/ 146 w 150"/>
                  <a:gd name="T1" fmla="*/ 116 h 158"/>
                  <a:gd name="T2" fmla="*/ 107 w 150"/>
                  <a:gd name="T3" fmla="*/ 158 h 158"/>
                  <a:gd name="T4" fmla="*/ 146 w 150"/>
                  <a:gd name="T5" fmla="*/ 116 h 158"/>
                  <a:gd name="T6" fmla="*/ 88 w 150"/>
                  <a:gd name="T7" fmla="*/ 0 h 158"/>
                  <a:gd name="T8" fmla="*/ 74 w 150"/>
                  <a:gd name="T9" fmla="*/ 1 h 158"/>
                  <a:gd name="T10" fmla="*/ 5 w 150"/>
                  <a:gd name="T11" fmla="*/ 85 h 158"/>
                  <a:gd name="T12" fmla="*/ 34 w 150"/>
                  <a:gd name="T13" fmla="*/ 124 h 158"/>
                  <a:gd name="T14" fmla="*/ 76 w 150"/>
                  <a:gd name="T15" fmla="*/ 135 h 158"/>
                  <a:gd name="T16" fmla="*/ 128 w 150"/>
                  <a:gd name="T17" fmla="*/ 80 h 158"/>
                  <a:gd name="T18" fmla="*/ 95 w 150"/>
                  <a:gd name="T19" fmla="*/ 47 h 158"/>
                  <a:gd name="T20" fmla="*/ 79 w 150"/>
                  <a:gd name="T21" fmla="*/ 52 h 158"/>
                  <a:gd name="T22" fmla="*/ 100 w 150"/>
                  <a:gd name="T23" fmla="*/ 90 h 158"/>
                  <a:gd name="T24" fmla="*/ 86 w 150"/>
                  <a:gd name="T25" fmla="*/ 105 h 158"/>
                  <a:gd name="T26" fmla="*/ 47 w 150"/>
                  <a:gd name="T27" fmla="*/ 48 h 158"/>
                  <a:gd name="T28" fmla="*/ 83 w 150"/>
                  <a:gd name="T29" fmla="*/ 29 h 158"/>
                  <a:gd name="T30" fmla="*/ 109 w 150"/>
                  <a:gd name="T31" fmla="*/ 35 h 158"/>
                  <a:gd name="T32" fmla="*/ 97 w 150"/>
                  <a:gd name="T33" fmla="*/ 1 h 158"/>
                  <a:gd name="T34" fmla="*/ 88 w 150"/>
                  <a:gd name="T3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0" h="158">
                    <a:moveTo>
                      <a:pt x="146" y="116"/>
                    </a:moveTo>
                    <a:cubicBezTo>
                      <a:pt x="139" y="133"/>
                      <a:pt x="124" y="148"/>
                      <a:pt x="107" y="158"/>
                    </a:cubicBezTo>
                    <a:cubicBezTo>
                      <a:pt x="142" y="152"/>
                      <a:pt x="150" y="137"/>
                      <a:pt x="146" y="116"/>
                    </a:cubicBezTo>
                    <a:moveTo>
                      <a:pt x="88" y="0"/>
                    </a:moveTo>
                    <a:cubicBezTo>
                      <a:pt x="83" y="0"/>
                      <a:pt x="79" y="1"/>
                      <a:pt x="74" y="1"/>
                    </a:cubicBezTo>
                    <a:cubicBezTo>
                      <a:pt x="34" y="8"/>
                      <a:pt x="0" y="49"/>
                      <a:pt x="5" y="85"/>
                    </a:cubicBezTo>
                    <a:cubicBezTo>
                      <a:pt x="7" y="100"/>
                      <a:pt x="15" y="114"/>
                      <a:pt x="34" y="124"/>
                    </a:cubicBezTo>
                    <a:cubicBezTo>
                      <a:pt x="47" y="131"/>
                      <a:pt x="62" y="135"/>
                      <a:pt x="76" y="135"/>
                    </a:cubicBezTo>
                    <a:cubicBezTo>
                      <a:pt x="105" y="135"/>
                      <a:pt x="132" y="118"/>
                      <a:pt x="128" y="80"/>
                    </a:cubicBezTo>
                    <a:cubicBezTo>
                      <a:pt x="126" y="64"/>
                      <a:pt x="112" y="47"/>
                      <a:pt x="95" y="47"/>
                    </a:cubicBezTo>
                    <a:cubicBezTo>
                      <a:pt x="89" y="47"/>
                      <a:pt x="84" y="49"/>
                      <a:pt x="79" y="52"/>
                    </a:cubicBezTo>
                    <a:cubicBezTo>
                      <a:pt x="47" y="75"/>
                      <a:pt x="95" y="73"/>
                      <a:pt x="100" y="90"/>
                    </a:cubicBezTo>
                    <a:cubicBezTo>
                      <a:pt x="104" y="100"/>
                      <a:pt x="96" y="105"/>
                      <a:pt x="86" y="105"/>
                    </a:cubicBezTo>
                    <a:cubicBezTo>
                      <a:pt x="62" y="105"/>
                      <a:pt x="24" y="83"/>
                      <a:pt x="47" y="48"/>
                    </a:cubicBezTo>
                    <a:cubicBezTo>
                      <a:pt x="56" y="35"/>
                      <a:pt x="69" y="29"/>
                      <a:pt x="83" y="29"/>
                    </a:cubicBezTo>
                    <a:cubicBezTo>
                      <a:pt x="92" y="29"/>
                      <a:pt x="101" y="31"/>
                      <a:pt x="109" y="35"/>
                    </a:cubicBezTo>
                    <a:cubicBezTo>
                      <a:pt x="104" y="24"/>
                      <a:pt x="100" y="12"/>
                      <a:pt x="97" y="1"/>
                    </a:cubicBezTo>
                    <a:cubicBezTo>
                      <a:pt x="94" y="0"/>
                      <a:pt x="91" y="0"/>
                      <a:pt x="88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5CF6ECFF-8D5C-4C54-A4C5-1CBA96B63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088" y="4044950"/>
                <a:ext cx="730250" cy="690563"/>
              </a:xfrm>
              <a:custGeom>
                <a:avLst/>
                <a:gdLst>
                  <a:gd name="T0" fmla="*/ 81 w 172"/>
                  <a:gd name="T1" fmla="*/ 0 h 163"/>
                  <a:gd name="T2" fmla="*/ 9 w 172"/>
                  <a:gd name="T3" fmla="*/ 74 h 163"/>
                  <a:gd name="T4" fmla="*/ 10 w 172"/>
                  <a:gd name="T5" fmla="*/ 78 h 163"/>
                  <a:gd name="T6" fmla="*/ 72 w 172"/>
                  <a:gd name="T7" fmla="*/ 28 h 163"/>
                  <a:gd name="T8" fmla="*/ 79 w 172"/>
                  <a:gd name="T9" fmla="*/ 29 h 163"/>
                  <a:gd name="T10" fmla="*/ 78 w 172"/>
                  <a:gd name="T11" fmla="*/ 114 h 163"/>
                  <a:gd name="T12" fmla="*/ 65 w 172"/>
                  <a:gd name="T13" fmla="*/ 109 h 163"/>
                  <a:gd name="T14" fmla="*/ 73 w 172"/>
                  <a:gd name="T15" fmla="*/ 64 h 163"/>
                  <a:gd name="T16" fmla="*/ 60 w 172"/>
                  <a:gd name="T17" fmla="*/ 54 h 163"/>
                  <a:gd name="T18" fmla="*/ 23 w 172"/>
                  <a:gd name="T19" fmla="*/ 100 h 163"/>
                  <a:gd name="T20" fmla="*/ 81 w 172"/>
                  <a:gd name="T21" fmla="*/ 163 h 163"/>
                  <a:gd name="T22" fmla="*/ 84 w 172"/>
                  <a:gd name="T23" fmla="*/ 163 h 163"/>
                  <a:gd name="T24" fmla="*/ 155 w 172"/>
                  <a:gd name="T25" fmla="*/ 49 h 163"/>
                  <a:gd name="T26" fmla="*/ 81 w 172"/>
                  <a:gd name="T27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2" h="163">
                    <a:moveTo>
                      <a:pt x="81" y="0"/>
                    </a:moveTo>
                    <a:cubicBezTo>
                      <a:pt x="40" y="0"/>
                      <a:pt x="0" y="26"/>
                      <a:pt x="9" y="74"/>
                    </a:cubicBezTo>
                    <a:cubicBezTo>
                      <a:pt x="9" y="76"/>
                      <a:pt x="9" y="77"/>
                      <a:pt x="10" y="78"/>
                    </a:cubicBezTo>
                    <a:cubicBezTo>
                      <a:pt x="4" y="52"/>
                      <a:pt x="47" y="28"/>
                      <a:pt x="72" y="28"/>
                    </a:cubicBezTo>
                    <a:cubicBezTo>
                      <a:pt x="74" y="28"/>
                      <a:pt x="77" y="28"/>
                      <a:pt x="79" y="29"/>
                    </a:cubicBezTo>
                    <a:cubicBezTo>
                      <a:pt x="139" y="45"/>
                      <a:pt x="108" y="114"/>
                      <a:pt x="78" y="114"/>
                    </a:cubicBezTo>
                    <a:cubicBezTo>
                      <a:pt x="74" y="114"/>
                      <a:pt x="69" y="113"/>
                      <a:pt x="65" y="109"/>
                    </a:cubicBezTo>
                    <a:cubicBezTo>
                      <a:pt x="47" y="92"/>
                      <a:pt x="79" y="77"/>
                      <a:pt x="73" y="64"/>
                    </a:cubicBezTo>
                    <a:cubicBezTo>
                      <a:pt x="70" y="57"/>
                      <a:pt x="65" y="54"/>
                      <a:pt x="60" y="54"/>
                    </a:cubicBezTo>
                    <a:cubicBezTo>
                      <a:pt x="44" y="54"/>
                      <a:pt x="24" y="75"/>
                      <a:pt x="23" y="100"/>
                    </a:cubicBezTo>
                    <a:cubicBezTo>
                      <a:pt x="39" y="123"/>
                      <a:pt x="59" y="144"/>
                      <a:pt x="81" y="163"/>
                    </a:cubicBezTo>
                    <a:cubicBezTo>
                      <a:pt x="82" y="163"/>
                      <a:pt x="83" y="163"/>
                      <a:pt x="84" y="163"/>
                    </a:cubicBezTo>
                    <a:cubicBezTo>
                      <a:pt x="130" y="163"/>
                      <a:pt x="172" y="105"/>
                      <a:pt x="155" y="49"/>
                    </a:cubicBezTo>
                    <a:cubicBezTo>
                      <a:pt x="144" y="16"/>
                      <a:pt x="112" y="0"/>
                      <a:pt x="81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D91ACEE5-C947-41D9-BE43-18D090BF4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8" y="1744663"/>
                <a:ext cx="555625" cy="522288"/>
              </a:xfrm>
              <a:custGeom>
                <a:avLst/>
                <a:gdLst>
                  <a:gd name="T0" fmla="*/ 60 w 131"/>
                  <a:gd name="T1" fmla="*/ 0 h 123"/>
                  <a:gd name="T2" fmla="*/ 56 w 131"/>
                  <a:gd name="T3" fmla="*/ 0 h 123"/>
                  <a:gd name="T4" fmla="*/ 5 w 131"/>
                  <a:gd name="T5" fmla="*/ 28 h 123"/>
                  <a:gd name="T6" fmla="*/ 2 w 131"/>
                  <a:gd name="T7" fmla="*/ 56 h 123"/>
                  <a:gd name="T8" fmla="*/ 26 w 131"/>
                  <a:gd name="T9" fmla="*/ 98 h 123"/>
                  <a:gd name="T10" fmla="*/ 46 w 131"/>
                  <a:gd name="T11" fmla="*/ 24 h 123"/>
                  <a:gd name="T12" fmla="*/ 61 w 131"/>
                  <a:gd name="T13" fmla="*/ 21 h 123"/>
                  <a:gd name="T14" fmla="*/ 77 w 131"/>
                  <a:gd name="T15" fmla="*/ 45 h 123"/>
                  <a:gd name="T16" fmla="*/ 62 w 131"/>
                  <a:gd name="T17" fmla="*/ 69 h 123"/>
                  <a:gd name="T18" fmla="*/ 59 w 131"/>
                  <a:gd name="T19" fmla="*/ 68 h 123"/>
                  <a:gd name="T20" fmla="*/ 50 w 131"/>
                  <a:gd name="T21" fmla="*/ 42 h 123"/>
                  <a:gd name="T22" fmla="*/ 46 w 131"/>
                  <a:gd name="T23" fmla="*/ 42 h 123"/>
                  <a:gd name="T24" fmla="*/ 41 w 131"/>
                  <a:gd name="T25" fmla="*/ 112 h 123"/>
                  <a:gd name="T26" fmla="*/ 66 w 131"/>
                  <a:gd name="T27" fmla="*/ 123 h 123"/>
                  <a:gd name="T28" fmla="*/ 129 w 131"/>
                  <a:gd name="T29" fmla="*/ 68 h 123"/>
                  <a:gd name="T30" fmla="*/ 60 w 131"/>
                  <a:gd name="T31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" h="123">
                    <a:moveTo>
                      <a:pt x="60" y="0"/>
                    </a:moveTo>
                    <a:cubicBezTo>
                      <a:pt x="59" y="0"/>
                      <a:pt x="58" y="0"/>
                      <a:pt x="56" y="0"/>
                    </a:cubicBezTo>
                    <a:cubicBezTo>
                      <a:pt x="36" y="1"/>
                      <a:pt x="14" y="8"/>
                      <a:pt x="5" y="28"/>
                    </a:cubicBezTo>
                    <a:cubicBezTo>
                      <a:pt x="1" y="39"/>
                      <a:pt x="0" y="48"/>
                      <a:pt x="2" y="56"/>
                    </a:cubicBezTo>
                    <a:cubicBezTo>
                      <a:pt x="6" y="71"/>
                      <a:pt x="19" y="82"/>
                      <a:pt x="26" y="98"/>
                    </a:cubicBezTo>
                    <a:cubicBezTo>
                      <a:pt x="14" y="72"/>
                      <a:pt x="17" y="36"/>
                      <a:pt x="46" y="24"/>
                    </a:cubicBezTo>
                    <a:cubicBezTo>
                      <a:pt x="52" y="22"/>
                      <a:pt x="57" y="21"/>
                      <a:pt x="61" y="21"/>
                    </a:cubicBezTo>
                    <a:cubicBezTo>
                      <a:pt x="75" y="21"/>
                      <a:pt x="79" y="33"/>
                      <a:pt x="77" y="45"/>
                    </a:cubicBezTo>
                    <a:cubicBezTo>
                      <a:pt x="76" y="57"/>
                      <a:pt x="69" y="69"/>
                      <a:pt x="62" y="69"/>
                    </a:cubicBezTo>
                    <a:cubicBezTo>
                      <a:pt x="61" y="69"/>
                      <a:pt x="60" y="69"/>
                      <a:pt x="59" y="68"/>
                    </a:cubicBezTo>
                    <a:cubicBezTo>
                      <a:pt x="48" y="63"/>
                      <a:pt x="64" y="46"/>
                      <a:pt x="50" y="42"/>
                    </a:cubicBezTo>
                    <a:cubicBezTo>
                      <a:pt x="49" y="42"/>
                      <a:pt x="48" y="42"/>
                      <a:pt x="46" y="42"/>
                    </a:cubicBezTo>
                    <a:cubicBezTo>
                      <a:pt x="23" y="42"/>
                      <a:pt x="31" y="102"/>
                      <a:pt x="41" y="112"/>
                    </a:cubicBezTo>
                    <a:cubicBezTo>
                      <a:pt x="48" y="119"/>
                      <a:pt x="57" y="123"/>
                      <a:pt x="66" y="123"/>
                    </a:cubicBezTo>
                    <a:cubicBezTo>
                      <a:pt x="95" y="123"/>
                      <a:pt x="127" y="93"/>
                      <a:pt x="129" y="68"/>
                    </a:cubicBezTo>
                    <a:cubicBezTo>
                      <a:pt x="131" y="26"/>
                      <a:pt x="99" y="0"/>
                      <a:pt x="60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C52672F4-7827-496F-9F4E-F4185534C1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08488" y="2028825"/>
                <a:ext cx="746125" cy="720725"/>
              </a:xfrm>
              <a:custGeom>
                <a:avLst/>
                <a:gdLst>
                  <a:gd name="T0" fmla="*/ 73 w 176"/>
                  <a:gd name="T1" fmla="*/ 36 h 170"/>
                  <a:gd name="T2" fmla="*/ 71 w 176"/>
                  <a:gd name="T3" fmla="*/ 36 h 170"/>
                  <a:gd name="T4" fmla="*/ 47 w 176"/>
                  <a:gd name="T5" fmla="*/ 63 h 170"/>
                  <a:gd name="T6" fmla="*/ 65 w 176"/>
                  <a:gd name="T7" fmla="*/ 81 h 170"/>
                  <a:gd name="T8" fmla="*/ 62 w 176"/>
                  <a:gd name="T9" fmla="*/ 108 h 170"/>
                  <a:gd name="T10" fmla="*/ 28 w 176"/>
                  <a:gd name="T11" fmla="*/ 87 h 170"/>
                  <a:gd name="T12" fmla="*/ 0 w 176"/>
                  <a:gd name="T13" fmla="*/ 134 h 170"/>
                  <a:gd name="T14" fmla="*/ 70 w 176"/>
                  <a:gd name="T15" fmla="*/ 170 h 170"/>
                  <a:gd name="T16" fmla="*/ 84 w 176"/>
                  <a:gd name="T17" fmla="*/ 169 h 170"/>
                  <a:gd name="T18" fmla="*/ 107 w 176"/>
                  <a:gd name="T19" fmla="*/ 54 h 170"/>
                  <a:gd name="T20" fmla="*/ 73 w 176"/>
                  <a:gd name="T21" fmla="*/ 36 h 170"/>
                  <a:gd name="T22" fmla="*/ 114 w 176"/>
                  <a:gd name="T23" fmla="*/ 0 h 170"/>
                  <a:gd name="T24" fmla="*/ 85 w 176"/>
                  <a:gd name="T25" fmla="*/ 24 h 170"/>
                  <a:gd name="T26" fmla="*/ 129 w 176"/>
                  <a:gd name="T27" fmla="*/ 125 h 170"/>
                  <a:gd name="T28" fmla="*/ 114 w 176"/>
                  <a:gd name="T2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6" h="170">
                    <a:moveTo>
                      <a:pt x="73" y="36"/>
                    </a:moveTo>
                    <a:cubicBezTo>
                      <a:pt x="72" y="36"/>
                      <a:pt x="72" y="36"/>
                      <a:pt x="71" y="36"/>
                    </a:cubicBezTo>
                    <a:cubicBezTo>
                      <a:pt x="63" y="45"/>
                      <a:pt x="55" y="54"/>
                      <a:pt x="47" y="63"/>
                    </a:cubicBezTo>
                    <a:cubicBezTo>
                      <a:pt x="50" y="69"/>
                      <a:pt x="60" y="74"/>
                      <a:pt x="65" y="81"/>
                    </a:cubicBezTo>
                    <a:cubicBezTo>
                      <a:pt x="79" y="99"/>
                      <a:pt x="73" y="108"/>
                      <a:pt x="62" y="108"/>
                    </a:cubicBezTo>
                    <a:cubicBezTo>
                      <a:pt x="51" y="108"/>
                      <a:pt x="36" y="101"/>
                      <a:pt x="28" y="87"/>
                    </a:cubicBezTo>
                    <a:cubicBezTo>
                      <a:pt x="18" y="102"/>
                      <a:pt x="8" y="117"/>
                      <a:pt x="0" y="134"/>
                    </a:cubicBezTo>
                    <a:cubicBezTo>
                      <a:pt x="17" y="155"/>
                      <a:pt x="43" y="170"/>
                      <a:pt x="70" y="170"/>
                    </a:cubicBezTo>
                    <a:cubicBezTo>
                      <a:pt x="75" y="170"/>
                      <a:pt x="79" y="170"/>
                      <a:pt x="84" y="169"/>
                    </a:cubicBezTo>
                    <a:cubicBezTo>
                      <a:pt x="134" y="159"/>
                      <a:pt x="138" y="90"/>
                      <a:pt x="107" y="54"/>
                    </a:cubicBezTo>
                    <a:cubicBezTo>
                      <a:pt x="99" y="45"/>
                      <a:pt x="86" y="36"/>
                      <a:pt x="73" y="36"/>
                    </a:cubicBezTo>
                    <a:moveTo>
                      <a:pt x="114" y="0"/>
                    </a:moveTo>
                    <a:cubicBezTo>
                      <a:pt x="104" y="8"/>
                      <a:pt x="94" y="15"/>
                      <a:pt x="85" y="24"/>
                    </a:cubicBezTo>
                    <a:cubicBezTo>
                      <a:pt x="134" y="34"/>
                      <a:pt x="150" y="81"/>
                      <a:pt x="129" y="125"/>
                    </a:cubicBezTo>
                    <a:cubicBezTo>
                      <a:pt x="176" y="85"/>
                      <a:pt x="160" y="24"/>
                      <a:pt x="114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927EC90A-B368-46DA-863A-E559FE115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9651" y="2109788"/>
                <a:ext cx="441325" cy="431800"/>
              </a:xfrm>
              <a:custGeom>
                <a:avLst/>
                <a:gdLst>
                  <a:gd name="T0" fmla="*/ 59 w 104"/>
                  <a:gd name="T1" fmla="*/ 0 h 102"/>
                  <a:gd name="T2" fmla="*/ 46 w 104"/>
                  <a:gd name="T3" fmla="*/ 1 h 102"/>
                  <a:gd name="T4" fmla="*/ 1 w 104"/>
                  <a:gd name="T5" fmla="*/ 54 h 102"/>
                  <a:gd name="T6" fmla="*/ 7 w 104"/>
                  <a:gd name="T7" fmla="*/ 75 h 102"/>
                  <a:gd name="T8" fmla="*/ 55 w 104"/>
                  <a:gd name="T9" fmla="*/ 102 h 102"/>
                  <a:gd name="T10" fmla="*/ 86 w 104"/>
                  <a:gd name="T11" fmla="*/ 56 h 102"/>
                  <a:gd name="T12" fmla="*/ 60 w 104"/>
                  <a:gd name="T13" fmla="*/ 39 h 102"/>
                  <a:gd name="T14" fmla="*/ 48 w 104"/>
                  <a:gd name="T15" fmla="*/ 45 h 102"/>
                  <a:gd name="T16" fmla="*/ 43 w 104"/>
                  <a:gd name="T17" fmla="*/ 57 h 102"/>
                  <a:gd name="T18" fmla="*/ 40 w 104"/>
                  <a:gd name="T19" fmla="*/ 29 h 102"/>
                  <a:gd name="T20" fmla="*/ 40 w 104"/>
                  <a:gd name="T21" fmla="*/ 29 h 102"/>
                  <a:gd name="T22" fmla="*/ 59 w 104"/>
                  <a:gd name="T23" fmla="*/ 24 h 102"/>
                  <a:gd name="T24" fmla="*/ 99 w 104"/>
                  <a:gd name="T25" fmla="*/ 56 h 102"/>
                  <a:gd name="T26" fmla="*/ 59 w 104"/>
                  <a:gd name="T2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4" h="102">
                    <a:moveTo>
                      <a:pt x="59" y="0"/>
                    </a:moveTo>
                    <a:cubicBezTo>
                      <a:pt x="55" y="0"/>
                      <a:pt x="51" y="0"/>
                      <a:pt x="46" y="1"/>
                    </a:cubicBezTo>
                    <a:cubicBezTo>
                      <a:pt x="20" y="6"/>
                      <a:pt x="0" y="29"/>
                      <a:pt x="1" y="54"/>
                    </a:cubicBezTo>
                    <a:cubicBezTo>
                      <a:pt x="1" y="61"/>
                      <a:pt x="3" y="68"/>
                      <a:pt x="7" y="75"/>
                    </a:cubicBezTo>
                    <a:cubicBezTo>
                      <a:pt x="17" y="94"/>
                      <a:pt x="36" y="102"/>
                      <a:pt x="55" y="102"/>
                    </a:cubicBezTo>
                    <a:cubicBezTo>
                      <a:pt x="81" y="102"/>
                      <a:pt x="104" y="84"/>
                      <a:pt x="86" y="56"/>
                    </a:cubicBezTo>
                    <a:cubicBezTo>
                      <a:pt x="81" y="48"/>
                      <a:pt x="70" y="39"/>
                      <a:pt x="60" y="39"/>
                    </a:cubicBezTo>
                    <a:cubicBezTo>
                      <a:pt x="56" y="39"/>
                      <a:pt x="52" y="41"/>
                      <a:pt x="48" y="45"/>
                    </a:cubicBezTo>
                    <a:cubicBezTo>
                      <a:pt x="54" y="53"/>
                      <a:pt x="49" y="57"/>
                      <a:pt x="43" y="57"/>
                    </a:cubicBezTo>
                    <a:cubicBezTo>
                      <a:pt x="32" y="57"/>
                      <a:pt x="14" y="45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6" y="25"/>
                      <a:pt x="53" y="24"/>
                      <a:pt x="59" y="24"/>
                    </a:cubicBezTo>
                    <a:cubicBezTo>
                      <a:pt x="77" y="24"/>
                      <a:pt x="94" y="37"/>
                      <a:pt x="99" y="56"/>
                    </a:cubicBezTo>
                    <a:cubicBezTo>
                      <a:pt x="92" y="29"/>
                      <a:pt x="90" y="0"/>
                      <a:pt x="59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E2982C3C-6D38-40BA-AB03-312F68A47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9551" y="2097088"/>
                <a:ext cx="127000" cy="198438"/>
              </a:xfrm>
              <a:custGeom>
                <a:avLst/>
                <a:gdLst>
                  <a:gd name="T0" fmla="*/ 0 w 30"/>
                  <a:gd name="T1" fmla="*/ 0 h 47"/>
                  <a:gd name="T2" fmla="*/ 30 w 30"/>
                  <a:gd name="T3" fmla="*/ 47 h 47"/>
                  <a:gd name="T4" fmla="*/ 0 w 30"/>
                  <a:gd name="T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47">
                    <a:moveTo>
                      <a:pt x="0" y="0"/>
                    </a:moveTo>
                    <a:cubicBezTo>
                      <a:pt x="11" y="15"/>
                      <a:pt x="21" y="31"/>
                      <a:pt x="30" y="47"/>
                    </a:cubicBezTo>
                    <a:cubicBezTo>
                      <a:pt x="23" y="30"/>
                      <a:pt x="13" y="14"/>
                      <a:pt x="0" y="0"/>
                    </a:cubicBezTo>
                  </a:path>
                </a:pathLst>
              </a:custGeom>
              <a:solidFill>
                <a:srgbClr val="817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21A1A9A8-EC6B-479B-BE81-C5A982C54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938" y="1108075"/>
                <a:ext cx="2341563" cy="2693988"/>
              </a:xfrm>
              <a:custGeom>
                <a:avLst/>
                <a:gdLst>
                  <a:gd name="T0" fmla="*/ 27 w 552"/>
                  <a:gd name="T1" fmla="*/ 547 h 635"/>
                  <a:gd name="T2" fmla="*/ 50 w 552"/>
                  <a:gd name="T3" fmla="*/ 635 h 635"/>
                  <a:gd name="T4" fmla="*/ 105 w 552"/>
                  <a:gd name="T5" fmla="*/ 278 h 635"/>
                  <a:gd name="T6" fmla="*/ 179 w 552"/>
                  <a:gd name="T7" fmla="*/ 186 h 635"/>
                  <a:gd name="T8" fmla="*/ 552 w 552"/>
                  <a:gd name="T9" fmla="*/ 2 h 635"/>
                  <a:gd name="T10" fmla="*/ 520 w 552"/>
                  <a:gd name="T11" fmla="*/ 1 h 635"/>
                  <a:gd name="T12" fmla="*/ 408 w 552"/>
                  <a:gd name="T13" fmla="*/ 25 h 635"/>
                  <a:gd name="T14" fmla="*/ 130 w 552"/>
                  <a:gd name="T15" fmla="*/ 206 h 635"/>
                  <a:gd name="T16" fmla="*/ 27 w 552"/>
                  <a:gd name="T17" fmla="*/ 547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2" h="635">
                    <a:moveTo>
                      <a:pt x="27" y="547"/>
                    </a:moveTo>
                    <a:cubicBezTo>
                      <a:pt x="33" y="575"/>
                      <a:pt x="36" y="608"/>
                      <a:pt x="50" y="635"/>
                    </a:cubicBezTo>
                    <a:cubicBezTo>
                      <a:pt x="12" y="524"/>
                      <a:pt x="43" y="376"/>
                      <a:pt x="105" y="278"/>
                    </a:cubicBezTo>
                    <a:cubicBezTo>
                      <a:pt x="127" y="245"/>
                      <a:pt x="151" y="214"/>
                      <a:pt x="179" y="186"/>
                    </a:cubicBezTo>
                    <a:cubicBezTo>
                      <a:pt x="276" y="89"/>
                      <a:pt x="415" y="17"/>
                      <a:pt x="552" y="2"/>
                    </a:cubicBezTo>
                    <a:cubicBezTo>
                      <a:pt x="541" y="2"/>
                      <a:pt x="531" y="1"/>
                      <a:pt x="520" y="1"/>
                    </a:cubicBezTo>
                    <a:cubicBezTo>
                      <a:pt x="481" y="0"/>
                      <a:pt x="445" y="13"/>
                      <a:pt x="408" y="25"/>
                    </a:cubicBezTo>
                    <a:cubicBezTo>
                      <a:pt x="301" y="59"/>
                      <a:pt x="207" y="123"/>
                      <a:pt x="130" y="206"/>
                    </a:cubicBezTo>
                    <a:cubicBezTo>
                      <a:pt x="46" y="298"/>
                      <a:pt x="0" y="427"/>
                      <a:pt x="27" y="5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182BA1E1-EB4E-41DF-9F87-7D07B500D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426" y="1141413"/>
                <a:ext cx="1209675" cy="1392238"/>
              </a:xfrm>
              <a:custGeom>
                <a:avLst/>
                <a:gdLst>
                  <a:gd name="T0" fmla="*/ 142 w 285"/>
                  <a:gd name="T1" fmla="*/ 116 h 328"/>
                  <a:gd name="T2" fmla="*/ 224 w 285"/>
                  <a:gd name="T3" fmla="*/ 228 h 328"/>
                  <a:gd name="T4" fmla="*/ 259 w 285"/>
                  <a:gd name="T5" fmla="*/ 280 h 328"/>
                  <a:gd name="T6" fmla="*/ 285 w 285"/>
                  <a:gd name="T7" fmla="*/ 328 h 328"/>
                  <a:gd name="T8" fmla="*/ 257 w 285"/>
                  <a:gd name="T9" fmla="*/ 271 h 328"/>
                  <a:gd name="T10" fmla="*/ 224 w 285"/>
                  <a:gd name="T11" fmla="*/ 204 h 328"/>
                  <a:gd name="T12" fmla="*/ 161 w 285"/>
                  <a:gd name="T13" fmla="*/ 119 h 328"/>
                  <a:gd name="T14" fmla="*/ 0 w 285"/>
                  <a:gd name="T15" fmla="*/ 0 h 328"/>
                  <a:gd name="T16" fmla="*/ 142 w 285"/>
                  <a:gd name="T17" fmla="*/ 116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5" h="328">
                    <a:moveTo>
                      <a:pt x="142" y="116"/>
                    </a:moveTo>
                    <a:cubicBezTo>
                      <a:pt x="172" y="151"/>
                      <a:pt x="199" y="189"/>
                      <a:pt x="224" y="228"/>
                    </a:cubicBezTo>
                    <a:cubicBezTo>
                      <a:pt x="235" y="245"/>
                      <a:pt x="248" y="262"/>
                      <a:pt x="259" y="280"/>
                    </a:cubicBezTo>
                    <a:cubicBezTo>
                      <a:pt x="265" y="292"/>
                      <a:pt x="282" y="315"/>
                      <a:pt x="285" y="328"/>
                    </a:cubicBezTo>
                    <a:cubicBezTo>
                      <a:pt x="280" y="307"/>
                      <a:pt x="266" y="290"/>
                      <a:pt x="257" y="271"/>
                    </a:cubicBezTo>
                    <a:cubicBezTo>
                      <a:pt x="246" y="248"/>
                      <a:pt x="236" y="226"/>
                      <a:pt x="224" y="204"/>
                    </a:cubicBezTo>
                    <a:cubicBezTo>
                      <a:pt x="206" y="172"/>
                      <a:pt x="184" y="147"/>
                      <a:pt x="161" y="119"/>
                    </a:cubicBezTo>
                    <a:cubicBezTo>
                      <a:pt x="118" y="65"/>
                      <a:pt x="69" y="24"/>
                      <a:pt x="0" y="0"/>
                    </a:cubicBezTo>
                    <a:cubicBezTo>
                      <a:pt x="53" y="28"/>
                      <a:pt x="106" y="75"/>
                      <a:pt x="142" y="1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79A6D4D9-5909-4D8B-B45F-EAA0D45C4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5038" y="3951288"/>
                <a:ext cx="187325" cy="241300"/>
              </a:xfrm>
              <a:custGeom>
                <a:avLst/>
                <a:gdLst>
                  <a:gd name="T0" fmla="*/ 44 w 44"/>
                  <a:gd name="T1" fmla="*/ 29 h 57"/>
                  <a:gd name="T2" fmla="*/ 29 w 44"/>
                  <a:gd name="T3" fmla="*/ 2 h 57"/>
                  <a:gd name="T4" fmla="*/ 44 w 44"/>
                  <a:gd name="T5" fmla="*/ 2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57">
                    <a:moveTo>
                      <a:pt x="44" y="29"/>
                    </a:moveTo>
                    <a:cubicBezTo>
                      <a:pt x="44" y="21"/>
                      <a:pt x="39" y="2"/>
                      <a:pt x="29" y="2"/>
                    </a:cubicBezTo>
                    <a:cubicBezTo>
                      <a:pt x="0" y="0"/>
                      <a:pt x="44" y="57"/>
                      <a:pt x="44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34D932DC-3AAA-476E-8261-3327CA580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301" y="4162425"/>
                <a:ext cx="93663" cy="182563"/>
              </a:xfrm>
              <a:custGeom>
                <a:avLst/>
                <a:gdLst>
                  <a:gd name="T0" fmla="*/ 20 w 22"/>
                  <a:gd name="T1" fmla="*/ 28 h 43"/>
                  <a:gd name="T2" fmla="*/ 17 w 22"/>
                  <a:gd name="T3" fmla="*/ 16 h 43"/>
                  <a:gd name="T4" fmla="*/ 20 w 22"/>
                  <a:gd name="T5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43">
                    <a:moveTo>
                      <a:pt x="20" y="28"/>
                    </a:moveTo>
                    <a:cubicBezTo>
                      <a:pt x="22" y="25"/>
                      <a:pt x="20" y="18"/>
                      <a:pt x="17" y="16"/>
                    </a:cubicBezTo>
                    <a:cubicBezTo>
                      <a:pt x="0" y="0"/>
                      <a:pt x="10" y="43"/>
                      <a:pt x="2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44" name="组合 343">
              <a:extLst>
                <a:ext uri="{FF2B5EF4-FFF2-40B4-BE49-F238E27FC236}">
                  <a16:creationId xmlns:a16="http://schemas.microsoft.com/office/drawing/2014/main" id="{25643A74-A885-44A1-842C-5E2FBF5E51A1}"/>
                </a:ext>
              </a:extLst>
            </p:cNvPr>
            <p:cNvGrpSpPr/>
            <p:nvPr/>
          </p:nvGrpSpPr>
          <p:grpSpPr>
            <a:xfrm>
              <a:off x="1781200" y="2159305"/>
              <a:ext cx="2608795" cy="1289951"/>
              <a:chOff x="5654598" y="2135234"/>
              <a:chExt cx="2608795" cy="1289951"/>
            </a:xfrm>
          </p:grpSpPr>
          <p:sp>
            <p:nvSpPr>
              <p:cNvPr id="345" name="文本框 344">
                <a:extLst>
                  <a:ext uri="{FF2B5EF4-FFF2-40B4-BE49-F238E27FC236}">
                    <a16:creationId xmlns:a16="http://schemas.microsoft.com/office/drawing/2014/main" id="{1D49674D-D3F2-4E77-B9DA-7574E025285C}"/>
                  </a:ext>
                </a:extLst>
              </p:cNvPr>
              <p:cNvSpPr txBox="1"/>
              <p:nvPr/>
            </p:nvSpPr>
            <p:spPr>
              <a:xfrm>
                <a:off x="5654598" y="2135234"/>
                <a:ext cx="20697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342900" indent="-342900" algn="ctr">
                  <a:buFont typeface="Wingdings" panose="05000000000000000000" pitchFamily="2" charset="2"/>
                  <a:buChar char="ü"/>
                </a:pPr>
                <a:r>
                  <a:rPr lang="zh-CN" altLang="en-US" sz="2000" dirty="0">
                    <a:pattFill prst="wdDnDiag">
                      <a:fgClr>
                        <a:schemeClr val="tx1">
                          <a:lumMod val="65000"/>
                          <a:lumOff val="35000"/>
                        </a:schemeClr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  <a:latin typeface="华康海报体W12" panose="040B0C09000000000000" pitchFamily="81" charset="-122"/>
                    <a:ea typeface="华康海报体W12" panose="040B0C09000000000000" pitchFamily="81" charset="-122"/>
                  </a:rPr>
                  <a:t>标题文字添加</a:t>
                </a:r>
              </a:p>
            </p:txBody>
          </p:sp>
          <p:sp>
            <p:nvSpPr>
              <p:cNvPr id="346" name="文本框 345">
                <a:extLst>
                  <a:ext uri="{FF2B5EF4-FFF2-40B4-BE49-F238E27FC236}">
                    <a16:creationId xmlns:a16="http://schemas.microsoft.com/office/drawing/2014/main" id="{7D627A5A-EB34-4580-9C58-1CCFC63E21EE}"/>
                  </a:ext>
                </a:extLst>
              </p:cNvPr>
              <p:cNvSpPr txBox="1"/>
              <p:nvPr/>
            </p:nvSpPr>
            <p:spPr>
              <a:xfrm>
                <a:off x="6001797" y="2594188"/>
                <a:ext cx="2261596" cy="83099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3600" b="0">
                    <a:solidFill>
                      <a:srgbClr val="1C75BC"/>
                    </a:solidFill>
                    <a:latin typeface="汉仪趣黑W" panose="00020600040101010101" pitchFamily="18" charset="-122"/>
                    <a:ea typeface="汉仪趣黑W" panose="00020600040101010101" pitchFamily="18" charset="-122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黑荔枝体简" panose="00020600040101010101" pitchFamily="18" charset="-122"/>
                    <a:ea typeface="汉仪黑荔枝体简" panose="00020600040101010101" pitchFamily="18" charset="-122"/>
                  </a:rPr>
                  <a:t>感谢您的使用，您的文字内容添加到此处，文字动画效果不变。</a:t>
                </a:r>
              </a:p>
            </p:txBody>
          </p:sp>
        </p:grpSp>
      </p:grpSp>
      <p:grpSp>
        <p:nvGrpSpPr>
          <p:cNvPr id="364" name="组合 363">
            <a:extLst>
              <a:ext uri="{FF2B5EF4-FFF2-40B4-BE49-F238E27FC236}">
                <a16:creationId xmlns:a16="http://schemas.microsoft.com/office/drawing/2014/main" id="{7991982E-07CE-4FEE-8883-61CCF1211D0B}"/>
              </a:ext>
            </a:extLst>
          </p:cNvPr>
          <p:cNvGrpSpPr/>
          <p:nvPr/>
        </p:nvGrpSpPr>
        <p:grpSpPr>
          <a:xfrm>
            <a:off x="4400419" y="1758083"/>
            <a:ext cx="3152177" cy="1691173"/>
            <a:chOff x="4400419" y="1758083"/>
            <a:chExt cx="3152177" cy="1691173"/>
          </a:xfrm>
        </p:grpSpPr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999EE6CA-6B8B-4A2A-95C2-295EE80D61CB}"/>
                </a:ext>
              </a:extLst>
            </p:cNvPr>
            <p:cNvGrpSpPr/>
            <p:nvPr/>
          </p:nvGrpSpPr>
          <p:grpSpPr>
            <a:xfrm>
              <a:off x="4400419" y="1758083"/>
              <a:ext cx="990731" cy="898493"/>
              <a:chOff x="2759076" y="288925"/>
              <a:chExt cx="6189663" cy="5613400"/>
            </a:xfrm>
          </p:grpSpPr>
          <p:sp>
            <p:nvSpPr>
              <p:cNvPr id="93" name="Freeform 6">
                <a:extLst>
                  <a:ext uri="{FF2B5EF4-FFF2-40B4-BE49-F238E27FC236}">
                    <a16:creationId xmlns:a16="http://schemas.microsoft.com/office/drawing/2014/main" id="{2053217B-BDA8-42BF-AA36-BB963E8D5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076" y="288925"/>
                <a:ext cx="5668963" cy="5575300"/>
              </a:xfrm>
              <a:custGeom>
                <a:avLst/>
                <a:gdLst>
                  <a:gd name="T0" fmla="*/ 1213 w 1337"/>
                  <a:gd name="T1" fmla="*/ 1017 h 1314"/>
                  <a:gd name="T2" fmla="*/ 1296 w 1337"/>
                  <a:gd name="T3" fmla="*/ 849 h 1314"/>
                  <a:gd name="T4" fmla="*/ 1140 w 1337"/>
                  <a:gd name="T5" fmla="*/ 354 h 1314"/>
                  <a:gd name="T6" fmla="*/ 214 w 1337"/>
                  <a:gd name="T7" fmla="*/ 858 h 1314"/>
                  <a:gd name="T8" fmla="*/ 1213 w 1337"/>
                  <a:gd name="T9" fmla="*/ 1017 h 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7" h="1314">
                    <a:moveTo>
                      <a:pt x="1213" y="1017"/>
                    </a:moveTo>
                    <a:cubicBezTo>
                      <a:pt x="1252" y="972"/>
                      <a:pt x="1281" y="917"/>
                      <a:pt x="1296" y="849"/>
                    </a:cubicBezTo>
                    <a:cubicBezTo>
                      <a:pt x="1337" y="672"/>
                      <a:pt x="1261" y="483"/>
                      <a:pt x="1140" y="354"/>
                    </a:cubicBezTo>
                    <a:cubicBezTo>
                      <a:pt x="810" y="0"/>
                      <a:pt x="0" y="355"/>
                      <a:pt x="214" y="858"/>
                    </a:cubicBezTo>
                    <a:cubicBezTo>
                      <a:pt x="365" y="1214"/>
                      <a:pt x="959" y="1314"/>
                      <a:pt x="1213" y="1017"/>
                    </a:cubicBezTo>
                  </a:path>
                </a:pathLst>
              </a:custGeom>
              <a:solidFill>
                <a:srgbClr val="7F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7">
                <a:extLst>
                  <a:ext uri="{FF2B5EF4-FFF2-40B4-BE49-F238E27FC236}">
                    <a16:creationId xmlns:a16="http://schemas.microsoft.com/office/drawing/2014/main" id="{4074F420-24F2-49F9-966A-D3A4DE382F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90988" y="3216275"/>
                <a:ext cx="177800" cy="331788"/>
              </a:xfrm>
              <a:custGeom>
                <a:avLst/>
                <a:gdLst>
                  <a:gd name="T0" fmla="*/ 39 w 42"/>
                  <a:gd name="T1" fmla="*/ 27 h 78"/>
                  <a:gd name="T2" fmla="*/ 38 w 42"/>
                  <a:gd name="T3" fmla="*/ 27 h 78"/>
                  <a:gd name="T4" fmla="*/ 39 w 42"/>
                  <a:gd name="T5" fmla="*/ 38 h 78"/>
                  <a:gd name="T6" fmla="*/ 39 w 42"/>
                  <a:gd name="T7" fmla="*/ 27 h 78"/>
                  <a:gd name="T8" fmla="*/ 39 w 42"/>
                  <a:gd name="T9" fmla="*/ 0 h 78"/>
                  <a:gd name="T10" fmla="*/ 0 w 42"/>
                  <a:gd name="T11" fmla="*/ 39 h 78"/>
                  <a:gd name="T12" fmla="*/ 10 w 42"/>
                  <a:gd name="T13" fmla="*/ 69 h 78"/>
                  <a:gd name="T14" fmla="*/ 36 w 42"/>
                  <a:gd name="T15" fmla="*/ 78 h 78"/>
                  <a:gd name="T16" fmla="*/ 42 w 42"/>
                  <a:gd name="T17" fmla="*/ 77 h 78"/>
                  <a:gd name="T18" fmla="*/ 40 w 42"/>
                  <a:gd name="T19" fmla="*/ 52 h 78"/>
                  <a:gd name="T20" fmla="*/ 24 w 42"/>
                  <a:gd name="T21" fmla="*/ 36 h 78"/>
                  <a:gd name="T22" fmla="*/ 39 w 42"/>
                  <a:gd name="T23" fmla="*/ 19 h 78"/>
                  <a:gd name="T24" fmla="*/ 39 w 42"/>
                  <a:gd name="T2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8">
                    <a:moveTo>
                      <a:pt x="39" y="27"/>
                    </a:moveTo>
                    <a:cubicBezTo>
                      <a:pt x="39" y="27"/>
                      <a:pt x="38" y="27"/>
                      <a:pt x="38" y="27"/>
                    </a:cubicBezTo>
                    <a:cubicBezTo>
                      <a:pt x="29" y="32"/>
                      <a:pt x="34" y="35"/>
                      <a:pt x="39" y="38"/>
                    </a:cubicBezTo>
                    <a:cubicBezTo>
                      <a:pt x="39" y="34"/>
                      <a:pt x="39" y="30"/>
                      <a:pt x="39" y="27"/>
                    </a:cubicBezTo>
                    <a:moveTo>
                      <a:pt x="39" y="0"/>
                    </a:moveTo>
                    <a:cubicBezTo>
                      <a:pt x="19" y="1"/>
                      <a:pt x="2" y="19"/>
                      <a:pt x="0" y="39"/>
                    </a:cubicBezTo>
                    <a:cubicBezTo>
                      <a:pt x="0" y="49"/>
                      <a:pt x="2" y="59"/>
                      <a:pt x="10" y="69"/>
                    </a:cubicBezTo>
                    <a:cubicBezTo>
                      <a:pt x="16" y="75"/>
                      <a:pt x="25" y="78"/>
                      <a:pt x="36" y="78"/>
                    </a:cubicBezTo>
                    <a:cubicBezTo>
                      <a:pt x="38" y="78"/>
                      <a:pt x="40" y="77"/>
                      <a:pt x="42" y="77"/>
                    </a:cubicBezTo>
                    <a:cubicBezTo>
                      <a:pt x="41" y="69"/>
                      <a:pt x="40" y="60"/>
                      <a:pt x="40" y="52"/>
                    </a:cubicBezTo>
                    <a:cubicBezTo>
                      <a:pt x="35" y="52"/>
                      <a:pt x="27" y="44"/>
                      <a:pt x="24" y="36"/>
                    </a:cubicBezTo>
                    <a:cubicBezTo>
                      <a:pt x="22" y="28"/>
                      <a:pt x="24" y="20"/>
                      <a:pt x="39" y="19"/>
                    </a:cubicBezTo>
                    <a:cubicBezTo>
                      <a:pt x="39" y="13"/>
                      <a:pt x="39" y="6"/>
                      <a:pt x="39" y="0"/>
                    </a:cubicBezTo>
                  </a:path>
                </a:pathLst>
              </a:custGeom>
              <a:solidFill>
                <a:srgbClr val="72E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9">
                <a:extLst>
                  <a:ext uri="{FF2B5EF4-FFF2-40B4-BE49-F238E27FC236}">
                    <a16:creationId xmlns:a16="http://schemas.microsoft.com/office/drawing/2014/main" id="{CF9E2C1C-FD32-42EE-8204-90A1424A2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751" y="4468813"/>
                <a:ext cx="249238" cy="266700"/>
              </a:xfrm>
              <a:custGeom>
                <a:avLst/>
                <a:gdLst>
                  <a:gd name="T0" fmla="*/ 1 w 59"/>
                  <a:gd name="T1" fmla="*/ 0 h 63"/>
                  <a:gd name="T2" fmla="*/ 8 w 59"/>
                  <a:gd name="T3" fmla="*/ 28 h 63"/>
                  <a:gd name="T4" fmla="*/ 59 w 59"/>
                  <a:gd name="T5" fmla="*/ 63 h 63"/>
                  <a:gd name="T6" fmla="*/ 1 w 59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63">
                    <a:moveTo>
                      <a:pt x="1" y="0"/>
                    </a:moveTo>
                    <a:cubicBezTo>
                      <a:pt x="0" y="9"/>
                      <a:pt x="2" y="19"/>
                      <a:pt x="8" y="28"/>
                    </a:cubicBezTo>
                    <a:cubicBezTo>
                      <a:pt x="23" y="52"/>
                      <a:pt x="41" y="62"/>
                      <a:pt x="59" y="63"/>
                    </a:cubicBezTo>
                    <a:cubicBezTo>
                      <a:pt x="37" y="44"/>
                      <a:pt x="17" y="23"/>
                      <a:pt x="1" y="0"/>
                    </a:cubicBezTo>
                  </a:path>
                </a:pathLst>
              </a:custGeom>
              <a:solidFill>
                <a:srgbClr val="72E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11">
                <a:extLst>
                  <a:ext uri="{FF2B5EF4-FFF2-40B4-BE49-F238E27FC236}">
                    <a16:creationId xmlns:a16="http://schemas.microsoft.com/office/drawing/2014/main" id="{22E3930C-7285-4370-A83F-C21BD5CD32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4351" y="1985963"/>
                <a:ext cx="568325" cy="611188"/>
              </a:xfrm>
              <a:custGeom>
                <a:avLst/>
                <a:gdLst>
                  <a:gd name="T0" fmla="*/ 91 w 134"/>
                  <a:gd name="T1" fmla="*/ 46 h 144"/>
                  <a:gd name="T2" fmla="*/ 75 w 134"/>
                  <a:gd name="T3" fmla="*/ 53 h 144"/>
                  <a:gd name="T4" fmla="*/ 67 w 134"/>
                  <a:gd name="T5" fmla="*/ 73 h 144"/>
                  <a:gd name="T6" fmla="*/ 91 w 134"/>
                  <a:gd name="T7" fmla="*/ 46 h 144"/>
                  <a:gd name="T8" fmla="*/ 91 w 134"/>
                  <a:gd name="T9" fmla="*/ 0 h 144"/>
                  <a:gd name="T10" fmla="*/ 0 w 134"/>
                  <a:gd name="T11" fmla="*/ 88 h 144"/>
                  <a:gd name="T12" fmla="*/ 20 w 134"/>
                  <a:gd name="T13" fmla="*/ 144 h 144"/>
                  <a:gd name="T14" fmla="*/ 48 w 134"/>
                  <a:gd name="T15" fmla="*/ 97 h 144"/>
                  <a:gd name="T16" fmla="*/ 48 w 134"/>
                  <a:gd name="T17" fmla="*/ 97 h 144"/>
                  <a:gd name="T18" fmla="*/ 90 w 134"/>
                  <a:gd name="T19" fmla="*/ 32 h 144"/>
                  <a:gd name="T20" fmla="*/ 98 w 134"/>
                  <a:gd name="T21" fmla="*/ 33 h 144"/>
                  <a:gd name="T22" fmla="*/ 105 w 134"/>
                  <a:gd name="T23" fmla="*/ 34 h 144"/>
                  <a:gd name="T24" fmla="*/ 134 w 134"/>
                  <a:gd name="T25" fmla="*/ 10 h 144"/>
                  <a:gd name="T26" fmla="*/ 91 w 134"/>
                  <a:gd name="T2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4" h="144">
                    <a:moveTo>
                      <a:pt x="91" y="46"/>
                    </a:moveTo>
                    <a:cubicBezTo>
                      <a:pt x="86" y="47"/>
                      <a:pt x="80" y="49"/>
                      <a:pt x="75" y="53"/>
                    </a:cubicBezTo>
                    <a:cubicBezTo>
                      <a:pt x="65" y="62"/>
                      <a:pt x="64" y="68"/>
                      <a:pt x="67" y="73"/>
                    </a:cubicBezTo>
                    <a:cubicBezTo>
                      <a:pt x="75" y="64"/>
                      <a:pt x="83" y="55"/>
                      <a:pt x="91" y="46"/>
                    </a:cubicBezTo>
                    <a:moveTo>
                      <a:pt x="91" y="0"/>
                    </a:moveTo>
                    <a:cubicBezTo>
                      <a:pt x="40" y="0"/>
                      <a:pt x="0" y="39"/>
                      <a:pt x="0" y="88"/>
                    </a:cubicBezTo>
                    <a:cubicBezTo>
                      <a:pt x="0" y="108"/>
                      <a:pt x="8" y="127"/>
                      <a:pt x="20" y="144"/>
                    </a:cubicBezTo>
                    <a:cubicBezTo>
                      <a:pt x="28" y="127"/>
                      <a:pt x="38" y="112"/>
                      <a:pt x="48" y="97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28" y="63"/>
                      <a:pt x="55" y="32"/>
                      <a:pt x="90" y="32"/>
                    </a:cubicBezTo>
                    <a:cubicBezTo>
                      <a:pt x="93" y="32"/>
                      <a:pt x="95" y="32"/>
                      <a:pt x="98" y="33"/>
                    </a:cubicBezTo>
                    <a:cubicBezTo>
                      <a:pt x="100" y="33"/>
                      <a:pt x="103" y="33"/>
                      <a:pt x="105" y="34"/>
                    </a:cubicBezTo>
                    <a:cubicBezTo>
                      <a:pt x="114" y="25"/>
                      <a:pt x="124" y="18"/>
                      <a:pt x="134" y="10"/>
                    </a:cubicBezTo>
                    <a:cubicBezTo>
                      <a:pt x="122" y="4"/>
                      <a:pt x="107" y="0"/>
                      <a:pt x="91" y="0"/>
                    </a:cubicBezTo>
                  </a:path>
                </a:pathLst>
              </a:custGeom>
              <a:solidFill>
                <a:srgbClr val="72E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12">
                <a:extLst>
                  <a:ext uri="{FF2B5EF4-FFF2-40B4-BE49-F238E27FC236}">
                    <a16:creationId xmlns:a16="http://schemas.microsoft.com/office/drawing/2014/main" id="{78BE8B90-0761-47AD-B445-1972825BB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901" y="1189038"/>
                <a:ext cx="3086100" cy="3906838"/>
              </a:xfrm>
              <a:custGeom>
                <a:avLst/>
                <a:gdLst>
                  <a:gd name="T0" fmla="*/ 632 w 728"/>
                  <a:gd name="T1" fmla="*/ 0 h 921"/>
                  <a:gd name="T2" fmla="*/ 355 w 728"/>
                  <a:gd name="T3" fmla="*/ 60 h 921"/>
                  <a:gd name="T4" fmla="*/ 46 w 728"/>
                  <a:gd name="T5" fmla="*/ 378 h 921"/>
                  <a:gd name="T6" fmla="*/ 200 w 728"/>
                  <a:gd name="T7" fmla="*/ 823 h 921"/>
                  <a:gd name="T8" fmla="*/ 361 w 728"/>
                  <a:gd name="T9" fmla="*/ 921 h 921"/>
                  <a:gd name="T10" fmla="*/ 166 w 728"/>
                  <a:gd name="T11" fmla="*/ 756 h 921"/>
                  <a:gd name="T12" fmla="*/ 75 w 728"/>
                  <a:gd name="T13" fmla="*/ 406 h 921"/>
                  <a:gd name="T14" fmla="*/ 478 w 728"/>
                  <a:gd name="T15" fmla="*/ 38 h 921"/>
                  <a:gd name="T16" fmla="*/ 657 w 728"/>
                  <a:gd name="T17" fmla="*/ 8 h 921"/>
                  <a:gd name="T18" fmla="*/ 687 w 728"/>
                  <a:gd name="T19" fmla="*/ 7 h 921"/>
                  <a:gd name="T20" fmla="*/ 703 w 728"/>
                  <a:gd name="T21" fmla="*/ 8 h 921"/>
                  <a:gd name="T22" fmla="*/ 728 w 728"/>
                  <a:gd name="T23" fmla="*/ 8 h 921"/>
                  <a:gd name="T24" fmla="*/ 632 w 728"/>
                  <a:gd name="T25" fmla="*/ 0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8" h="921">
                    <a:moveTo>
                      <a:pt x="632" y="0"/>
                    </a:moveTo>
                    <a:cubicBezTo>
                      <a:pt x="537" y="0"/>
                      <a:pt x="441" y="22"/>
                      <a:pt x="355" y="60"/>
                    </a:cubicBezTo>
                    <a:cubicBezTo>
                      <a:pt x="218" y="120"/>
                      <a:pt x="88" y="229"/>
                      <a:pt x="46" y="378"/>
                    </a:cubicBezTo>
                    <a:cubicBezTo>
                      <a:pt x="0" y="542"/>
                      <a:pt x="74" y="716"/>
                      <a:pt x="200" y="823"/>
                    </a:cubicBezTo>
                    <a:cubicBezTo>
                      <a:pt x="248" y="863"/>
                      <a:pt x="303" y="896"/>
                      <a:pt x="361" y="921"/>
                    </a:cubicBezTo>
                    <a:cubicBezTo>
                      <a:pt x="287" y="877"/>
                      <a:pt x="219" y="825"/>
                      <a:pt x="166" y="756"/>
                    </a:cubicBezTo>
                    <a:cubicBezTo>
                      <a:pt x="91" y="657"/>
                      <a:pt x="49" y="529"/>
                      <a:pt x="75" y="406"/>
                    </a:cubicBezTo>
                    <a:cubicBezTo>
                      <a:pt x="115" y="214"/>
                      <a:pt x="308" y="96"/>
                      <a:pt x="478" y="38"/>
                    </a:cubicBezTo>
                    <a:cubicBezTo>
                      <a:pt x="535" y="19"/>
                      <a:pt x="596" y="10"/>
                      <a:pt x="657" y="8"/>
                    </a:cubicBezTo>
                    <a:cubicBezTo>
                      <a:pt x="667" y="8"/>
                      <a:pt x="677" y="7"/>
                      <a:pt x="687" y="7"/>
                    </a:cubicBezTo>
                    <a:cubicBezTo>
                      <a:pt x="692" y="7"/>
                      <a:pt x="697" y="7"/>
                      <a:pt x="703" y="8"/>
                    </a:cubicBezTo>
                    <a:cubicBezTo>
                      <a:pt x="711" y="8"/>
                      <a:pt x="719" y="8"/>
                      <a:pt x="728" y="8"/>
                    </a:cubicBezTo>
                    <a:cubicBezTo>
                      <a:pt x="696" y="3"/>
                      <a:pt x="664" y="0"/>
                      <a:pt x="632" y="0"/>
                    </a:cubicBezTo>
                  </a:path>
                </a:pathLst>
              </a:custGeom>
              <a:solidFill>
                <a:srgbClr val="4DD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13">
                <a:extLst>
                  <a:ext uri="{FF2B5EF4-FFF2-40B4-BE49-F238E27FC236}">
                    <a16:creationId xmlns:a16="http://schemas.microsoft.com/office/drawing/2014/main" id="{C511764F-8B99-441C-8D92-D8048260E4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9076" y="288925"/>
                <a:ext cx="6067425" cy="5575300"/>
              </a:xfrm>
              <a:custGeom>
                <a:avLst/>
                <a:gdLst>
                  <a:gd name="T0" fmla="*/ 1207 w 1431"/>
                  <a:gd name="T1" fmla="*/ 292 h 1314"/>
                  <a:gd name="T2" fmla="*/ 1011 w 1431"/>
                  <a:gd name="T3" fmla="*/ 161 h 1314"/>
                  <a:gd name="T4" fmla="*/ 783 w 1431"/>
                  <a:gd name="T5" fmla="*/ 121 h 1314"/>
                  <a:gd name="T6" fmla="*/ 167 w 1431"/>
                  <a:gd name="T7" fmla="*/ 430 h 1314"/>
                  <a:gd name="T8" fmla="*/ 88 w 1431"/>
                  <a:gd name="T9" fmla="*/ 645 h 1314"/>
                  <a:gd name="T10" fmla="*/ 128 w 1431"/>
                  <a:gd name="T11" fmla="*/ 892 h 1314"/>
                  <a:gd name="T12" fmla="*/ 401 w 1431"/>
                  <a:gd name="T13" fmla="*/ 1182 h 1314"/>
                  <a:gd name="T14" fmla="*/ 794 w 1431"/>
                  <a:gd name="T15" fmla="*/ 1281 h 1314"/>
                  <a:gd name="T16" fmla="*/ 794 w 1431"/>
                  <a:gd name="T17" fmla="*/ 1281 h 1314"/>
                  <a:gd name="T18" fmla="*/ 1063 w 1431"/>
                  <a:gd name="T19" fmla="*/ 1232 h 1314"/>
                  <a:gd name="T20" fmla="*/ 1286 w 1431"/>
                  <a:gd name="T21" fmla="*/ 1075 h 1314"/>
                  <a:gd name="T22" fmla="*/ 1387 w 1431"/>
                  <a:gd name="T23" fmla="*/ 871 h 1314"/>
                  <a:gd name="T24" fmla="*/ 1207 w 1431"/>
                  <a:gd name="T25" fmla="*/ 292 h 1314"/>
                  <a:gd name="T26" fmla="*/ 1296 w 1431"/>
                  <a:gd name="T27" fmla="*/ 849 h 1314"/>
                  <a:gd name="T28" fmla="*/ 1213 w 1431"/>
                  <a:gd name="T29" fmla="*/ 1017 h 1314"/>
                  <a:gd name="T30" fmla="*/ 214 w 1431"/>
                  <a:gd name="T31" fmla="*/ 858 h 1314"/>
                  <a:gd name="T32" fmla="*/ 1140 w 1431"/>
                  <a:gd name="T33" fmla="*/ 354 h 1314"/>
                  <a:gd name="T34" fmla="*/ 1296 w 1431"/>
                  <a:gd name="T35" fmla="*/ 849 h 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31" h="1314">
                    <a:moveTo>
                      <a:pt x="1207" y="292"/>
                    </a:moveTo>
                    <a:cubicBezTo>
                      <a:pt x="1154" y="234"/>
                      <a:pt x="1088" y="190"/>
                      <a:pt x="1011" y="161"/>
                    </a:cubicBezTo>
                    <a:cubicBezTo>
                      <a:pt x="941" y="135"/>
                      <a:pt x="865" y="121"/>
                      <a:pt x="783" y="121"/>
                    </a:cubicBezTo>
                    <a:cubicBezTo>
                      <a:pt x="537" y="121"/>
                      <a:pt x="289" y="245"/>
                      <a:pt x="167" y="430"/>
                    </a:cubicBezTo>
                    <a:cubicBezTo>
                      <a:pt x="123" y="497"/>
                      <a:pt x="96" y="569"/>
                      <a:pt x="88" y="645"/>
                    </a:cubicBezTo>
                    <a:cubicBezTo>
                      <a:pt x="80" y="726"/>
                      <a:pt x="93" y="809"/>
                      <a:pt x="128" y="892"/>
                    </a:cubicBezTo>
                    <a:cubicBezTo>
                      <a:pt x="179" y="1011"/>
                      <a:pt x="274" y="1111"/>
                      <a:pt x="401" y="1182"/>
                    </a:cubicBezTo>
                    <a:cubicBezTo>
                      <a:pt x="518" y="1246"/>
                      <a:pt x="657" y="1281"/>
                      <a:pt x="794" y="1281"/>
                    </a:cubicBezTo>
                    <a:cubicBezTo>
                      <a:pt x="794" y="1281"/>
                      <a:pt x="794" y="1281"/>
                      <a:pt x="794" y="1281"/>
                    </a:cubicBezTo>
                    <a:cubicBezTo>
                      <a:pt x="890" y="1281"/>
                      <a:pt x="980" y="1265"/>
                      <a:pt x="1063" y="1232"/>
                    </a:cubicBezTo>
                    <a:cubicBezTo>
                      <a:pt x="1152" y="1197"/>
                      <a:pt x="1227" y="1144"/>
                      <a:pt x="1286" y="1075"/>
                    </a:cubicBezTo>
                    <a:cubicBezTo>
                      <a:pt x="1335" y="1018"/>
                      <a:pt x="1369" y="949"/>
                      <a:pt x="1387" y="871"/>
                    </a:cubicBezTo>
                    <a:cubicBezTo>
                      <a:pt x="1431" y="679"/>
                      <a:pt x="1362" y="457"/>
                      <a:pt x="1207" y="292"/>
                    </a:cubicBezTo>
                    <a:moveTo>
                      <a:pt x="1296" y="849"/>
                    </a:moveTo>
                    <a:cubicBezTo>
                      <a:pt x="1281" y="917"/>
                      <a:pt x="1252" y="972"/>
                      <a:pt x="1213" y="1017"/>
                    </a:cubicBezTo>
                    <a:cubicBezTo>
                      <a:pt x="959" y="1314"/>
                      <a:pt x="365" y="1214"/>
                      <a:pt x="214" y="858"/>
                    </a:cubicBezTo>
                    <a:cubicBezTo>
                      <a:pt x="0" y="355"/>
                      <a:pt x="810" y="0"/>
                      <a:pt x="1140" y="354"/>
                    </a:cubicBezTo>
                    <a:cubicBezTo>
                      <a:pt x="1261" y="483"/>
                      <a:pt x="1337" y="672"/>
                      <a:pt x="1296" y="849"/>
                    </a:cubicBezTo>
                  </a:path>
                </a:pathLst>
              </a:custGeom>
              <a:solidFill>
                <a:srgbClr val="B2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14">
                <a:extLst>
                  <a:ext uri="{FF2B5EF4-FFF2-40B4-BE49-F238E27FC236}">
                    <a16:creationId xmlns:a16="http://schemas.microsoft.com/office/drawing/2014/main" id="{D0165619-3BEA-4866-B573-588630A27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701" y="641350"/>
                <a:ext cx="5888038" cy="5260975"/>
              </a:xfrm>
              <a:custGeom>
                <a:avLst/>
                <a:gdLst>
                  <a:gd name="T0" fmla="*/ 1138 w 1389"/>
                  <a:gd name="T1" fmla="*/ 207 h 1240"/>
                  <a:gd name="T2" fmla="*/ 426 w 1389"/>
                  <a:gd name="T3" fmla="*/ 91 h 1240"/>
                  <a:gd name="T4" fmla="*/ 140 w 1389"/>
                  <a:gd name="T5" fmla="*/ 286 h 1240"/>
                  <a:gd name="T6" fmla="*/ 14 w 1389"/>
                  <a:gd name="T7" fmla="*/ 638 h 1240"/>
                  <a:gd name="T8" fmla="*/ 165 w 1389"/>
                  <a:gd name="T9" fmla="*/ 975 h 1240"/>
                  <a:gd name="T10" fmla="*/ 489 w 1389"/>
                  <a:gd name="T11" fmla="*/ 1166 h 1240"/>
                  <a:gd name="T12" fmla="*/ 1216 w 1389"/>
                  <a:gd name="T13" fmla="*/ 994 h 1240"/>
                  <a:gd name="T14" fmla="*/ 1331 w 1389"/>
                  <a:gd name="T15" fmla="*/ 663 h 1240"/>
                  <a:gd name="T16" fmla="*/ 1229 w 1389"/>
                  <a:gd name="T17" fmla="*/ 327 h 1240"/>
                  <a:gd name="T18" fmla="*/ 1138 w 1389"/>
                  <a:gd name="T19" fmla="*/ 207 h 1240"/>
                  <a:gd name="T20" fmla="*/ 1135 w 1389"/>
                  <a:gd name="T21" fmla="*/ 210 h 1240"/>
                  <a:gd name="T22" fmla="*/ 1274 w 1389"/>
                  <a:gd name="T23" fmla="*/ 900 h 1240"/>
                  <a:gd name="T24" fmla="*/ 987 w 1389"/>
                  <a:gd name="T25" fmla="*/ 1149 h 1240"/>
                  <a:gd name="T26" fmla="*/ 571 w 1389"/>
                  <a:gd name="T27" fmla="*/ 1182 h 1240"/>
                  <a:gd name="T28" fmla="*/ 209 w 1389"/>
                  <a:gd name="T29" fmla="*/ 1012 h 1240"/>
                  <a:gd name="T30" fmla="*/ 23 w 1389"/>
                  <a:gd name="T31" fmla="*/ 684 h 1240"/>
                  <a:gd name="T32" fmla="*/ 133 w 1389"/>
                  <a:gd name="T33" fmla="*/ 299 h 1240"/>
                  <a:gd name="T34" fmla="*/ 427 w 1389"/>
                  <a:gd name="T35" fmla="*/ 95 h 1240"/>
                  <a:gd name="T36" fmla="*/ 1135 w 1389"/>
                  <a:gd name="T37" fmla="*/ 210 h 1240"/>
                  <a:gd name="T38" fmla="*/ 1138 w 1389"/>
                  <a:gd name="T39" fmla="*/ 207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89" h="1240">
                    <a:moveTo>
                      <a:pt x="1138" y="207"/>
                    </a:moveTo>
                    <a:cubicBezTo>
                      <a:pt x="956" y="14"/>
                      <a:pt x="661" y="0"/>
                      <a:pt x="426" y="91"/>
                    </a:cubicBezTo>
                    <a:cubicBezTo>
                      <a:pt x="317" y="133"/>
                      <a:pt x="216" y="199"/>
                      <a:pt x="140" y="286"/>
                    </a:cubicBezTo>
                    <a:cubicBezTo>
                      <a:pt x="55" y="383"/>
                      <a:pt x="6" y="508"/>
                      <a:pt x="14" y="638"/>
                    </a:cubicBezTo>
                    <a:cubicBezTo>
                      <a:pt x="21" y="764"/>
                      <a:pt x="79" y="884"/>
                      <a:pt x="165" y="975"/>
                    </a:cubicBezTo>
                    <a:cubicBezTo>
                      <a:pt x="252" y="1067"/>
                      <a:pt x="367" y="1130"/>
                      <a:pt x="489" y="1166"/>
                    </a:cubicBezTo>
                    <a:cubicBezTo>
                      <a:pt x="738" y="1240"/>
                      <a:pt x="1040" y="1198"/>
                      <a:pt x="1216" y="994"/>
                    </a:cubicBezTo>
                    <a:cubicBezTo>
                      <a:pt x="1295" y="902"/>
                      <a:pt x="1332" y="782"/>
                      <a:pt x="1331" y="663"/>
                    </a:cubicBezTo>
                    <a:cubicBezTo>
                      <a:pt x="1329" y="544"/>
                      <a:pt x="1290" y="427"/>
                      <a:pt x="1229" y="327"/>
                    </a:cubicBezTo>
                    <a:cubicBezTo>
                      <a:pt x="1203" y="284"/>
                      <a:pt x="1172" y="244"/>
                      <a:pt x="1138" y="207"/>
                    </a:cubicBezTo>
                    <a:cubicBezTo>
                      <a:pt x="1136" y="206"/>
                      <a:pt x="1133" y="208"/>
                      <a:pt x="1135" y="210"/>
                    </a:cubicBezTo>
                    <a:cubicBezTo>
                      <a:pt x="1303" y="391"/>
                      <a:pt x="1389" y="669"/>
                      <a:pt x="1274" y="900"/>
                    </a:cubicBezTo>
                    <a:cubicBezTo>
                      <a:pt x="1215" y="1017"/>
                      <a:pt x="1107" y="1102"/>
                      <a:pt x="987" y="1149"/>
                    </a:cubicBezTo>
                    <a:cubicBezTo>
                      <a:pt x="856" y="1201"/>
                      <a:pt x="709" y="1208"/>
                      <a:pt x="571" y="1182"/>
                    </a:cubicBezTo>
                    <a:cubicBezTo>
                      <a:pt x="438" y="1157"/>
                      <a:pt x="311" y="1101"/>
                      <a:pt x="209" y="1012"/>
                    </a:cubicBezTo>
                    <a:cubicBezTo>
                      <a:pt x="112" y="927"/>
                      <a:pt x="44" y="812"/>
                      <a:pt x="23" y="684"/>
                    </a:cubicBezTo>
                    <a:cubicBezTo>
                      <a:pt x="0" y="545"/>
                      <a:pt x="45" y="407"/>
                      <a:pt x="133" y="299"/>
                    </a:cubicBezTo>
                    <a:cubicBezTo>
                      <a:pt x="210" y="206"/>
                      <a:pt x="315" y="138"/>
                      <a:pt x="427" y="95"/>
                    </a:cubicBezTo>
                    <a:cubicBezTo>
                      <a:pt x="661" y="3"/>
                      <a:pt x="955" y="19"/>
                      <a:pt x="1135" y="210"/>
                    </a:cubicBezTo>
                    <a:cubicBezTo>
                      <a:pt x="1137" y="212"/>
                      <a:pt x="1139" y="209"/>
                      <a:pt x="1138" y="207"/>
                    </a:cubicBezTo>
                  </a:path>
                </a:pathLst>
              </a:custGeom>
              <a:solidFill>
                <a:srgbClr val="59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15">
                <a:extLst>
                  <a:ext uri="{FF2B5EF4-FFF2-40B4-BE49-F238E27FC236}">
                    <a16:creationId xmlns:a16="http://schemas.microsoft.com/office/drawing/2014/main" id="{BE2A3F9F-B760-4AD9-9E2B-3C9F42267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901" y="1095375"/>
                <a:ext cx="4986338" cy="4332288"/>
              </a:xfrm>
              <a:custGeom>
                <a:avLst/>
                <a:gdLst>
                  <a:gd name="T0" fmla="*/ 1145 w 1176"/>
                  <a:gd name="T1" fmla="*/ 659 h 1021"/>
                  <a:gd name="T2" fmla="*/ 1059 w 1176"/>
                  <a:gd name="T3" fmla="*/ 830 h 1021"/>
                  <a:gd name="T4" fmla="*/ 959 w 1176"/>
                  <a:gd name="T5" fmla="*/ 915 h 1021"/>
                  <a:gd name="T6" fmla="*/ 708 w 1176"/>
                  <a:gd name="T7" fmla="*/ 997 h 1021"/>
                  <a:gd name="T8" fmla="*/ 200 w 1176"/>
                  <a:gd name="T9" fmla="*/ 845 h 1021"/>
                  <a:gd name="T10" fmla="*/ 46 w 1176"/>
                  <a:gd name="T11" fmla="*/ 400 h 1021"/>
                  <a:gd name="T12" fmla="*/ 355 w 1176"/>
                  <a:gd name="T13" fmla="*/ 82 h 1021"/>
                  <a:gd name="T14" fmla="*/ 821 w 1176"/>
                  <a:gd name="T15" fmla="*/ 54 h 1021"/>
                  <a:gd name="T16" fmla="*/ 1021 w 1176"/>
                  <a:gd name="T17" fmla="*/ 201 h 1021"/>
                  <a:gd name="T18" fmla="*/ 1156 w 1176"/>
                  <a:gd name="T19" fmla="*/ 552 h 1021"/>
                  <a:gd name="T20" fmla="*/ 1145 w 1176"/>
                  <a:gd name="T21" fmla="*/ 659 h 1021"/>
                  <a:gd name="T22" fmla="*/ 1149 w 1176"/>
                  <a:gd name="T23" fmla="*/ 660 h 1021"/>
                  <a:gd name="T24" fmla="*/ 1095 w 1176"/>
                  <a:gd name="T25" fmla="*/ 308 h 1021"/>
                  <a:gd name="T26" fmla="*/ 902 w 1176"/>
                  <a:gd name="T27" fmla="*/ 89 h 1021"/>
                  <a:gd name="T28" fmla="*/ 455 w 1176"/>
                  <a:gd name="T29" fmla="*/ 43 h 1021"/>
                  <a:gd name="T30" fmla="*/ 88 w 1176"/>
                  <a:gd name="T31" fmla="*/ 298 h 1021"/>
                  <a:gd name="T32" fmla="*/ 28 w 1176"/>
                  <a:gd name="T33" fmla="*/ 502 h 1021"/>
                  <a:gd name="T34" fmla="*/ 97 w 1176"/>
                  <a:gd name="T35" fmla="*/ 733 h 1021"/>
                  <a:gd name="T36" fmla="*/ 532 w 1176"/>
                  <a:gd name="T37" fmla="*/ 995 h 1021"/>
                  <a:gd name="T38" fmla="*/ 1022 w 1176"/>
                  <a:gd name="T39" fmla="*/ 873 h 1021"/>
                  <a:gd name="T40" fmla="*/ 1149 w 1176"/>
                  <a:gd name="T41" fmla="*/ 660 h 1021"/>
                  <a:gd name="T42" fmla="*/ 1145 w 1176"/>
                  <a:gd name="T43" fmla="*/ 659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76" h="1021">
                    <a:moveTo>
                      <a:pt x="1145" y="659"/>
                    </a:moveTo>
                    <a:cubicBezTo>
                      <a:pt x="1130" y="722"/>
                      <a:pt x="1102" y="781"/>
                      <a:pt x="1059" y="830"/>
                    </a:cubicBezTo>
                    <a:cubicBezTo>
                      <a:pt x="1030" y="863"/>
                      <a:pt x="996" y="891"/>
                      <a:pt x="959" y="915"/>
                    </a:cubicBezTo>
                    <a:cubicBezTo>
                      <a:pt x="884" y="962"/>
                      <a:pt x="796" y="988"/>
                      <a:pt x="708" y="997"/>
                    </a:cubicBezTo>
                    <a:cubicBezTo>
                      <a:pt x="530" y="1014"/>
                      <a:pt x="338" y="962"/>
                      <a:pt x="200" y="845"/>
                    </a:cubicBezTo>
                    <a:cubicBezTo>
                      <a:pt x="74" y="738"/>
                      <a:pt x="0" y="564"/>
                      <a:pt x="46" y="400"/>
                    </a:cubicBezTo>
                    <a:cubicBezTo>
                      <a:pt x="88" y="251"/>
                      <a:pt x="218" y="142"/>
                      <a:pt x="355" y="82"/>
                    </a:cubicBezTo>
                    <a:cubicBezTo>
                      <a:pt x="499" y="19"/>
                      <a:pt x="671" y="0"/>
                      <a:pt x="821" y="54"/>
                    </a:cubicBezTo>
                    <a:cubicBezTo>
                      <a:pt x="901" y="83"/>
                      <a:pt x="967" y="135"/>
                      <a:pt x="1021" y="201"/>
                    </a:cubicBezTo>
                    <a:cubicBezTo>
                      <a:pt x="1101" y="300"/>
                      <a:pt x="1153" y="424"/>
                      <a:pt x="1156" y="552"/>
                    </a:cubicBezTo>
                    <a:cubicBezTo>
                      <a:pt x="1157" y="588"/>
                      <a:pt x="1153" y="624"/>
                      <a:pt x="1145" y="659"/>
                    </a:cubicBezTo>
                    <a:cubicBezTo>
                      <a:pt x="1145" y="661"/>
                      <a:pt x="1148" y="662"/>
                      <a:pt x="1149" y="660"/>
                    </a:cubicBezTo>
                    <a:cubicBezTo>
                      <a:pt x="1176" y="540"/>
                      <a:pt x="1150" y="416"/>
                      <a:pt x="1095" y="308"/>
                    </a:cubicBezTo>
                    <a:cubicBezTo>
                      <a:pt x="1051" y="221"/>
                      <a:pt x="986" y="140"/>
                      <a:pt x="902" y="89"/>
                    </a:cubicBezTo>
                    <a:cubicBezTo>
                      <a:pt x="770" y="8"/>
                      <a:pt x="602" y="3"/>
                      <a:pt x="455" y="43"/>
                    </a:cubicBezTo>
                    <a:cubicBezTo>
                      <a:pt x="310" y="82"/>
                      <a:pt x="168" y="168"/>
                      <a:pt x="88" y="298"/>
                    </a:cubicBezTo>
                    <a:cubicBezTo>
                      <a:pt x="50" y="359"/>
                      <a:pt x="28" y="430"/>
                      <a:pt x="28" y="502"/>
                    </a:cubicBezTo>
                    <a:cubicBezTo>
                      <a:pt x="28" y="583"/>
                      <a:pt x="54" y="665"/>
                      <a:pt x="97" y="733"/>
                    </a:cubicBezTo>
                    <a:cubicBezTo>
                      <a:pt x="191" y="882"/>
                      <a:pt x="362" y="969"/>
                      <a:pt x="532" y="995"/>
                    </a:cubicBezTo>
                    <a:cubicBezTo>
                      <a:pt x="702" y="1021"/>
                      <a:pt x="890" y="989"/>
                      <a:pt x="1022" y="873"/>
                    </a:cubicBezTo>
                    <a:cubicBezTo>
                      <a:pt x="1086" y="817"/>
                      <a:pt x="1129" y="743"/>
                      <a:pt x="1149" y="660"/>
                    </a:cubicBezTo>
                    <a:cubicBezTo>
                      <a:pt x="1149" y="657"/>
                      <a:pt x="1146" y="656"/>
                      <a:pt x="1145" y="659"/>
                    </a:cubicBezTo>
                  </a:path>
                </a:pathLst>
              </a:custGeom>
              <a:solidFill>
                <a:srgbClr val="59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16">
                <a:extLst>
                  <a:ext uri="{FF2B5EF4-FFF2-40B4-BE49-F238E27FC236}">
                    <a16:creationId xmlns:a16="http://schemas.microsoft.com/office/drawing/2014/main" id="{15C8D83D-A9EF-4955-BF8E-86D977B90B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87701" y="852488"/>
                <a:ext cx="5541963" cy="4783138"/>
              </a:xfrm>
              <a:custGeom>
                <a:avLst/>
                <a:gdLst>
                  <a:gd name="T0" fmla="*/ 691 w 1307"/>
                  <a:gd name="T1" fmla="*/ 1080 h 1127"/>
                  <a:gd name="T2" fmla="*/ 94 w 1307"/>
                  <a:gd name="T3" fmla="*/ 733 h 1127"/>
                  <a:gd name="T4" fmla="*/ 66 w 1307"/>
                  <a:gd name="T5" fmla="*/ 467 h 1127"/>
                  <a:gd name="T6" fmla="*/ 200 w 1307"/>
                  <a:gd name="T7" fmla="*/ 223 h 1127"/>
                  <a:gd name="T8" fmla="*/ 681 w 1307"/>
                  <a:gd name="T9" fmla="*/ 56 h 1127"/>
                  <a:gd name="T10" fmla="*/ 1055 w 1307"/>
                  <a:gd name="T11" fmla="*/ 206 h 1127"/>
                  <a:gd name="T12" fmla="*/ 1207 w 1307"/>
                  <a:gd name="T13" fmla="*/ 474 h 1127"/>
                  <a:gd name="T14" fmla="*/ 1091 w 1307"/>
                  <a:gd name="T15" fmla="*/ 925 h 1127"/>
                  <a:gd name="T16" fmla="*/ 691 w 1307"/>
                  <a:gd name="T17" fmla="*/ 1080 h 1127"/>
                  <a:gd name="T18" fmla="*/ 643 w 1307"/>
                  <a:gd name="T19" fmla="*/ 0 h 1127"/>
                  <a:gd name="T20" fmla="*/ 306 w 1307"/>
                  <a:gd name="T21" fmla="*/ 88 h 1127"/>
                  <a:gd name="T22" fmla="*/ 119 w 1307"/>
                  <a:gd name="T23" fmla="*/ 234 h 1127"/>
                  <a:gd name="T24" fmla="*/ 8 w 1307"/>
                  <a:gd name="T25" fmla="*/ 514 h 1127"/>
                  <a:gd name="T26" fmla="*/ 47 w 1307"/>
                  <a:gd name="T27" fmla="*/ 750 h 1127"/>
                  <a:gd name="T28" fmla="*/ 311 w 1307"/>
                  <a:gd name="T29" fmla="*/ 1030 h 1127"/>
                  <a:gd name="T30" fmla="*/ 693 w 1307"/>
                  <a:gd name="T31" fmla="*/ 1127 h 1127"/>
                  <a:gd name="T32" fmla="*/ 693 w 1307"/>
                  <a:gd name="T33" fmla="*/ 1127 h 1127"/>
                  <a:gd name="T34" fmla="*/ 954 w 1307"/>
                  <a:gd name="T35" fmla="*/ 1079 h 1127"/>
                  <a:gd name="T36" fmla="*/ 1168 w 1307"/>
                  <a:gd name="T37" fmla="*/ 928 h 1127"/>
                  <a:gd name="T38" fmla="*/ 1265 w 1307"/>
                  <a:gd name="T39" fmla="*/ 733 h 1127"/>
                  <a:gd name="T40" fmla="*/ 1091 w 1307"/>
                  <a:gd name="T41" fmla="*/ 173 h 1127"/>
                  <a:gd name="T42" fmla="*/ 903 w 1307"/>
                  <a:gd name="T43" fmla="*/ 48 h 1127"/>
                  <a:gd name="T44" fmla="*/ 643 w 1307"/>
                  <a:gd name="T45" fmla="*/ 0 h 1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07" h="1127">
                    <a:moveTo>
                      <a:pt x="691" y="1080"/>
                    </a:moveTo>
                    <a:cubicBezTo>
                      <a:pt x="422" y="1080"/>
                      <a:pt x="182" y="941"/>
                      <a:pt x="94" y="733"/>
                    </a:cubicBezTo>
                    <a:cubicBezTo>
                      <a:pt x="60" y="655"/>
                      <a:pt x="46" y="551"/>
                      <a:pt x="66" y="467"/>
                    </a:cubicBezTo>
                    <a:cubicBezTo>
                      <a:pt x="88" y="376"/>
                      <a:pt x="131" y="288"/>
                      <a:pt x="200" y="223"/>
                    </a:cubicBezTo>
                    <a:cubicBezTo>
                      <a:pt x="328" y="104"/>
                      <a:pt x="510" y="56"/>
                      <a:pt x="681" y="56"/>
                    </a:cubicBezTo>
                    <a:cubicBezTo>
                      <a:pt x="832" y="56"/>
                      <a:pt x="965" y="109"/>
                      <a:pt x="1055" y="206"/>
                    </a:cubicBezTo>
                    <a:cubicBezTo>
                      <a:pt x="1123" y="279"/>
                      <a:pt x="1180" y="378"/>
                      <a:pt x="1207" y="474"/>
                    </a:cubicBezTo>
                    <a:cubicBezTo>
                      <a:pt x="1257" y="652"/>
                      <a:pt x="1227" y="798"/>
                      <a:pt x="1091" y="925"/>
                    </a:cubicBezTo>
                    <a:cubicBezTo>
                      <a:pt x="985" y="1024"/>
                      <a:pt x="835" y="1080"/>
                      <a:pt x="691" y="1080"/>
                    </a:cubicBezTo>
                    <a:moveTo>
                      <a:pt x="643" y="0"/>
                    </a:moveTo>
                    <a:cubicBezTo>
                      <a:pt x="526" y="0"/>
                      <a:pt x="409" y="29"/>
                      <a:pt x="306" y="88"/>
                    </a:cubicBezTo>
                    <a:cubicBezTo>
                      <a:pt x="234" y="130"/>
                      <a:pt x="173" y="170"/>
                      <a:pt x="119" y="234"/>
                    </a:cubicBezTo>
                    <a:cubicBezTo>
                      <a:pt x="47" y="320"/>
                      <a:pt x="20" y="407"/>
                      <a:pt x="8" y="514"/>
                    </a:cubicBezTo>
                    <a:cubicBezTo>
                      <a:pt x="0" y="592"/>
                      <a:pt x="13" y="671"/>
                      <a:pt x="47" y="750"/>
                    </a:cubicBezTo>
                    <a:cubicBezTo>
                      <a:pt x="96" y="865"/>
                      <a:pt x="187" y="962"/>
                      <a:pt x="311" y="1030"/>
                    </a:cubicBezTo>
                    <a:cubicBezTo>
                      <a:pt x="424" y="1093"/>
                      <a:pt x="560" y="1127"/>
                      <a:pt x="693" y="1127"/>
                    </a:cubicBezTo>
                    <a:cubicBezTo>
                      <a:pt x="693" y="1127"/>
                      <a:pt x="693" y="1127"/>
                      <a:pt x="693" y="1127"/>
                    </a:cubicBezTo>
                    <a:cubicBezTo>
                      <a:pt x="787" y="1127"/>
                      <a:pt x="874" y="1111"/>
                      <a:pt x="954" y="1079"/>
                    </a:cubicBezTo>
                    <a:cubicBezTo>
                      <a:pt x="1040" y="1045"/>
                      <a:pt x="1112" y="994"/>
                      <a:pt x="1168" y="928"/>
                    </a:cubicBezTo>
                    <a:cubicBezTo>
                      <a:pt x="1215" y="874"/>
                      <a:pt x="1248" y="808"/>
                      <a:pt x="1265" y="733"/>
                    </a:cubicBezTo>
                    <a:cubicBezTo>
                      <a:pt x="1307" y="549"/>
                      <a:pt x="1241" y="334"/>
                      <a:pt x="1091" y="173"/>
                    </a:cubicBezTo>
                    <a:cubicBezTo>
                      <a:pt x="1039" y="118"/>
                      <a:pt x="976" y="76"/>
                      <a:pt x="903" y="48"/>
                    </a:cubicBezTo>
                    <a:cubicBezTo>
                      <a:pt x="820" y="16"/>
                      <a:pt x="731" y="0"/>
                      <a:pt x="643" y="0"/>
                    </a:cubicBezTo>
                  </a:path>
                </a:pathLst>
              </a:custGeom>
              <a:solidFill>
                <a:srgbClr val="C3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17">
                <a:extLst>
                  <a:ext uri="{FF2B5EF4-FFF2-40B4-BE49-F238E27FC236}">
                    <a16:creationId xmlns:a16="http://schemas.microsoft.com/office/drawing/2014/main" id="{C7E07D5B-3935-4798-A4FB-2E51E337ED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56088" y="1582738"/>
                <a:ext cx="3867150" cy="3657600"/>
              </a:xfrm>
              <a:custGeom>
                <a:avLst/>
                <a:gdLst>
                  <a:gd name="T0" fmla="*/ 576 w 912"/>
                  <a:gd name="T1" fmla="*/ 536 h 862"/>
                  <a:gd name="T2" fmla="*/ 589 w 912"/>
                  <a:gd name="T3" fmla="*/ 484 h 862"/>
                  <a:gd name="T4" fmla="*/ 602 w 912"/>
                  <a:gd name="T5" fmla="*/ 468 h 862"/>
                  <a:gd name="T6" fmla="*/ 1 w 912"/>
                  <a:gd name="T7" fmla="*/ 437 h 862"/>
                  <a:gd name="T8" fmla="*/ 83 w 912"/>
                  <a:gd name="T9" fmla="*/ 168 h 862"/>
                  <a:gd name="T10" fmla="*/ 101 w 912"/>
                  <a:gd name="T11" fmla="*/ 186 h 862"/>
                  <a:gd name="T12" fmla="*/ 270 w 912"/>
                  <a:gd name="T13" fmla="*/ 425 h 862"/>
                  <a:gd name="T14" fmla="*/ 324 w 912"/>
                  <a:gd name="T15" fmla="*/ 301 h 862"/>
                  <a:gd name="T16" fmla="*/ 324 w 912"/>
                  <a:gd name="T17" fmla="*/ 468 h 862"/>
                  <a:gd name="T18" fmla="*/ 283 w 912"/>
                  <a:gd name="T19" fmla="*/ 348 h 862"/>
                  <a:gd name="T20" fmla="*/ 315 w 912"/>
                  <a:gd name="T21" fmla="*/ 353 h 862"/>
                  <a:gd name="T22" fmla="*/ 312 w 912"/>
                  <a:gd name="T23" fmla="*/ 435 h 862"/>
                  <a:gd name="T24" fmla="*/ 733 w 912"/>
                  <a:gd name="T25" fmla="*/ 178 h 862"/>
                  <a:gd name="T26" fmla="*/ 831 w 912"/>
                  <a:gd name="T27" fmla="*/ 180 h 862"/>
                  <a:gd name="T28" fmla="*/ 772 w 912"/>
                  <a:gd name="T29" fmla="*/ 153 h 862"/>
                  <a:gd name="T30" fmla="*/ 792 w 912"/>
                  <a:gd name="T31" fmla="*/ 163 h 862"/>
                  <a:gd name="T32" fmla="*/ 456 w 912"/>
                  <a:gd name="T33" fmla="*/ 136 h 862"/>
                  <a:gd name="T34" fmla="*/ 486 w 912"/>
                  <a:gd name="T35" fmla="*/ 38 h 862"/>
                  <a:gd name="T36" fmla="*/ 496 w 912"/>
                  <a:gd name="T37" fmla="*/ 161 h 862"/>
                  <a:gd name="T38" fmla="*/ 480 w 912"/>
                  <a:gd name="T39" fmla="*/ 80 h 862"/>
                  <a:gd name="T40" fmla="*/ 507 w 912"/>
                  <a:gd name="T41" fmla="*/ 83 h 862"/>
                  <a:gd name="T42" fmla="*/ 456 w 912"/>
                  <a:gd name="T43" fmla="*/ 136 h 862"/>
                  <a:gd name="T44" fmla="*/ 150 w 912"/>
                  <a:gd name="T45" fmla="*/ 105 h 862"/>
                  <a:gd name="T46" fmla="*/ 107 w 912"/>
                  <a:gd name="T47" fmla="*/ 141 h 862"/>
                  <a:gd name="T48" fmla="*/ 120 w 912"/>
                  <a:gd name="T49" fmla="*/ 274 h 862"/>
                  <a:gd name="T50" fmla="*/ 11 w 912"/>
                  <a:gd name="T51" fmla="*/ 307 h 862"/>
                  <a:gd name="T52" fmla="*/ 16 w 912"/>
                  <a:gd name="T53" fmla="*/ 387 h 862"/>
                  <a:gd name="T54" fmla="*/ 2 w 912"/>
                  <a:gd name="T55" fmla="*/ 404 h 862"/>
                  <a:gd name="T56" fmla="*/ 7 w 912"/>
                  <a:gd name="T57" fmla="*/ 410 h 862"/>
                  <a:gd name="T58" fmla="*/ 64 w 912"/>
                  <a:gd name="T59" fmla="*/ 650 h 862"/>
                  <a:gd name="T60" fmla="*/ 133 w 912"/>
                  <a:gd name="T61" fmla="*/ 644 h 862"/>
                  <a:gd name="T62" fmla="*/ 139 w 912"/>
                  <a:gd name="T63" fmla="*/ 609 h 862"/>
                  <a:gd name="T64" fmla="*/ 69 w 912"/>
                  <a:gd name="T65" fmla="*/ 654 h 862"/>
                  <a:gd name="T66" fmla="*/ 144 w 912"/>
                  <a:gd name="T67" fmla="*/ 743 h 862"/>
                  <a:gd name="T68" fmla="*/ 420 w 912"/>
                  <a:gd name="T69" fmla="*/ 862 h 862"/>
                  <a:gd name="T70" fmla="*/ 613 w 912"/>
                  <a:gd name="T71" fmla="*/ 788 h 862"/>
                  <a:gd name="T72" fmla="*/ 550 w 912"/>
                  <a:gd name="T73" fmla="*/ 701 h 862"/>
                  <a:gd name="T74" fmla="*/ 567 w 912"/>
                  <a:gd name="T75" fmla="*/ 762 h 862"/>
                  <a:gd name="T76" fmla="*/ 595 w 912"/>
                  <a:gd name="T77" fmla="*/ 752 h 862"/>
                  <a:gd name="T78" fmla="*/ 472 w 912"/>
                  <a:gd name="T79" fmla="*/ 757 h 862"/>
                  <a:gd name="T80" fmla="*/ 564 w 912"/>
                  <a:gd name="T81" fmla="*/ 673 h 862"/>
                  <a:gd name="T82" fmla="*/ 539 w 912"/>
                  <a:gd name="T83" fmla="*/ 522 h 862"/>
                  <a:gd name="T84" fmla="*/ 602 w 912"/>
                  <a:gd name="T85" fmla="*/ 450 h 862"/>
                  <a:gd name="T86" fmla="*/ 909 w 912"/>
                  <a:gd name="T87" fmla="*/ 286 h 862"/>
                  <a:gd name="T88" fmla="*/ 843 w 912"/>
                  <a:gd name="T89" fmla="*/ 121 h 862"/>
                  <a:gd name="T90" fmla="*/ 526 w 912"/>
                  <a:gd name="T91" fmla="*/ 0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12" h="862">
                    <a:moveTo>
                      <a:pt x="602" y="468"/>
                    </a:moveTo>
                    <a:cubicBezTo>
                      <a:pt x="598" y="468"/>
                      <a:pt x="594" y="469"/>
                      <a:pt x="589" y="470"/>
                    </a:cubicBezTo>
                    <a:cubicBezTo>
                      <a:pt x="558" y="479"/>
                      <a:pt x="557" y="528"/>
                      <a:pt x="576" y="536"/>
                    </a:cubicBezTo>
                    <a:cubicBezTo>
                      <a:pt x="579" y="528"/>
                      <a:pt x="582" y="520"/>
                      <a:pt x="585" y="512"/>
                    </a:cubicBezTo>
                    <a:cubicBezTo>
                      <a:pt x="581" y="508"/>
                      <a:pt x="577" y="503"/>
                      <a:pt x="577" y="500"/>
                    </a:cubicBezTo>
                    <a:cubicBezTo>
                      <a:pt x="577" y="488"/>
                      <a:pt x="582" y="484"/>
                      <a:pt x="589" y="484"/>
                    </a:cubicBezTo>
                    <a:cubicBezTo>
                      <a:pt x="592" y="484"/>
                      <a:pt x="594" y="484"/>
                      <a:pt x="596" y="485"/>
                    </a:cubicBezTo>
                    <a:cubicBezTo>
                      <a:pt x="599" y="480"/>
                      <a:pt x="602" y="474"/>
                      <a:pt x="605" y="468"/>
                    </a:cubicBezTo>
                    <a:cubicBezTo>
                      <a:pt x="604" y="468"/>
                      <a:pt x="603" y="468"/>
                      <a:pt x="602" y="468"/>
                    </a:cubicBezTo>
                    <a:moveTo>
                      <a:pt x="0" y="423"/>
                    </a:moveTo>
                    <a:cubicBezTo>
                      <a:pt x="0" y="428"/>
                      <a:pt x="1" y="432"/>
                      <a:pt x="1" y="437"/>
                    </a:cubicBezTo>
                    <a:cubicBezTo>
                      <a:pt x="1" y="437"/>
                      <a:pt x="1" y="437"/>
                      <a:pt x="1" y="437"/>
                    </a:cubicBezTo>
                    <a:cubicBezTo>
                      <a:pt x="4" y="437"/>
                      <a:pt x="6" y="435"/>
                      <a:pt x="6" y="430"/>
                    </a:cubicBezTo>
                    <a:cubicBezTo>
                      <a:pt x="6" y="427"/>
                      <a:pt x="3" y="425"/>
                      <a:pt x="0" y="423"/>
                    </a:cubicBezTo>
                    <a:moveTo>
                      <a:pt x="83" y="168"/>
                    </a:moveTo>
                    <a:cubicBezTo>
                      <a:pt x="76" y="176"/>
                      <a:pt x="70" y="184"/>
                      <a:pt x="64" y="192"/>
                    </a:cubicBezTo>
                    <a:cubicBezTo>
                      <a:pt x="72" y="206"/>
                      <a:pt x="87" y="213"/>
                      <a:pt x="98" y="213"/>
                    </a:cubicBezTo>
                    <a:cubicBezTo>
                      <a:pt x="109" y="213"/>
                      <a:pt x="115" y="204"/>
                      <a:pt x="101" y="186"/>
                    </a:cubicBezTo>
                    <a:cubicBezTo>
                      <a:pt x="96" y="179"/>
                      <a:pt x="86" y="174"/>
                      <a:pt x="83" y="168"/>
                    </a:cubicBezTo>
                    <a:moveTo>
                      <a:pt x="312" y="435"/>
                    </a:moveTo>
                    <a:cubicBezTo>
                      <a:pt x="298" y="435"/>
                      <a:pt x="283" y="432"/>
                      <a:pt x="270" y="425"/>
                    </a:cubicBezTo>
                    <a:cubicBezTo>
                      <a:pt x="252" y="414"/>
                      <a:pt x="243" y="400"/>
                      <a:pt x="241" y="385"/>
                    </a:cubicBezTo>
                    <a:cubicBezTo>
                      <a:pt x="236" y="350"/>
                      <a:pt x="270" y="309"/>
                      <a:pt x="310" y="302"/>
                    </a:cubicBezTo>
                    <a:cubicBezTo>
                      <a:pt x="315" y="301"/>
                      <a:pt x="319" y="301"/>
                      <a:pt x="324" y="301"/>
                    </a:cubicBezTo>
                    <a:cubicBezTo>
                      <a:pt x="378" y="301"/>
                      <a:pt x="417" y="355"/>
                      <a:pt x="401" y="409"/>
                    </a:cubicBezTo>
                    <a:cubicBezTo>
                      <a:pt x="391" y="439"/>
                      <a:pt x="367" y="469"/>
                      <a:pt x="333" y="469"/>
                    </a:cubicBezTo>
                    <a:cubicBezTo>
                      <a:pt x="330" y="469"/>
                      <a:pt x="327" y="469"/>
                      <a:pt x="324" y="468"/>
                    </a:cubicBezTo>
                    <a:cubicBezTo>
                      <a:pt x="360" y="456"/>
                      <a:pt x="400" y="414"/>
                      <a:pt x="385" y="374"/>
                    </a:cubicBezTo>
                    <a:cubicBezTo>
                      <a:pt x="376" y="350"/>
                      <a:pt x="346" y="330"/>
                      <a:pt x="319" y="330"/>
                    </a:cubicBezTo>
                    <a:cubicBezTo>
                      <a:pt x="305" y="330"/>
                      <a:pt x="292" y="335"/>
                      <a:pt x="283" y="348"/>
                    </a:cubicBezTo>
                    <a:cubicBezTo>
                      <a:pt x="260" y="383"/>
                      <a:pt x="298" y="406"/>
                      <a:pt x="322" y="406"/>
                    </a:cubicBezTo>
                    <a:cubicBezTo>
                      <a:pt x="332" y="406"/>
                      <a:pt x="340" y="401"/>
                      <a:pt x="337" y="391"/>
                    </a:cubicBezTo>
                    <a:cubicBezTo>
                      <a:pt x="331" y="374"/>
                      <a:pt x="283" y="376"/>
                      <a:pt x="315" y="353"/>
                    </a:cubicBezTo>
                    <a:cubicBezTo>
                      <a:pt x="320" y="349"/>
                      <a:pt x="325" y="347"/>
                      <a:pt x="331" y="347"/>
                    </a:cubicBezTo>
                    <a:cubicBezTo>
                      <a:pt x="348" y="347"/>
                      <a:pt x="363" y="364"/>
                      <a:pt x="364" y="381"/>
                    </a:cubicBezTo>
                    <a:cubicBezTo>
                      <a:pt x="368" y="419"/>
                      <a:pt x="341" y="435"/>
                      <a:pt x="312" y="435"/>
                    </a:cubicBezTo>
                    <a:moveTo>
                      <a:pt x="787" y="226"/>
                    </a:moveTo>
                    <a:cubicBezTo>
                      <a:pt x="768" y="226"/>
                      <a:pt x="749" y="218"/>
                      <a:pt x="739" y="199"/>
                    </a:cubicBezTo>
                    <a:cubicBezTo>
                      <a:pt x="735" y="192"/>
                      <a:pt x="733" y="185"/>
                      <a:pt x="733" y="178"/>
                    </a:cubicBezTo>
                    <a:cubicBezTo>
                      <a:pt x="732" y="153"/>
                      <a:pt x="752" y="130"/>
                      <a:pt x="778" y="125"/>
                    </a:cubicBezTo>
                    <a:cubicBezTo>
                      <a:pt x="783" y="124"/>
                      <a:pt x="787" y="124"/>
                      <a:pt x="791" y="124"/>
                    </a:cubicBezTo>
                    <a:cubicBezTo>
                      <a:pt x="822" y="124"/>
                      <a:pt x="824" y="153"/>
                      <a:pt x="831" y="180"/>
                    </a:cubicBezTo>
                    <a:cubicBezTo>
                      <a:pt x="826" y="161"/>
                      <a:pt x="809" y="148"/>
                      <a:pt x="791" y="148"/>
                    </a:cubicBezTo>
                    <a:cubicBezTo>
                      <a:pt x="785" y="148"/>
                      <a:pt x="778" y="149"/>
                      <a:pt x="772" y="153"/>
                    </a:cubicBezTo>
                    <a:cubicBezTo>
                      <a:pt x="772" y="153"/>
                      <a:pt x="772" y="153"/>
                      <a:pt x="772" y="153"/>
                    </a:cubicBezTo>
                    <a:cubicBezTo>
                      <a:pt x="746" y="169"/>
                      <a:pt x="764" y="181"/>
                      <a:pt x="775" y="181"/>
                    </a:cubicBezTo>
                    <a:cubicBezTo>
                      <a:pt x="781" y="181"/>
                      <a:pt x="786" y="177"/>
                      <a:pt x="780" y="169"/>
                    </a:cubicBezTo>
                    <a:cubicBezTo>
                      <a:pt x="784" y="165"/>
                      <a:pt x="788" y="163"/>
                      <a:pt x="792" y="163"/>
                    </a:cubicBezTo>
                    <a:cubicBezTo>
                      <a:pt x="802" y="163"/>
                      <a:pt x="813" y="172"/>
                      <a:pt x="818" y="180"/>
                    </a:cubicBezTo>
                    <a:cubicBezTo>
                      <a:pt x="836" y="208"/>
                      <a:pt x="813" y="226"/>
                      <a:pt x="787" y="226"/>
                    </a:cubicBezTo>
                    <a:moveTo>
                      <a:pt x="456" y="136"/>
                    </a:moveTo>
                    <a:cubicBezTo>
                      <a:pt x="449" y="120"/>
                      <a:pt x="436" y="109"/>
                      <a:pt x="432" y="94"/>
                    </a:cubicBezTo>
                    <a:cubicBezTo>
                      <a:pt x="430" y="86"/>
                      <a:pt x="431" y="77"/>
                      <a:pt x="435" y="66"/>
                    </a:cubicBezTo>
                    <a:cubicBezTo>
                      <a:pt x="444" y="46"/>
                      <a:pt x="466" y="39"/>
                      <a:pt x="486" y="38"/>
                    </a:cubicBezTo>
                    <a:cubicBezTo>
                      <a:pt x="488" y="38"/>
                      <a:pt x="489" y="38"/>
                      <a:pt x="490" y="38"/>
                    </a:cubicBezTo>
                    <a:cubicBezTo>
                      <a:pt x="529" y="38"/>
                      <a:pt x="561" y="64"/>
                      <a:pt x="559" y="106"/>
                    </a:cubicBezTo>
                    <a:cubicBezTo>
                      <a:pt x="557" y="131"/>
                      <a:pt x="525" y="161"/>
                      <a:pt x="496" y="161"/>
                    </a:cubicBezTo>
                    <a:cubicBezTo>
                      <a:pt x="487" y="161"/>
                      <a:pt x="478" y="157"/>
                      <a:pt x="471" y="150"/>
                    </a:cubicBezTo>
                    <a:cubicBezTo>
                      <a:pt x="461" y="140"/>
                      <a:pt x="453" y="80"/>
                      <a:pt x="476" y="80"/>
                    </a:cubicBezTo>
                    <a:cubicBezTo>
                      <a:pt x="478" y="80"/>
                      <a:pt x="479" y="80"/>
                      <a:pt x="480" y="80"/>
                    </a:cubicBezTo>
                    <a:cubicBezTo>
                      <a:pt x="494" y="84"/>
                      <a:pt x="478" y="101"/>
                      <a:pt x="489" y="106"/>
                    </a:cubicBezTo>
                    <a:cubicBezTo>
                      <a:pt x="490" y="107"/>
                      <a:pt x="491" y="107"/>
                      <a:pt x="492" y="107"/>
                    </a:cubicBezTo>
                    <a:cubicBezTo>
                      <a:pt x="499" y="107"/>
                      <a:pt x="506" y="95"/>
                      <a:pt x="507" y="83"/>
                    </a:cubicBezTo>
                    <a:cubicBezTo>
                      <a:pt x="509" y="71"/>
                      <a:pt x="505" y="59"/>
                      <a:pt x="491" y="59"/>
                    </a:cubicBezTo>
                    <a:cubicBezTo>
                      <a:pt x="487" y="59"/>
                      <a:pt x="482" y="60"/>
                      <a:pt x="476" y="62"/>
                    </a:cubicBezTo>
                    <a:cubicBezTo>
                      <a:pt x="447" y="74"/>
                      <a:pt x="444" y="110"/>
                      <a:pt x="456" y="136"/>
                    </a:cubicBezTo>
                    <a:moveTo>
                      <a:pt x="526" y="0"/>
                    </a:moveTo>
                    <a:cubicBezTo>
                      <a:pt x="452" y="0"/>
                      <a:pt x="372" y="14"/>
                      <a:pt x="304" y="32"/>
                    </a:cubicBezTo>
                    <a:cubicBezTo>
                      <a:pt x="248" y="48"/>
                      <a:pt x="196" y="72"/>
                      <a:pt x="150" y="105"/>
                    </a:cubicBezTo>
                    <a:cubicBezTo>
                      <a:pt x="196" y="129"/>
                      <a:pt x="212" y="190"/>
                      <a:pt x="165" y="230"/>
                    </a:cubicBezTo>
                    <a:cubicBezTo>
                      <a:pt x="186" y="186"/>
                      <a:pt x="170" y="139"/>
                      <a:pt x="121" y="129"/>
                    </a:cubicBezTo>
                    <a:cubicBezTo>
                      <a:pt x="116" y="133"/>
                      <a:pt x="112" y="137"/>
                      <a:pt x="107" y="141"/>
                    </a:cubicBezTo>
                    <a:cubicBezTo>
                      <a:pt x="108" y="141"/>
                      <a:pt x="108" y="141"/>
                      <a:pt x="109" y="141"/>
                    </a:cubicBezTo>
                    <a:cubicBezTo>
                      <a:pt x="122" y="141"/>
                      <a:pt x="135" y="150"/>
                      <a:pt x="143" y="159"/>
                    </a:cubicBezTo>
                    <a:cubicBezTo>
                      <a:pt x="174" y="195"/>
                      <a:pt x="170" y="264"/>
                      <a:pt x="120" y="274"/>
                    </a:cubicBezTo>
                    <a:cubicBezTo>
                      <a:pt x="115" y="275"/>
                      <a:pt x="111" y="275"/>
                      <a:pt x="106" y="275"/>
                    </a:cubicBezTo>
                    <a:cubicBezTo>
                      <a:pt x="79" y="275"/>
                      <a:pt x="53" y="260"/>
                      <a:pt x="36" y="239"/>
                    </a:cubicBezTo>
                    <a:cubicBezTo>
                      <a:pt x="26" y="260"/>
                      <a:pt x="17" y="283"/>
                      <a:pt x="11" y="307"/>
                    </a:cubicBezTo>
                    <a:cubicBezTo>
                      <a:pt x="5" y="332"/>
                      <a:pt x="2" y="359"/>
                      <a:pt x="0" y="385"/>
                    </a:cubicBezTo>
                    <a:cubicBezTo>
                      <a:pt x="1" y="385"/>
                      <a:pt x="2" y="385"/>
                      <a:pt x="3" y="385"/>
                    </a:cubicBezTo>
                    <a:cubicBezTo>
                      <a:pt x="7" y="385"/>
                      <a:pt x="11" y="386"/>
                      <a:pt x="16" y="387"/>
                    </a:cubicBezTo>
                    <a:cubicBezTo>
                      <a:pt x="36" y="394"/>
                      <a:pt x="43" y="415"/>
                      <a:pt x="35" y="435"/>
                    </a:cubicBezTo>
                    <a:cubicBezTo>
                      <a:pt x="30" y="420"/>
                      <a:pt x="26" y="406"/>
                      <a:pt x="8" y="405"/>
                    </a:cubicBezTo>
                    <a:cubicBezTo>
                      <a:pt x="6" y="404"/>
                      <a:pt x="4" y="404"/>
                      <a:pt x="2" y="404"/>
                    </a:cubicBezTo>
                    <a:cubicBezTo>
                      <a:pt x="1" y="404"/>
                      <a:pt x="1" y="404"/>
                      <a:pt x="0" y="404"/>
                    </a:cubicBezTo>
                    <a:cubicBezTo>
                      <a:pt x="0" y="407"/>
                      <a:pt x="0" y="409"/>
                      <a:pt x="0" y="412"/>
                    </a:cubicBezTo>
                    <a:cubicBezTo>
                      <a:pt x="2" y="411"/>
                      <a:pt x="4" y="410"/>
                      <a:pt x="7" y="410"/>
                    </a:cubicBezTo>
                    <a:cubicBezTo>
                      <a:pt x="23" y="410"/>
                      <a:pt x="34" y="437"/>
                      <a:pt x="26" y="450"/>
                    </a:cubicBezTo>
                    <a:cubicBezTo>
                      <a:pt x="22" y="457"/>
                      <a:pt x="13" y="461"/>
                      <a:pt x="3" y="462"/>
                    </a:cubicBezTo>
                    <a:cubicBezTo>
                      <a:pt x="11" y="528"/>
                      <a:pt x="33" y="593"/>
                      <a:pt x="64" y="650"/>
                    </a:cubicBezTo>
                    <a:cubicBezTo>
                      <a:pt x="69" y="660"/>
                      <a:pt x="76" y="670"/>
                      <a:pt x="83" y="680"/>
                    </a:cubicBezTo>
                    <a:cubicBezTo>
                      <a:pt x="84" y="655"/>
                      <a:pt x="104" y="634"/>
                      <a:pt x="120" y="634"/>
                    </a:cubicBezTo>
                    <a:cubicBezTo>
                      <a:pt x="125" y="634"/>
                      <a:pt x="130" y="637"/>
                      <a:pt x="133" y="644"/>
                    </a:cubicBezTo>
                    <a:cubicBezTo>
                      <a:pt x="139" y="657"/>
                      <a:pt x="107" y="672"/>
                      <a:pt x="125" y="689"/>
                    </a:cubicBezTo>
                    <a:cubicBezTo>
                      <a:pt x="129" y="693"/>
                      <a:pt x="134" y="694"/>
                      <a:pt x="138" y="694"/>
                    </a:cubicBezTo>
                    <a:cubicBezTo>
                      <a:pt x="168" y="694"/>
                      <a:pt x="199" y="625"/>
                      <a:pt x="139" y="609"/>
                    </a:cubicBezTo>
                    <a:cubicBezTo>
                      <a:pt x="137" y="608"/>
                      <a:pt x="134" y="608"/>
                      <a:pt x="132" y="608"/>
                    </a:cubicBezTo>
                    <a:cubicBezTo>
                      <a:pt x="107" y="608"/>
                      <a:pt x="64" y="632"/>
                      <a:pt x="70" y="658"/>
                    </a:cubicBezTo>
                    <a:cubicBezTo>
                      <a:pt x="69" y="657"/>
                      <a:pt x="69" y="656"/>
                      <a:pt x="69" y="654"/>
                    </a:cubicBezTo>
                    <a:cubicBezTo>
                      <a:pt x="60" y="606"/>
                      <a:pt x="100" y="580"/>
                      <a:pt x="141" y="580"/>
                    </a:cubicBezTo>
                    <a:cubicBezTo>
                      <a:pt x="172" y="580"/>
                      <a:pt x="204" y="596"/>
                      <a:pt x="215" y="629"/>
                    </a:cubicBezTo>
                    <a:cubicBezTo>
                      <a:pt x="232" y="685"/>
                      <a:pt x="190" y="743"/>
                      <a:pt x="144" y="743"/>
                    </a:cubicBezTo>
                    <a:cubicBezTo>
                      <a:pt x="143" y="743"/>
                      <a:pt x="142" y="743"/>
                      <a:pt x="141" y="743"/>
                    </a:cubicBezTo>
                    <a:cubicBezTo>
                      <a:pt x="214" y="805"/>
                      <a:pt x="313" y="846"/>
                      <a:pt x="399" y="861"/>
                    </a:cubicBezTo>
                    <a:cubicBezTo>
                      <a:pt x="406" y="862"/>
                      <a:pt x="413" y="862"/>
                      <a:pt x="420" y="862"/>
                    </a:cubicBezTo>
                    <a:cubicBezTo>
                      <a:pt x="468" y="862"/>
                      <a:pt x="515" y="837"/>
                      <a:pt x="563" y="832"/>
                    </a:cubicBezTo>
                    <a:cubicBezTo>
                      <a:pt x="567" y="832"/>
                      <a:pt x="571" y="831"/>
                      <a:pt x="574" y="830"/>
                    </a:cubicBezTo>
                    <a:cubicBezTo>
                      <a:pt x="591" y="820"/>
                      <a:pt x="606" y="805"/>
                      <a:pt x="613" y="788"/>
                    </a:cubicBezTo>
                    <a:cubicBezTo>
                      <a:pt x="610" y="772"/>
                      <a:pt x="601" y="754"/>
                      <a:pt x="590" y="735"/>
                    </a:cubicBezTo>
                    <a:cubicBezTo>
                      <a:pt x="585" y="726"/>
                      <a:pt x="580" y="716"/>
                      <a:pt x="576" y="707"/>
                    </a:cubicBezTo>
                    <a:cubicBezTo>
                      <a:pt x="568" y="703"/>
                      <a:pt x="559" y="701"/>
                      <a:pt x="550" y="701"/>
                    </a:cubicBezTo>
                    <a:cubicBezTo>
                      <a:pt x="536" y="701"/>
                      <a:pt x="523" y="707"/>
                      <a:pt x="514" y="720"/>
                    </a:cubicBezTo>
                    <a:cubicBezTo>
                      <a:pt x="491" y="755"/>
                      <a:pt x="529" y="777"/>
                      <a:pt x="553" y="777"/>
                    </a:cubicBezTo>
                    <a:cubicBezTo>
                      <a:pt x="563" y="777"/>
                      <a:pt x="571" y="772"/>
                      <a:pt x="567" y="762"/>
                    </a:cubicBezTo>
                    <a:cubicBezTo>
                      <a:pt x="562" y="745"/>
                      <a:pt x="514" y="747"/>
                      <a:pt x="546" y="724"/>
                    </a:cubicBezTo>
                    <a:cubicBezTo>
                      <a:pt x="551" y="721"/>
                      <a:pt x="556" y="719"/>
                      <a:pt x="562" y="719"/>
                    </a:cubicBezTo>
                    <a:cubicBezTo>
                      <a:pt x="579" y="719"/>
                      <a:pt x="593" y="736"/>
                      <a:pt x="595" y="752"/>
                    </a:cubicBezTo>
                    <a:cubicBezTo>
                      <a:pt x="599" y="790"/>
                      <a:pt x="572" y="807"/>
                      <a:pt x="543" y="807"/>
                    </a:cubicBezTo>
                    <a:cubicBezTo>
                      <a:pt x="529" y="807"/>
                      <a:pt x="514" y="803"/>
                      <a:pt x="501" y="796"/>
                    </a:cubicBezTo>
                    <a:cubicBezTo>
                      <a:pt x="482" y="786"/>
                      <a:pt x="474" y="772"/>
                      <a:pt x="472" y="757"/>
                    </a:cubicBezTo>
                    <a:cubicBezTo>
                      <a:pt x="467" y="721"/>
                      <a:pt x="501" y="680"/>
                      <a:pt x="541" y="673"/>
                    </a:cubicBezTo>
                    <a:cubicBezTo>
                      <a:pt x="546" y="673"/>
                      <a:pt x="550" y="672"/>
                      <a:pt x="555" y="672"/>
                    </a:cubicBezTo>
                    <a:cubicBezTo>
                      <a:pt x="558" y="672"/>
                      <a:pt x="561" y="672"/>
                      <a:pt x="564" y="673"/>
                    </a:cubicBezTo>
                    <a:cubicBezTo>
                      <a:pt x="558" y="650"/>
                      <a:pt x="557" y="626"/>
                      <a:pt x="561" y="598"/>
                    </a:cubicBezTo>
                    <a:cubicBezTo>
                      <a:pt x="563" y="585"/>
                      <a:pt x="566" y="571"/>
                      <a:pt x="570" y="556"/>
                    </a:cubicBezTo>
                    <a:cubicBezTo>
                      <a:pt x="557" y="553"/>
                      <a:pt x="546" y="542"/>
                      <a:pt x="539" y="522"/>
                    </a:cubicBezTo>
                    <a:cubicBezTo>
                      <a:pt x="537" y="517"/>
                      <a:pt x="536" y="512"/>
                      <a:pt x="536" y="507"/>
                    </a:cubicBezTo>
                    <a:cubicBezTo>
                      <a:pt x="534" y="474"/>
                      <a:pt x="567" y="451"/>
                      <a:pt x="600" y="450"/>
                    </a:cubicBezTo>
                    <a:cubicBezTo>
                      <a:pt x="601" y="450"/>
                      <a:pt x="602" y="450"/>
                      <a:pt x="602" y="450"/>
                    </a:cubicBezTo>
                    <a:cubicBezTo>
                      <a:pt x="607" y="450"/>
                      <a:pt x="611" y="450"/>
                      <a:pt x="615" y="451"/>
                    </a:cubicBezTo>
                    <a:cubicBezTo>
                      <a:pt x="641" y="407"/>
                      <a:pt x="675" y="369"/>
                      <a:pt x="715" y="349"/>
                    </a:cubicBezTo>
                    <a:cubicBezTo>
                      <a:pt x="759" y="328"/>
                      <a:pt x="905" y="338"/>
                      <a:pt x="909" y="286"/>
                    </a:cubicBezTo>
                    <a:cubicBezTo>
                      <a:pt x="912" y="252"/>
                      <a:pt x="887" y="204"/>
                      <a:pt x="875" y="172"/>
                    </a:cubicBezTo>
                    <a:cubicBezTo>
                      <a:pt x="874" y="171"/>
                      <a:pt x="874" y="169"/>
                      <a:pt x="873" y="168"/>
                    </a:cubicBezTo>
                    <a:cubicBezTo>
                      <a:pt x="864" y="152"/>
                      <a:pt x="854" y="136"/>
                      <a:pt x="843" y="121"/>
                    </a:cubicBezTo>
                    <a:cubicBezTo>
                      <a:pt x="830" y="106"/>
                      <a:pt x="815" y="92"/>
                      <a:pt x="800" y="80"/>
                    </a:cubicBezTo>
                    <a:cubicBezTo>
                      <a:pt x="739" y="32"/>
                      <a:pt x="661" y="12"/>
                      <a:pt x="584" y="3"/>
                    </a:cubicBezTo>
                    <a:cubicBezTo>
                      <a:pt x="566" y="1"/>
                      <a:pt x="546" y="0"/>
                      <a:pt x="526" y="0"/>
                    </a:cubicBezTo>
                  </a:path>
                </a:pathLst>
              </a:custGeom>
              <a:solidFill>
                <a:srgbClr val="A1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18">
                <a:extLst>
                  <a:ext uri="{FF2B5EF4-FFF2-40B4-BE49-F238E27FC236}">
                    <a16:creationId xmlns:a16="http://schemas.microsoft.com/office/drawing/2014/main" id="{C7B70DFD-55D0-4860-AA55-332DFD7629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56088" y="3216275"/>
                <a:ext cx="182563" cy="327025"/>
              </a:xfrm>
              <a:custGeom>
                <a:avLst/>
                <a:gdLst>
                  <a:gd name="T0" fmla="*/ 7 w 43"/>
                  <a:gd name="T1" fmla="*/ 25 h 77"/>
                  <a:gd name="T2" fmla="*/ 0 w 43"/>
                  <a:gd name="T3" fmla="*/ 27 h 77"/>
                  <a:gd name="T4" fmla="*/ 0 w 43"/>
                  <a:gd name="T5" fmla="*/ 38 h 77"/>
                  <a:gd name="T6" fmla="*/ 6 w 43"/>
                  <a:gd name="T7" fmla="*/ 45 h 77"/>
                  <a:gd name="T8" fmla="*/ 1 w 43"/>
                  <a:gd name="T9" fmla="*/ 52 h 77"/>
                  <a:gd name="T10" fmla="*/ 1 w 43"/>
                  <a:gd name="T11" fmla="*/ 52 h 77"/>
                  <a:gd name="T12" fmla="*/ 3 w 43"/>
                  <a:gd name="T13" fmla="*/ 77 h 77"/>
                  <a:gd name="T14" fmla="*/ 26 w 43"/>
                  <a:gd name="T15" fmla="*/ 65 h 77"/>
                  <a:gd name="T16" fmla="*/ 7 w 43"/>
                  <a:gd name="T17" fmla="*/ 25 h 77"/>
                  <a:gd name="T18" fmla="*/ 3 w 43"/>
                  <a:gd name="T19" fmla="*/ 0 h 77"/>
                  <a:gd name="T20" fmla="*/ 0 w 43"/>
                  <a:gd name="T21" fmla="*/ 0 h 77"/>
                  <a:gd name="T22" fmla="*/ 0 w 43"/>
                  <a:gd name="T23" fmla="*/ 19 h 77"/>
                  <a:gd name="T24" fmla="*/ 2 w 43"/>
                  <a:gd name="T25" fmla="*/ 19 h 77"/>
                  <a:gd name="T26" fmla="*/ 8 w 43"/>
                  <a:gd name="T27" fmla="*/ 20 h 77"/>
                  <a:gd name="T28" fmla="*/ 35 w 43"/>
                  <a:gd name="T29" fmla="*/ 50 h 77"/>
                  <a:gd name="T30" fmla="*/ 16 w 43"/>
                  <a:gd name="T31" fmla="*/ 2 h 77"/>
                  <a:gd name="T32" fmla="*/ 3 w 43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77">
                    <a:moveTo>
                      <a:pt x="7" y="25"/>
                    </a:moveTo>
                    <a:cubicBezTo>
                      <a:pt x="4" y="25"/>
                      <a:pt x="2" y="26"/>
                      <a:pt x="0" y="27"/>
                    </a:cubicBezTo>
                    <a:cubicBezTo>
                      <a:pt x="0" y="30"/>
                      <a:pt x="0" y="34"/>
                      <a:pt x="0" y="38"/>
                    </a:cubicBezTo>
                    <a:cubicBezTo>
                      <a:pt x="3" y="40"/>
                      <a:pt x="6" y="42"/>
                      <a:pt x="6" y="45"/>
                    </a:cubicBezTo>
                    <a:cubicBezTo>
                      <a:pt x="6" y="50"/>
                      <a:pt x="4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60"/>
                      <a:pt x="2" y="69"/>
                      <a:pt x="3" y="77"/>
                    </a:cubicBezTo>
                    <a:cubicBezTo>
                      <a:pt x="13" y="76"/>
                      <a:pt x="22" y="72"/>
                      <a:pt x="26" y="65"/>
                    </a:cubicBezTo>
                    <a:cubicBezTo>
                      <a:pt x="34" y="52"/>
                      <a:pt x="23" y="25"/>
                      <a:pt x="7" y="25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6"/>
                      <a:pt x="0" y="13"/>
                      <a:pt x="0" y="19"/>
                    </a:cubicBezTo>
                    <a:cubicBezTo>
                      <a:pt x="1" y="19"/>
                      <a:pt x="1" y="19"/>
                      <a:pt x="2" y="19"/>
                    </a:cubicBezTo>
                    <a:cubicBezTo>
                      <a:pt x="4" y="19"/>
                      <a:pt x="6" y="19"/>
                      <a:pt x="8" y="20"/>
                    </a:cubicBezTo>
                    <a:cubicBezTo>
                      <a:pt x="26" y="21"/>
                      <a:pt x="30" y="35"/>
                      <a:pt x="35" y="50"/>
                    </a:cubicBezTo>
                    <a:cubicBezTo>
                      <a:pt x="43" y="30"/>
                      <a:pt x="36" y="9"/>
                      <a:pt x="16" y="2"/>
                    </a:cubicBezTo>
                    <a:cubicBezTo>
                      <a:pt x="11" y="1"/>
                      <a:pt x="7" y="0"/>
                      <a:pt x="3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9">
                <a:extLst>
                  <a:ext uri="{FF2B5EF4-FFF2-40B4-BE49-F238E27FC236}">
                    <a16:creationId xmlns:a16="http://schemas.microsoft.com/office/drawing/2014/main" id="{344E1568-F1C8-4E94-B6F7-0111390AD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213" y="2860675"/>
                <a:ext cx="768350" cy="712788"/>
              </a:xfrm>
              <a:custGeom>
                <a:avLst/>
                <a:gdLst>
                  <a:gd name="T0" fmla="*/ 88 w 181"/>
                  <a:gd name="T1" fmla="*/ 0 h 168"/>
                  <a:gd name="T2" fmla="*/ 74 w 181"/>
                  <a:gd name="T3" fmla="*/ 1 h 168"/>
                  <a:gd name="T4" fmla="*/ 5 w 181"/>
                  <a:gd name="T5" fmla="*/ 84 h 168"/>
                  <a:gd name="T6" fmla="*/ 34 w 181"/>
                  <a:gd name="T7" fmla="*/ 124 h 168"/>
                  <a:gd name="T8" fmla="*/ 76 w 181"/>
                  <a:gd name="T9" fmla="*/ 134 h 168"/>
                  <a:gd name="T10" fmla="*/ 128 w 181"/>
                  <a:gd name="T11" fmla="*/ 80 h 168"/>
                  <a:gd name="T12" fmla="*/ 95 w 181"/>
                  <a:gd name="T13" fmla="*/ 46 h 168"/>
                  <a:gd name="T14" fmla="*/ 79 w 181"/>
                  <a:gd name="T15" fmla="*/ 52 h 168"/>
                  <a:gd name="T16" fmla="*/ 101 w 181"/>
                  <a:gd name="T17" fmla="*/ 90 h 168"/>
                  <a:gd name="T18" fmla="*/ 86 w 181"/>
                  <a:gd name="T19" fmla="*/ 105 h 168"/>
                  <a:gd name="T20" fmla="*/ 47 w 181"/>
                  <a:gd name="T21" fmla="*/ 47 h 168"/>
                  <a:gd name="T22" fmla="*/ 83 w 181"/>
                  <a:gd name="T23" fmla="*/ 29 h 168"/>
                  <a:gd name="T24" fmla="*/ 149 w 181"/>
                  <a:gd name="T25" fmla="*/ 73 h 168"/>
                  <a:gd name="T26" fmla="*/ 88 w 181"/>
                  <a:gd name="T27" fmla="*/ 167 h 168"/>
                  <a:gd name="T28" fmla="*/ 97 w 181"/>
                  <a:gd name="T29" fmla="*/ 168 h 168"/>
                  <a:gd name="T30" fmla="*/ 165 w 181"/>
                  <a:gd name="T31" fmla="*/ 108 h 168"/>
                  <a:gd name="T32" fmla="*/ 88 w 181"/>
                  <a:gd name="T3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1" h="168">
                    <a:moveTo>
                      <a:pt x="88" y="0"/>
                    </a:moveTo>
                    <a:cubicBezTo>
                      <a:pt x="83" y="0"/>
                      <a:pt x="79" y="0"/>
                      <a:pt x="74" y="1"/>
                    </a:cubicBezTo>
                    <a:cubicBezTo>
                      <a:pt x="34" y="8"/>
                      <a:pt x="0" y="49"/>
                      <a:pt x="5" y="84"/>
                    </a:cubicBezTo>
                    <a:cubicBezTo>
                      <a:pt x="7" y="99"/>
                      <a:pt x="16" y="113"/>
                      <a:pt x="34" y="124"/>
                    </a:cubicBezTo>
                    <a:cubicBezTo>
                      <a:pt x="47" y="131"/>
                      <a:pt x="62" y="134"/>
                      <a:pt x="76" y="134"/>
                    </a:cubicBezTo>
                    <a:cubicBezTo>
                      <a:pt x="105" y="134"/>
                      <a:pt x="132" y="118"/>
                      <a:pt x="128" y="80"/>
                    </a:cubicBezTo>
                    <a:cubicBezTo>
                      <a:pt x="127" y="63"/>
                      <a:pt x="112" y="46"/>
                      <a:pt x="95" y="46"/>
                    </a:cubicBezTo>
                    <a:cubicBezTo>
                      <a:pt x="89" y="46"/>
                      <a:pt x="84" y="48"/>
                      <a:pt x="79" y="52"/>
                    </a:cubicBezTo>
                    <a:cubicBezTo>
                      <a:pt x="47" y="75"/>
                      <a:pt x="95" y="73"/>
                      <a:pt x="101" y="90"/>
                    </a:cubicBezTo>
                    <a:cubicBezTo>
                      <a:pt x="104" y="100"/>
                      <a:pt x="96" y="105"/>
                      <a:pt x="86" y="105"/>
                    </a:cubicBezTo>
                    <a:cubicBezTo>
                      <a:pt x="62" y="105"/>
                      <a:pt x="24" y="82"/>
                      <a:pt x="47" y="47"/>
                    </a:cubicBezTo>
                    <a:cubicBezTo>
                      <a:pt x="56" y="34"/>
                      <a:pt x="69" y="29"/>
                      <a:pt x="83" y="29"/>
                    </a:cubicBezTo>
                    <a:cubicBezTo>
                      <a:pt x="110" y="29"/>
                      <a:pt x="140" y="49"/>
                      <a:pt x="149" y="73"/>
                    </a:cubicBezTo>
                    <a:cubicBezTo>
                      <a:pt x="164" y="113"/>
                      <a:pt x="124" y="155"/>
                      <a:pt x="88" y="167"/>
                    </a:cubicBezTo>
                    <a:cubicBezTo>
                      <a:pt x="91" y="168"/>
                      <a:pt x="94" y="168"/>
                      <a:pt x="97" y="168"/>
                    </a:cubicBezTo>
                    <a:cubicBezTo>
                      <a:pt x="131" y="168"/>
                      <a:pt x="155" y="138"/>
                      <a:pt x="165" y="108"/>
                    </a:cubicBezTo>
                    <a:cubicBezTo>
                      <a:pt x="181" y="54"/>
                      <a:pt x="142" y="0"/>
                      <a:pt x="88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20">
                <a:extLst>
                  <a:ext uri="{FF2B5EF4-FFF2-40B4-BE49-F238E27FC236}">
                    <a16:creationId xmlns:a16="http://schemas.microsoft.com/office/drawing/2014/main" id="{A30CF9A9-BB35-4EDC-B227-507C89568C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35701" y="4435475"/>
                <a:ext cx="636588" cy="669925"/>
              </a:xfrm>
              <a:custGeom>
                <a:avLst/>
                <a:gdLst>
                  <a:gd name="T0" fmla="*/ 146 w 150"/>
                  <a:gd name="T1" fmla="*/ 116 h 158"/>
                  <a:gd name="T2" fmla="*/ 107 w 150"/>
                  <a:gd name="T3" fmla="*/ 158 h 158"/>
                  <a:gd name="T4" fmla="*/ 146 w 150"/>
                  <a:gd name="T5" fmla="*/ 116 h 158"/>
                  <a:gd name="T6" fmla="*/ 88 w 150"/>
                  <a:gd name="T7" fmla="*/ 0 h 158"/>
                  <a:gd name="T8" fmla="*/ 74 w 150"/>
                  <a:gd name="T9" fmla="*/ 1 h 158"/>
                  <a:gd name="T10" fmla="*/ 5 w 150"/>
                  <a:gd name="T11" fmla="*/ 85 h 158"/>
                  <a:gd name="T12" fmla="*/ 34 w 150"/>
                  <a:gd name="T13" fmla="*/ 124 h 158"/>
                  <a:gd name="T14" fmla="*/ 76 w 150"/>
                  <a:gd name="T15" fmla="*/ 135 h 158"/>
                  <a:gd name="T16" fmla="*/ 128 w 150"/>
                  <a:gd name="T17" fmla="*/ 80 h 158"/>
                  <a:gd name="T18" fmla="*/ 95 w 150"/>
                  <a:gd name="T19" fmla="*/ 47 h 158"/>
                  <a:gd name="T20" fmla="*/ 79 w 150"/>
                  <a:gd name="T21" fmla="*/ 52 h 158"/>
                  <a:gd name="T22" fmla="*/ 100 w 150"/>
                  <a:gd name="T23" fmla="*/ 90 h 158"/>
                  <a:gd name="T24" fmla="*/ 86 w 150"/>
                  <a:gd name="T25" fmla="*/ 105 h 158"/>
                  <a:gd name="T26" fmla="*/ 47 w 150"/>
                  <a:gd name="T27" fmla="*/ 48 h 158"/>
                  <a:gd name="T28" fmla="*/ 83 w 150"/>
                  <a:gd name="T29" fmla="*/ 29 h 158"/>
                  <a:gd name="T30" fmla="*/ 109 w 150"/>
                  <a:gd name="T31" fmla="*/ 35 h 158"/>
                  <a:gd name="T32" fmla="*/ 97 w 150"/>
                  <a:gd name="T33" fmla="*/ 1 h 158"/>
                  <a:gd name="T34" fmla="*/ 88 w 150"/>
                  <a:gd name="T3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0" h="158">
                    <a:moveTo>
                      <a:pt x="146" y="116"/>
                    </a:moveTo>
                    <a:cubicBezTo>
                      <a:pt x="139" y="133"/>
                      <a:pt x="124" y="148"/>
                      <a:pt x="107" y="158"/>
                    </a:cubicBezTo>
                    <a:cubicBezTo>
                      <a:pt x="142" y="152"/>
                      <a:pt x="150" y="137"/>
                      <a:pt x="146" y="116"/>
                    </a:cubicBezTo>
                    <a:moveTo>
                      <a:pt x="88" y="0"/>
                    </a:moveTo>
                    <a:cubicBezTo>
                      <a:pt x="83" y="0"/>
                      <a:pt x="79" y="1"/>
                      <a:pt x="74" y="1"/>
                    </a:cubicBezTo>
                    <a:cubicBezTo>
                      <a:pt x="34" y="8"/>
                      <a:pt x="0" y="49"/>
                      <a:pt x="5" y="85"/>
                    </a:cubicBezTo>
                    <a:cubicBezTo>
                      <a:pt x="7" y="100"/>
                      <a:pt x="15" y="114"/>
                      <a:pt x="34" y="124"/>
                    </a:cubicBezTo>
                    <a:cubicBezTo>
                      <a:pt x="47" y="131"/>
                      <a:pt x="62" y="135"/>
                      <a:pt x="76" y="135"/>
                    </a:cubicBezTo>
                    <a:cubicBezTo>
                      <a:pt x="105" y="135"/>
                      <a:pt x="132" y="118"/>
                      <a:pt x="128" y="80"/>
                    </a:cubicBezTo>
                    <a:cubicBezTo>
                      <a:pt x="126" y="64"/>
                      <a:pt x="112" y="47"/>
                      <a:pt x="95" y="47"/>
                    </a:cubicBezTo>
                    <a:cubicBezTo>
                      <a:pt x="89" y="47"/>
                      <a:pt x="84" y="49"/>
                      <a:pt x="79" y="52"/>
                    </a:cubicBezTo>
                    <a:cubicBezTo>
                      <a:pt x="47" y="75"/>
                      <a:pt x="95" y="73"/>
                      <a:pt x="100" y="90"/>
                    </a:cubicBezTo>
                    <a:cubicBezTo>
                      <a:pt x="104" y="100"/>
                      <a:pt x="96" y="105"/>
                      <a:pt x="86" y="105"/>
                    </a:cubicBezTo>
                    <a:cubicBezTo>
                      <a:pt x="62" y="105"/>
                      <a:pt x="24" y="83"/>
                      <a:pt x="47" y="48"/>
                    </a:cubicBezTo>
                    <a:cubicBezTo>
                      <a:pt x="56" y="35"/>
                      <a:pt x="69" y="29"/>
                      <a:pt x="83" y="29"/>
                    </a:cubicBezTo>
                    <a:cubicBezTo>
                      <a:pt x="92" y="29"/>
                      <a:pt x="101" y="31"/>
                      <a:pt x="109" y="35"/>
                    </a:cubicBezTo>
                    <a:cubicBezTo>
                      <a:pt x="104" y="24"/>
                      <a:pt x="100" y="12"/>
                      <a:pt x="97" y="1"/>
                    </a:cubicBezTo>
                    <a:cubicBezTo>
                      <a:pt x="94" y="0"/>
                      <a:pt x="91" y="0"/>
                      <a:pt x="88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21">
                <a:extLst>
                  <a:ext uri="{FF2B5EF4-FFF2-40B4-BE49-F238E27FC236}">
                    <a16:creationId xmlns:a16="http://schemas.microsoft.com/office/drawing/2014/main" id="{B1CAC33E-3981-42BD-B021-99762699B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088" y="4044950"/>
                <a:ext cx="730250" cy="690563"/>
              </a:xfrm>
              <a:custGeom>
                <a:avLst/>
                <a:gdLst>
                  <a:gd name="T0" fmla="*/ 81 w 172"/>
                  <a:gd name="T1" fmla="*/ 0 h 163"/>
                  <a:gd name="T2" fmla="*/ 9 w 172"/>
                  <a:gd name="T3" fmla="*/ 74 h 163"/>
                  <a:gd name="T4" fmla="*/ 10 w 172"/>
                  <a:gd name="T5" fmla="*/ 78 h 163"/>
                  <a:gd name="T6" fmla="*/ 72 w 172"/>
                  <a:gd name="T7" fmla="*/ 28 h 163"/>
                  <a:gd name="T8" fmla="*/ 79 w 172"/>
                  <a:gd name="T9" fmla="*/ 29 h 163"/>
                  <a:gd name="T10" fmla="*/ 78 w 172"/>
                  <a:gd name="T11" fmla="*/ 114 h 163"/>
                  <a:gd name="T12" fmla="*/ 65 w 172"/>
                  <a:gd name="T13" fmla="*/ 109 h 163"/>
                  <a:gd name="T14" fmla="*/ 73 w 172"/>
                  <a:gd name="T15" fmla="*/ 64 h 163"/>
                  <a:gd name="T16" fmla="*/ 60 w 172"/>
                  <a:gd name="T17" fmla="*/ 54 h 163"/>
                  <a:gd name="T18" fmla="*/ 23 w 172"/>
                  <a:gd name="T19" fmla="*/ 100 h 163"/>
                  <a:gd name="T20" fmla="*/ 81 w 172"/>
                  <a:gd name="T21" fmla="*/ 163 h 163"/>
                  <a:gd name="T22" fmla="*/ 84 w 172"/>
                  <a:gd name="T23" fmla="*/ 163 h 163"/>
                  <a:gd name="T24" fmla="*/ 155 w 172"/>
                  <a:gd name="T25" fmla="*/ 49 h 163"/>
                  <a:gd name="T26" fmla="*/ 81 w 172"/>
                  <a:gd name="T27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2" h="163">
                    <a:moveTo>
                      <a:pt x="81" y="0"/>
                    </a:moveTo>
                    <a:cubicBezTo>
                      <a:pt x="40" y="0"/>
                      <a:pt x="0" y="26"/>
                      <a:pt x="9" y="74"/>
                    </a:cubicBezTo>
                    <a:cubicBezTo>
                      <a:pt x="9" y="76"/>
                      <a:pt x="9" y="77"/>
                      <a:pt x="10" y="78"/>
                    </a:cubicBezTo>
                    <a:cubicBezTo>
                      <a:pt x="4" y="52"/>
                      <a:pt x="47" y="28"/>
                      <a:pt x="72" y="28"/>
                    </a:cubicBezTo>
                    <a:cubicBezTo>
                      <a:pt x="74" y="28"/>
                      <a:pt x="77" y="28"/>
                      <a:pt x="79" y="29"/>
                    </a:cubicBezTo>
                    <a:cubicBezTo>
                      <a:pt x="139" y="45"/>
                      <a:pt x="108" y="114"/>
                      <a:pt x="78" y="114"/>
                    </a:cubicBezTo>
                    <a:cubicBezTo>
                      <a:pt x="74" y="114"/>
                      <a:pt x="69" y="113"/>
                      <a:pt x="65" y="109"/>
                    </a:cubicBezTo>
                    <a:cubicBezTo>
                      <a:pt x="47" y="92"/>
                      <a:pt x="79" y="77"/>
                      <a:pt x="73" y="64"/>
                    </a:cubicBezTo>
                    <a:cubicBezTo>
                      <a:pt x="70" y="57"/>
                      <a:pt x="65" y="54"/>
                      <a:pt x="60" y="54"/>
                    </a:cubicBezTo>
                    <a:cubicBezTo>
                      <a:pt x="44" y="54"/>
                      <a:pt x="24" y="75"/>
                      <a:pt x="23" y="100"/>
                    </a:cubicBezTo>
                    <a:cubicBezTo>
                      <a:pt x="39" y="123"/>
                      <a:pt x="59" y="144"/>
                      <a:pt x="81" y="163"/>
                    </a:cubicBezTo>
                    <a:cubicBezTo>
                      <a:pt x="82" y="163"/>
                      <a:pt x="83" y="163"/>
                      <a:pt x="84" y="163"/>
                    </a:cubicBezTo>
                    <a:cubicBezTo>
                      <a:pt x="130" y="163"/>
                      <a:pt x="172" y="105"/>
                      <a:pt x="155" y="49"/>
                    </a:cubicBezTo>
                    <a:cubicBezTo>
                      <a:pt x="144" y="16"/>
                      <a:pt x="112" y="0"/>
                      <a:pt x="81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22">
                <a:extLst>
                  <a:ext uri="{FF2B5EF4-FFF2-40B4-BE49-F238E27FC236}">
                    <a16:creationId xmlns:a16="http://schemas.microsoft.com/office/drawing/2014/main" id="{CFAA39E0-60DF-4C8D-A58A-E1F398FB4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8" y="1744663"/>
                <a:ext cx="555625" cy="522288"/>
              </a:xfrm>
              <a:custGeom>
                <a:avLst/>
                <a:gdLst>
                  <a:gd name="T0" fmla="*/ 60 w 131"/>
                  <a:gd name="T1" fmla="*/ 0 h 123"/>
                  <a:gd name="T2" fmla="*/ 56 w 131"/>
                  <a:gd name="T3" fmla="*/ 0 h 123"/>
                  <a:gd name="T4" fmla="*/ 5 w 131"/>
                  <a:gd name="T5" fmla="*/ 28 h 123"/>
                  <a:gd name="T6" fmla="*/ 2 w 131"/>
                  <a:gd name="T7" fmla="*/ 56 h 123"/>
                  <a:gd name="T8" fmla="*/ 26 w 131"/>
                  <a:gd name="T9" fmla="*/ 98 h 123"/>
                  <a:gd name="T10" fmla="*/ 46 w 131"/>
                  <a:gd name="T11" fmla="*/ 24 h 123"/>
                  <a:gd name="T12" fmla="*/ 61 w 131"/>
                  <a:gd name="T13" fmla="*/ 21 h 123"/>
                  <a:gd name="T14" fmla="*/ 77 w 131"/>
                  <a:gd name="T15" fmla="*/ 45 h 123"/>
                  <a:gd name="T16" fmla="*/ 62 w 131"/>
                  <a:gd name="T17" fmla="*/ 69 h 123"/>
                  <a:gd name="T18" fmla="*/ 59 w 131"/>
                  <a:gd name="T19" fmla="*/ 68 h 123"/>
                  <a:gd name="T20" fmla="*/ 50 w 131"/>
                  <a:gd name="T21" fmla="*/ 42 h 123"/>
                  <a:gd name="T22" fmla="*/ 46 w 131"/>
                  <a:gd name="T23" fmla="*/ 42 h 123"/>
                  <a:gd name="T24" fmla="*/ 41 w 131"/>
                  <a:gd name="T25" fmla="*/ 112 h 123"/>
                  <a:gd name="T26" fmla="*/ 66 w 131"/>
                  <a:gd name="T27" fmla="*/ 123 h 123"/>
                  <a:gd name="T28" fmla="*/ 129 w 131"/>
                  <a:gd name="T29" fmla="*/ 68 h 123"/>
                  <a:gd name="T30" fmla="*/ 60 w 131"/>
                  <a:gd name="T31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" h="123">
                    <a:moveTo>
                      <a:pt x="60" y="0"/>
                    </a:moveTo>
                    <a:cubicBezTo>
                      <a:pt x="59" y="0"/>
                      <a:pt x="58" y="0"/>
                      <a:pt x="56" y="0"/>
                    </a:cubicBezTo>
                    <a:cubicBezTo>
                      <a:pt x="36" y="1"/>
                      <a:pt x="14" y="8"/>
                      <a:pt x="5" y="28"/>
                    </a:cubicBezTo>
                    <a:cubicBezTo>
                      <a:pt x="1" y="39"/>
                      <a:pt x="0" y="48"/>
                      <a:pt x="2" y="56"/>
                    </a:cubicBezTo>
                    <a:cubicBezTo>
                      <a:pt x="6" y="71"/>
                      <a:pt x="19" y="82"/>
                      <a:pt x="26" y="98"/>
                    </a:cubicBezTo>
                    <a:cubicBezTo>
                      <a:pt x="14" y="72"/>
                      <a:pt x="17" y="36"/>
                      <a:pt x="46" y="24"/>
                    </a:cubicBezTo>
                    <a:cubicBezTo>
                      <a:pt x="52" y="22"/>
                      <a:pt x="57" y="21"/>
                      <a:pt x="61" y="21"/>
                    </a:cubicBezTo>
                    <a:cubicBezTo>
                      <a:pt x="75" y="21"/>
                      <a:pt x="79" y="33"/>
                      <a:pt x="77" y="45"/>
                    </a:cubicBezTo>
                    <a:cubicBezTo>
                      <a:pt x="76" y="57"/>
                      <a:pt x="69" y="69"/>
                      <a:pt x="62" y="69"/>
                    </a:cubicBezTo>
                    <a:cubicBezTo>
                      <a:pt x="61" y="69"/>
                      <a:pt x="60" y="69"/>
                      <a:pt x="59" y="68"/>
                    </a:cubicBezTo>
                    <a:cubicBezTo>
                      <a:pt x="48" y="63"/>
                      <a:pt x="64" y="46"/>
                      <a:pt x="50" y="42"/>
                    </a:cubicBezTo>
                    <a:cubicBezTo>
                      <a:pt x="49" y="42"/>
                      <a:pt x="48" y="42"/>
                      <a:pt x="46" y="42"/>
                    </a:cubicBezTo>
                    <a:cubicBezTo>
                      <a:pt x="23" y="42"/>
                      <a:pt x="31" y="102"/>
                      <a:pt x="41" y="112"/>
                    </a:cubicBezTo>
                    <a:cubicBezTo>
                      <a:pt x="48" y="119"/>
                      <a:pt x="57" y="123"/>
                      <a:pt x="66" y="123"/>
                    </a:cubicBezTo>
                    <a:cubicBezTo>
                      <a:pt x="95" y="123"/>
                      <a:pt x="127" y="93"/>
                      <a:pt x="129" y="68"/>
                    </a:cubicBezTo>
                    <a:cubicBezTo>
                      <a:pt x="131" y="26"/>
                      <a:pt x="99" y="0"/>
                      <a:pt x="60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24">
                <a:extLst>
                  <a:ext uri="{FF2B5EF4-FFF2-40B4-BE49-F238E27FC236}">
                    <a16:creationId xmlns:a16="http://schemas.microsoft.com/office/drawing/2014/main" id="{1DF7E20C-E045-493D-8FDB-D01AF6070F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08488" y="2028825"/>
                <a:ext cx="746125" cy="720725"/>
              </a:xfrm>
              <a:custGeom>
                <a:avLst/>
                <a:gdLst>
                  <a:gd name="T0" fmla="*/ 73 w 176"/>
                  <a:gd name="T1" fmla="*/ 36 h 170"/>
                  <a:gd name="T2" fmla="*/ 71 w 176"/>
                  <a:gd name="T3" fmla="*/ 36 h 170"/>
                  <a:gd name="T4" fmla="*/ 47 w 176"/>
                  <a:gd name="T5" fmla="*/ 63 h 170"/>
                  <a:gd name="T6" fmla="*/ 65 w 176"/>
                  <a:gd name="T7" fmla="*/ 81 h 170"/>
                  <a:gd name="T8" fmla="*/ 62 w 176"/>
                  <a:gd name="T9" fmla="*/ 108 h 170"/>
                  <a:gd name="T10" fmla="*/ 28 w 176"/>
                  <a:gd name="T11" fmla="*/ 87 h 170"/>
                  <a:gd name="T12" fmla="*/ 0 w 176"/>
                  <a:gd name="T13" fmla="*/ 134 h 170"/>
                  <a:gd name="T14" fmla="*/ 70 w 176"/>
                  <a:gd name="T15" fmla="*/ 170 h 170"/>
                  <a:gd name="T16" fmla="*/ 84 w 176"/>
                  <a:gd name="T17" fmla="*/ 169 h 170"/>
                  <a:gd name="T18" fmla="*/ 107 w 176"/>
                  <a:gd name="T19" fmla="*/ 54 h 170"/>
                  <a:gd name="T20" fmla="*/ 73 w 176"/>
                  <a:gd name="T21" fmla="*/ 36 h 170"/>
                  <a:gd name="T22" fmla="*/ 114 w 176"/>
                  <a:gd name="T23" fmla="*/ 0 h 170"/>
                  <a:gd name="T24" fmla="*/ 85 w 176"/>
                  <a:gd name="T25" fmla="*/ 24 h 170"/>
                  <a:gd name="T26" fmla="*/ 129 w 176"/>
                  <a:gd name="T27" fmla="*/ 125 h 170"/>
                  <a:gd name="T28" fmla="*/ 114 w 176"/>
                  <a:gd name="T2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6" h="170">
                    <a:moveTo>
                      <a:pt x="73" y="36"/>
                    </a:moveTo>
                    <a:cubicBezTo>
                      <a:pt x="72" y="36"/>
                      <a:pt x="72" y="36"/>
                      <a:pt x="71" y="36"/>
                    </a:cubicBezTo>
                    <a:cubicBezTo>
                      <a:pt x="63" y="45"/>
                      <a:pt x="55" y="54"/>
                      <a:pt x="47" y="63"/>
                    </a:cubicBezTo>
                    <a:cubicBezTo>
                      <a:pt x="50" y="69"/>
                      <a:pt x="60" y="74"/>
                      <a:pt x="65" y="81"/>
                    </a:cubicBezTo>
                    <a:cubicBezTo>
                      <a:pt x="79" y="99"/>
                      <a:pt x="73" y="108"/>
                      <a:pt x="62" y="108"/>
                    </a:cubicBezTo>
                    <a:cubicBezTo>
                      <a:pt x="51" y="108"/>
                      <a:pt x="36" y="101"/>
                      <a:pt x="28" y="87"/>
                    </a:cubicBezTo>
                    <a:cubicBezTo>
                      <a:pt x="18" y="102"/>
                      <a:pt x="8" y="117"/>
                      <a:pt x="0" y="134"/>
                    </a:cubicBezTo>
                    <a:cubicBezTo>
                      <a:pt x="17" y="155"/>
                      <a:pt x="43" y="170"/>
                      <a:pt x="70" y="170"/>
                    </a:cubicBezTo>
                    <a:cubicBezTo>
                      <a:pt x="75" y="170"/>
                      <a:pt x="79" y="170"/>
                      <a:pt x="84" y="169"/>
                    </a:cubicBezTo>
                    <a:cubicBezTo>
                      <a:pt x="134" y="159"/>
                      <a:pt x="138" y="90"/>
                      <a:pt x="107" y="54"/>
                    </a:cubicBezTo>
                    <a:cubicBezTo>
                      <a:pt x="99" y="45"/>
                      <a:pt x="86" y="36"/>
                      <a:pt x="73" y="36"/>
                    </a:cubicBezTo>
                    <a:moveTo>
                      <a:pt x="114" y="0"/>
                    </a:moveTo>
                    <a:cubicBezTo>
                      <a:pt x="104" y="8"/>
                      <a:pt x="94" y="15"/>
                      <a:pt x="85" y="24"/>
                    </a:cubicBezTo>
                    <a:cubicBezTo>
                      <a:pt x="134" y="34"/>
                      <a:pt x="150" y="81"/>
                      <a:pt x="129" y="125"/>
                    </a:cubicBezTo>
                    <a:cubicBezTo>
                      <a:pt x="176" y="85"/>
                      <a:pt x="160" y="24"/>
                      <a:pt x="114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25">
                <a:extLst>
                  <a:ext uri="{FF2B5EF4-FFF2-40B4-BE49-F238E27FC236}">
                    <a16:creationId xmlns:a16="http://schemas.microsoft.com/office/drawing/2014/main" id="{4B6744B9-5CBC-4C54-894D-038F7F8B7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9651" y="2109788"/>
                <a:ext cx="441325" cy="431800"/>
              </a:xfrm>
              <a:custGeom>
                <a:avLst/>
                <a:gdLst>
                  <a:gd name="T0" fmla="*/ 59 w 104"/>
                  <a:gd name="T1" fmla="*/ 0 h 102"/>
                  <a:gd name="T2" fmla="*/ 46 w 104"/>
                  <a:gd name="T3" fmla="*/ 1 h 102"/>
                  <a:gd name="T4" fmla="*/ 1 w 104"/>
                  <a:gd name="T5" fmla="*/ 54 h 102"/>
                  <a:gd name="T6" fmla="*/ 7 w 104"/>
                  <a:gd name="T7" fmla="*/ 75 h 102"/>
                  <a:gd name="T8" fmla="*/ 55 w 104"/>
                  <a:gd name="T9" fmla="*/ 102 h 102"/>
                  <a:gd name="T10" fmla="*/ 86 w 104"/>
                  <a:gd name="T11" fmla="*/ 56 h 102"/>
                  <a:gd name="T12" fmla="*/ 60 w 104"/>
                  <a:gd name="T13" fmla="*/ 39 h 102"/>
                  <a:gd name="T14" fmla="*/ 48 w 104"/>
                  <a:gd name="T15" fmla="*/ 45 h 102"/>
                  <a:gd name="T16" fmla="*/ 43 w 104"/>
                  <a:gd name="T17" fmla="*/ 57 h 102"/>
                  <a:gd name="T18" fmla="*/ 40 w 104"/>
                  <a:gd name="T19" fmla="*/ 29 h 102"/>
                  <a:gd name="T20" fmla="*/ 40 w 104"/>
                  <a:gd name="T21" fmla="*/ 29 h 102"/>
                  <a:gd name="T22" fmla="*/ 59 w 104"/>
                  <a:gd name="T23" fmla="*/ 24 h 102"/>
                  <a:gd name="T24" fmla="*/ 99 w 104"/>
                  <a:gd name="T25" fmla="*/ 56 h 102"/>
                  <a:gd name="T26" fmla="*/ 59 w 104"/>
                  <a:gd name="T2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4" h="102">
                    <a:moveTo>
                      <a:pt x="59" y="0"/>
                    </a:moveTo>
                    <a:cubicBezTo>
                      <a:pt x="55" y="0"/>
                      <a:pt x="51" y="0"/>
                      <a:pt x="46" y="1"/>
                    </a:cubicBezTo>
                    <a:cubicBezTo>
                      <a:pt x="20" y="6"/>
                      <a:pt x="0" y="29"/>
                      <a:pt x="1" y="54"/>
                    </a:cubicBezTo>
                    <a:cubicBezTo>
                      <a:pt x="1" y="61"/>
                      <a:pt x="3" y="68"/>
                      <a:pt x="7" y="75"/>
                    </a:cubicBezTo>
                    <a:cubicBezTo>
                      <a:pt x="17" y="94"/>
                      <a:pt x="36" y="102"/>
                      <a:pt x="55" y="102"/>
                    </a:cubicBezTo>
                    <a:cubicBezTo>
                      <a:pt x="81" y="102"/>
                      <a:pt x="104" y="84"/>
                      <a:pt x="86" y="56"/>
                    </a:cubicBezTo>
                    <a:cubicBezTo>
                      <a:pt x="81" y="48"/>
                      <a:pt x="70" y="39"/>
                      <a:pt x="60" y="39"/>
                    </a:cubicBezTo>
                    <a:cubicBezTo>
                      <a:pt x="56" y="39"/>
                      <a:pt x="52" y="41"/>
                      <a:pt x="48" y="45"/>
                    </a:cubicBezTo>
                    <a:cubicBezTo>
                      <a:pt x="54" y="53"/>
                      <a:pt x="49" y="57"/>
                      <a:pt x="43" y="57"/>
                    </a:cubicBezTo>
                    <a:cubicBezTo>
                      <a:pt x="32" y="57"/>
                      <a:pt x="14" y="45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6" y="25"/>
                      <a:pt x="53" y="24"/>
                      <a:pt x="59" y="24"/>
                    </a:cubicBezTo>
                    <a:cubicBezTo>
                      <a:pt x="77" y="24"/>
                      <a:pt x="94" y="37"/>
                      <a:pt x="99" y="56"/>
                    </a:cubicBezTo>
                    <a:cubicBezTo>
                      <a:pt x="92" y="29"/>
                      <a:pt x="90" y="0"/>
                      <a:pt x="59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26">
                <a:extLst>
                  <a:ext uri="{FF2B5EF4-FFF2-40B4-BE49-F238E27FC236}">
                    <a16:creationId xmlns:a16="http://schemas.microsoft.com/office/drawing/2014/main" id="{9769E6AB-451F-441A-B51C-D8255E9A5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9551" y="2097088"/>
                <a:ext cx="127000" cy="198438"/>
              </a:xfrm>
              <a:custGeom>
                <a:avLst/>
                <a:gdLst>
                  <a:gd name="T0" fmla="*/ 0 w 30"/>
                  <a:gd name="T1" fmla="*/ 0 h 47"/>
                  <a:gd name="T2" fmla="*/ 30 w 30"/>
                  <a:gd name="T3" fmla="*/ 47 h 47"/>
                  <a:gd name="T4" fmla="*/ 0 w 30"/>
                  <a:gd name="T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47">
                    <a:moveTo>
                      <a:pt x="0" y="0"/>
                    </a:moveTo>
                    <a:cubicBezTo>
                      <a:pt x="11" y="15"/>
                      <a:pt x="21" y="31"/>
                      <a:pt x="30" y="47"/>
                    </a:cubicBezTo>
                    <a:cubicBezTo>
                      <a:pt x="23" y="30"/>
                      <a:pt x="13" y="14"/>
                      <a:pt x="0" y="0"/>
                    </a:cubicBezTo>
                  </a:path>
                </a:pathLst>
              </a:custGeom>
              <a:solidFill>
                <a:srgbClr val="817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27">
                <a:extLst>
                  <a:ext uri="{FF2B5EF4-FFF2-40B4-BE49-F238E27FC236}">
                    <a16:creationId xmlns:a16="http://schemas.microsoft.com/office/drawing/2014/main" id="{85281440-3815-4896-86B3-13A32EA2A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938" y="1108075"/>
                <a:ext cx="2341563" cy="2693988"/>
              </a:xfrm>
              <a:custGeom>
                <a:avLst/>
                <a:gdLst>
                  <a:gd name="T0" fmla="*/ 27 w 552"/>
                  <a:gd name="T1" fmla="*/ 547 h 635"/>
                  <a:gd name="T2" fmla="*/ 50 w 552"/>
                  <a:gd name="T3" fmla="*/ 635 h 635"/>
                  <a:gd name="T4" fmla="*/ 105 w 552"/>
                  <a:gd name="T5" fmla="*/ 278 h 635"/>
                  <a:gd name="T6" fmla="*/ 179 w 552"/>
                  <a:gd name="T7" fmla="*/ 186 h 635"/>
                  <a:gd name="T8" fmla="*/ 552 w 552"/>
                  <a:gd name="T9" fmla="*/ 2 h 635"/>
                  <a:gd name="T10" fmla="*/ 520 w 552"/>
                  <a:gd name="T11" fmla="*/ 1 h 635"/>
                  <a:gd name="T12" fmla="*/ 408 w 552"/>
                  <a:gd name="T13" fmla="*/ 25 h 635"/>
                  <a:gd name="T14" fmla="*/ 130 w 552"/>
                  <a:gd name="T15" fmla="*/ 206 h 635"/>
                  <a:gd name="T16" fmla="*/ 27 w 552"/>
                  <a:gd name="T17" fmla="*/ 547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2" h="635">
                    <a:moveTo>
                      <a:pt x="27" y="547"/>
                    </a:moveTo>
                    <a:cubicBezTo>
                      <a:pt x="33" y="575"/>
                      <a:pt x="36" y="608"/>
                      <a:pt x="50" y="635"/>
                    </a:cubicBezTo>
                    <a:cubicBezTo>
                      <a:pt x="12" y="524"/>
                      <a:pt x="43" y="376"/>
                      <a:pt x="105" y="278"/>
                    </a:cubicBezTo>
                    <a:cubicBezTo>
                      <a:pt x="127" y="245"/>
                      <a:pt x="151" y="214"/>
                      <a:pt x="179" y="186"/>
                    </a:cubicBezTo>
                    <a:cubicBezTo>
                      <a:pt x="276" y="89"/>
                      <a:pt x="415" y="17"/>
                      <a:pt x="552" y="2"/>
                    </a:cubicBezTo>
                    <a:cubicBezTo>
                      <a:pt x="541" y="2"/>
                      <a:pt x="531" y="1"/>
                      <a:pt x="520" y="1"/>
                    </a:cubicBezTo>
                    <a:cubicBezTo>
                      <a:pt x="481" y="0"/>
                      <a:pt x="445" y="13"/>
                      <a:pt x="408" y="25"/>
                    </a:cubicBezTo>
                    <a:cubicBezTo>
                      <a:pt x="301" y="59"/>
                      <a:pt x="207" y="123"/>
                      <a:pt x="130" y="206"/>
                    </a:cubicBezTo>
                    <a:cubicBezTo>
                      <a:pt x="46" y="298"/>
                      <a:pt x="0" y="427"/>
                      <a:pt x="27" y="5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28">
                <a:extLst>
                  <a:ext uri="{FF2B5EF4-FFF2-40B4-BE49-F238E27FC236}">
                    <a16:creationId xmlns:a16="http://schemas.microsoft.com/office/drawing/2014/main" id="{20677FEE-4F50-4DE4-81D8-7BB524A90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426" y="1141413"/>
                <a:ext cx="1209675" cy="1392238"/>
              </a:xfrm>
              <a:custGeom>
                <a:avLst/>
                <a:gdLst>
                  <a:gd name="T0" fmla="*/ 142 w 285"/>
                  <a:gd name="T1" fmla="*/ 116 h 328"/>
                  <a:gd name="T2" fmla="*/ 224 w 285"/>
                  <a:gd name="T3" fmla="*/ 228 h 328"/>
                  <a:gd name="T4" fmla="*/ 259 w 285"/>
                  <a:gd name="T5" fmla="*/ 280 h 328"/>
                  <a:gd name="T6" fmla="*/ 285 w 285"/>
                  <a:gd name="T7" fmla="*/ 328 h 328"/>
                  <a:gd name="T8" fmla="*/ 257 w 285"/>
                  <a:gd name="T9" fmla="*/ 271 h 328"/>
                  <a:gd name="T10" fmla="*/ 224 w 285"/>
                  <a:gd name="T11" fmla="*/ 204 h 328"/>
                  <a:gd name="T12" fmla="*/ 161 w 285"/>
                  <a:gd name="T13" fmla="*/ 119 h 328"/>
                  <a:gd name="T14" fmla="*/ 0 w 285"/>
                  <a:gd name="T15" fmla="*/ 0 h 328"/>
                  <a:gd name="T16" fmla="*/ 142 w 285"/>
                  <a:gd name="T17" fmla="*/ 116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5" h="328">
                    <a:moveTo>
                      <a:pt x="142" y="116"/>
                    </a:moveTo>
                    <a:cubicBezTo>
                      <a:pt x="172" y="151"/>
                      <a:pt x="199" y="189"/>
                      <a:pt x="224" y="228"/>
                    </a:cubicBezTo>
                    <a:cubicBezTo>
                      <a:pt x="235" y="245"/>
                      <a:pt x="248" y="262"/>
                      <a:pt x="259" y="280"/>
                    </a:cubicBezTo>
                    <a:cubicBezTo>
                      <a:pt x="265" y="292"/>
                      <a:pt x="282" y="315"/>
                      <a:pt x="285" y="328"/>
                    </a:cubicBezTo>
                    <a:cubicBezTo>
                      <a:pt x="280" y="307"/>
                      <a:pt x="266" y="290"/>
                      <a:pt x="257" y="271"/>
                    </a:cubicBezTo>
                    <a:cubicBezTo>
                      <a:pt x="246" y="248"/>
                      <a:pt x="236" y="226"/>
                      <a:pt x="224" y="204"/>
                    </a:cubicBezTo>
                    <a:cubicBezTo>
                      <a:pt x="206" y="172"/>
                      <a:pt x="184" y="147"/>
                      <a:pt x="161" y="119"/>
                    </a:cubicBezTo>
                    <a:cubicBezTo>
                      <a:pt x="118" y="65"/>
                      <a:pt x="69" y="24"/>
                      <a:pt x="0" y="0"/>
                    </a:cubicBezTo>
                    <a:cubicBezTo>
                      <a:pt x="53" y="28"/>
                      <a:pt x="106" y="75"/>
                      <a:pt x="142" y="1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29">
                <a:extLst>
                  <a:ext uri="{FF2B5EF4-FFF2-40B4-BE49-F238E27FC236}">
                    <a16:creationId xmlns:a16="http://schemas.microsoft.com/office/drawing/2014/main" id="{85A60D6E-E5B1-41D5-AB5B-BA99D50EF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5038" y="3951288"/>
                <a:ext cx="187325" cy="241300"/>
              </a:xfrm>
              <a:custGeom>
                <a:avLst/>
                <a:gdLst>
                  <a:gd name="T0" fmla="*/ 44 w 44"/>
                  <a:gd name="T1" fmla="*/ 29 h 57"/>
                  <a:gd name="T2" fmla="*/ 29 w 44"/>
                  <a:gd name="T3" fmla="*/ 2 h 57"/>
                  <a:gd name="T4" fmla="*/ 44 w 44"/>
                  <a:gd name="T5" fmla="*/ 2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57">
                    <a:moveTo>
                      <a:pt x="44" y="29"/>
                    </a:moveTo>
                    <a:cubicBezTo>
                      <a:pt x="44" y="21"/>
                      <a:pt x="39" y="2"/>
                      <a:pt x="29" y="2"/>
                    </a:cubicBezTo>
                    <a:cubicBezTo>
                      <a:pt x="0" y="0"/>
                      <a:pt x="44" y="57"/>
                      <a:pt x="44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30">
                <a:extLst>
                  <a:ext uri="{FF2B5EF4-FFF2-40B4-BE49-F238E27FC236}">
                    <a16:creationId xmlns:a16="http://schemas.microsoft.com/office/drawing/2014/main" id="{4299FD1A-F6A7-4BF1-B779-37E851EE2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301" y="4162425"/>
                <a:ext cx="93663" cy="182563"/>
              </a:xfrm>
              <a:custGeom>
                <a:avLst/>
                <a:gdLst>
                  <a:gd name="T0" fmla="*/ 20 w 22"/>
                  <a:gd name="T1" fmla="*/ 28 h 43"/>
                  <a:gd name="T2" fmla="*/ 17 w 22"/>
                  <a:gd name="T3" fmla="*/ 16 h 43"/>
                  <a:gd name="T4" fmla="*/ 20 w 22"/>
                  <a:gd name="T5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43">
                    <a:moveTo>
                      <a:pt x="20" y="28"/>
                    </a:moveTo>
                    <a:cubicBezTo>
                      <a:pt x="22" y="25"/>
                      <a:pt x="20" y="18"/>
                      <a:pt x="17" y="16"/>
                    </a:cubicBezTo>
                    <a:cubicBezTo>
                      <a:pt x="0" y="0"/>
                      <a:pt x="10" y="43"/>
                      <a:pt x="2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47" name="组合 346">
              <a:extLst>
                <a:ext uri="{FF2B5EF4-FFF2-40B4-BE49-F238E27FC236}">
                  <a16:creationId xmlns:a16="http://schemas.microsoft.com/office/drawing/2014/main" id="{371B009C-15B0-478C-947A-864E7C83FB9E}"/>
                </a:ext>
              </a:extLst>
            </p:cNvPr>
            <p:cNvGrpSpPr/>
            <p:nvPr/>
          </p:nvGrpSpPr>
          <p:grpSpPr>
            <a:xfrm>
              <a:off x="4943801" y="2159305"/>
              <a:ext cx="2608795" cy="1289951"/>
              <a:chOff x="5654598" y="2135234"/>
              <a:chExt cx="2608795" cy="1289951"/>
            </a:xfrm>
          </p:grpSpPr>
          <p:sp>
            <p:nvSpPr>
              <p:cNvPr id="348" name="文本框 347">
                <a:extLst>
                  <a:ext uri="{FF2B5EF4-FFF2-40B4-BE49-F238E27FC236}">
                    <a16:creationId xmlns:a16="http://schemas.microsoft.com/office/drawing/2014/main" id="{12CC21FB-1407-4B3F-8726-D2833DC34E21}"/>
                  </a:ext>
                </a:extLst>
              </p:cNvPr>
              <p:cNvSpPr txBox="1"/>
              <p:nvPr/>
            </p:nvSpPr>
            <p:spPr>
              <a:xfrm>
                <a:off x="5654598" y="2135234"/>
                <a:ext cx="20697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342900" indent="-342900" algn="ctr">
                  <a:buFont typeface="Wingdings" panose="05000000000000000000" pitchFamily="2" charset="2"/>
                  <a:buChar char="ü"/>
                </a:pPr>
                <a:r>
                  <a:rPr lang="zh-CN" altLang="en-US" sz="2000" dirty="0">
                    <a:pattFill prst="wdDnDiag">
                      <a:fgClr>
                        <a:schemeClr val="tx1">
                          <a:lumMod val="65000"/>
                          <a:lumOff val="35000"/>
                        </a:schemeClr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  <a:latin typeface="华康海报体W12" panose="040B0C09000000000000" pitchFamily="81" charset="-122"/>
                    <a:ea typeface="华康海报体W12" panose="040B0C09000000000000" pitchFamily="81" charset="-122"/>
                  </a:rPr>
                  <a:t>标题文字添加</a:t>
                </a:r>
              </a:p>
            </p:txBody>
          </p:sp>
          <p:sp>
            <p:nvSpPr>
              <p:cNvPr id="349" name="文本框 348">
                <a:extLst>
                  <a:ext uri="{FF2B5EF4-FFF2-40B4-BE49-F238E27FC236}">
                    <a16:creationId xmlns:a16="http://schemas.microsoft.com/office/drawing/2014/main" id="{31872E30-E3DC-4E0D-8451-AFEBD66DD352}"/>
                  </a:ext>
                </a:extLst>
              </p:cNvPr>
              <p:cNvSpPr txBox="1"/>
              <p:nvPr/>
            </p:nvSpPr>
            <p:spPr>
              <a:xfrm>
                <a:off x="6001797" y="2594188"/>
                <a:ext cx="2261596" cy="83099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3600" b="0">
                    <a:solidFill>
                      <a:srgbClr val="1C75BC"/>
                    </a:solidFill>
                    <a:latin typeface="汉仪趣黑W" panose="00020600040101010101" pitchFamily="18" charset="-122"/>
                    <a:ea typeface="汉仪趣黑W" panose="00020600040101010101" pitchFamily="18" charset="-122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黑荔枝体简" panose="00020600040101010101" pitchFamily="18" charset="-122"/>
                    <a:ea typeface="汉仪黑荔枝体简" panose="00020600040101010101" pitchFamily="18" charset="-122"/>
                  </a:rPr>
                  <a:t>感谢您的使用，您的文字内容添加到此处，文字动画效果不变。</a:t>
                </a:r>
              </a:p>
            </p:txBody>
          </p:sp>
        </p:grpSp>
      </p:grpSp>
      <p:grpSp>
        <p:nvGrpSpPr>
          <p:cNvPr id="365" name="组合 364">
            <a:extLst>
              <a:ext uri="{FF2B5EF4-FFF2-40B4-BE49-F238E27FC236}">
                <a16:creationId xmlns:a16="http://schemas.microsoft.com/office/drawing/2014/main" id="{543D288A-9574-41AC-8721-40DFF0B0641F}"/>
              </a:ext>
            </a:extLst>
          </p:cNvPr>
          <p:cNvGrpSpPr/>
          <p:nvPr/>
        </p:nvGrpSpPr>
        <p:grpSpPr>
          <a:xfrm>
            <a:off x="7538777" y="1758083"/>
            <a:ext cx="3160907" cy="1691173"/>
            <a:chOff x="7538777" y="1758083"/>
            <a:chExt cx="3160907" cy="1691173"/>
          </a:xfrm>
        </p:grpSpPr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id="{F5676718-768B-451F-94E2-B93ADF496B6C}"/>
                </a:ext>
              </a:extLst>
            </p:cNvPr>
            <p:cNvGrpSpPr/>
            <p:nvPr/>
          </p:nvGrpSpPr>
          <p:grpSpPr>
            <a:xfrm>
              <a:off x="7538777" y="1758083"/>
              <a:ext cx="990731" cy="898493"/>
              <a:chOff x="2759076" y="288925"/>
              <a:chExt cx="6189663" cy="5613400"/>
            </a:xfrm>
          </p:grpSpPr>
          <p:sp>
            <p:nvSpPr>
              <p:cNvPr id="116" name="Freeform 6">
                <a:extLst>
                  <a:ext uri="{FF2B5EF4-FFF2-40B4-BE49-F238E27FC236}">
                    <a16:creationId xmlns:a16="http://schemas.microsoft.com/office/drawing/2014/main" id="{D182E639-9575-4B69-BA57-F5A0BD2D6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076" y="288925"/>
                <a:ext cx="5668963" cy="5575300"/>
              </a:xfrm>
              <a:custGeom>
                <a:avLst/>
                <a:gdLst>
                  <a:gd name="T0" fmla="*/ 1213 w 1337"/>
                  <a:gd name="T1" fmla="*/ 1017 h 1314"/>
                  <a:gd name="T2" fmla="*/ 1296 w 1337"/>
                  <a:gd name="T3" fmla="*/ 849 h 1314"/>
                  <a:gd name="T4" fmla="*/ 1140 w 1337"/>
                  <a:gd name="T5" fmla="*/ 354 h 1314"/>
                  <a:gd name="T6" fmla="*/ 214 w 1337"/>
                  <a:gd name="T7" fmla="*/ 858 h 1314"/>
                  <a:gd name="T8" fmla="*/ 1213 w 1337"/>
                  <a:gd name="T9" fmla="*/ 1017 h 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7" h="1314">
                    <a:moveTo>
                      <a:pt x="1213" y="1017"/>
                    </a:moveTo>
                    <a:cubicBezTo>
                      <a:pt x="1252" y="972"/>
                      <a:pt x="1281" y="917"/>
                      <a:pt x="1296" y="849"/>
                    </a:cubicBezTo>
                    <a:cubicBezTo>
                      <a:pt x="1337" y="672"/>
                      <a:pt x="1261" y="483"/>
                      <a:pt x="1140" y="354"/>
                    </a:cubicBezTo>
                    <a:cubicBezTo>
                      <a:pt x="810" y="0"/>
                      <a:pt x="0" y="355"/>
                      <a:pt x="214" y="858"/>
                    </a:cubicBezTo>
                    <a:cubicBezTo>
                      <a:pt x="365" y="1214"/>
                      <a:pt x="959" y="1314"/>
                      <a:pt x="1213" y="1017"/>
                    </a:cubicBezTo>
                  </a:path>
                </a:pathLst>
              </a:custGeom>
              <a:solidFill>
                <a:srgbClr val="7F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7">
                <a:extLst>
                  <a:ext uri="{FF2B5EF4-FFF2-40B4-BE49-F238E27FC236}">
                    <a16:creationId xmlns:a16="http://schemas.microsoft.com/office/drawing/2014/main" id="{AD371232-833F-4D35-9E4B-7F0E48BDCF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90988" y="3216275"/>
                <a:ext cx="177800" cy="331788"/>
              </a:xfrm>
              <a:custGeom>
                <a:avLst/>
                <a:gdLst>
                  <a:gd name="T0" fmla="*/ 39 w 42"/>
                  <a:gd name="T1" fmla="*/ 27 h 78"/>
                  <a:gd name="T2" fmla="*/ 38 w 42"/>
                  <a:gd name="T3" fmla="*/ 27 h 78"/>
                  <a:gd name="T4" fmla="*/ 39 w 42"/>
                  <a:gd name="T5" fmla="*/ 38 h 78"/>
                  <a:gd name="T6" fmla="*/ 39 w 42"/>
                  <a:gd name="T7" fmla="*/ 27 h 78"/>
                  <a:gd name="T8" fmla="*/ 39 w 42"/>
                  <a:gd name="T9" fmla="*/ 0 h 78"/>
                  <a:gd name="T10" fmla="*/ 0 w 42"/>
                  <a:gd name="T11" fmla="*/ 39 h 78"/>
                  <a:gd name="T12" fmla="*/ 10 w 42"/>
                  <a:gd name="T13" fmla="*/ 69 h 78"/>
                  <a:gd name="T14" fmla="*/ 36 w 42"/>
                  <a:gd name="T15" fmla="*/ 78 h 78"/>
                  <a:gd name="T16" fmla="*/ 42 w 42"/>
                  <a:gd name="T17" fmla="*/ 77 h 78"/>
                  <a:gd name="T18" fmla="*/ 40 w 42"/>
                  <a:gd name="T19" fmla="*/ 52 h 78"/>
                  <a:gd name="T20" fmla="*/ 24 w 42"/>
                  <a:gd name="T21" fmla="*/ 36 h 78"/>
                  <a:gd name="T22" fmla="*/ 39 w 42"/>
                  <a:gd name="T23" fmla="*/ 19 h 78"/>
                  <a:gd name="T24" fmla="*/ 39 w 42"/>
                  <a:gd name="T2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8">
                    <a:moveTo>
                      <a:pt x="39" y="27"/>
                    </a:moveTo>
                    <a:cubicBezTo>
                      <a:pt x="39" y="27"/>
                      <a:pt x="38" y="27"/>
                      <a:pt x="38" y="27"/>
                    </a:cubicBezTo>
                    <a:cubicBezTo>
                      <a:pt x="29" y="32"/>
                      <a:pt x="34" y="35"/>
                      <a:pt x="39" y="38"/>
                    </a:cubicBezTo>
                    <a:cubicBezTo>
                      <a:pt x="39" y="34"/>
                      <a:pt x="39" y="30"/>
                      <a:pt x="39" y="27"/>
                    </a:cubicBezTo>
                    <a:moveTo>
                      <a:pt x="39" y="0"/>
                    </a:moveTo>
                    <a:cubicBezTo>
                      <a:pt x="19" y="1"/>
                      <a:pt x="2" y="19"/>
                      <a:pt x="0" y="39"/>
                    </a:cubicBezTo>
                    <a:cubicBezTo>
                      <a:pt x="0" y="49"/>
                      <a:pt x="2" y="59"/>
                      <a:pt x="10" y="69"/>
                    </a:cubicBezTo>
                    <a:cubicBezTo>
                      <a:pt x="16" y="75"/>
                      <a:pt x="25" y="78"/>
                      <a:pt x="36" y="78"/>
                    </a:cubicBezTo>
                    <a:cubicBezTo>
                      <a:pt x="38" y="78"/>
                      <a:pt x="40" y="77"/>
                      <a:pt x="42" y="77"/>
                    </a:cubicBezTo>
                    <a:cubicBezTo>
                      <a:pt x="41" y="69"/>
                      <a:pt x="40" y="60"/>
                      <a:pt x="40" y="52"/>
                    </a:cubicBezTo>
                    <a:cubicBezTo>
                      <a:pt x="35" y="52"/>
                      <a:pt x="27" y="44"/>
                      <a:pt x="24" y="36"/>
                    </a:cubicBezTo>
                    <a:cubicBezTo>
                      <a:pt x="22" y="28"/>
                      <a:pt x="24" y="20"/>
                      <a:pt x="39" y="19"/>
                    </a:cubicBezTo>
                    <a:cubicBezTo>
                      <a:pt x="39" y="13"/>
                      <a:pt x="39" y="6"/>
                      <a:pt x="39" y="0"/>
                    </a:cubicBezTo>
                  </a:path>
                </a:pathLst>
              </a:custGeom>
              <a:solidFill>
                <a:srgbClr val="72E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9">
                <a:extLst>
                  <a:ext uri="{FF2B5EF4-FFF2-40B4-BE49-F238E27FC236}">
                    <a16:creationId xmlns:a16="http://schemas.microsoft.com/office/drawing/2014/main" id="{0B06667F-AEBF-473A-A19C-0EA064FEA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751" y="4468813"/>
                <a:ext cx="249238" cy="266700"/>
              </a:xfrm>
              <a:custGeom>
                <a:avLst/>
                <a:gdLst>
                  <a:gd name="T0" fmla="*/ 1 w 59"/>
                  <a:gd name="T1" fmla="*/ 0 h 63"/>
                  <a:gd name="T2" fmla="*/ 8 w 59"/>
                  <a:gd name="T3" fmla="*/ 28 h 63"/>
                  <a:gd name="T4" fmla="*/ 59 w 59"/>
                  <a:gd name="T5" fmla="*/ 63 h 63"/>
                  <a:gd name="T6" fmla="*/ 1 w 59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63">
                    <a:moveTo>
                      <a:pt x="1" y="0"/>
                    </a:moveTo>
                    <a:cubicBezTo>
                      <a:pt x="0" y="9"/>
                      <a:pt x="2" y="19"/>
                      <a:pt x="8" y="28"/>
                    </a:cubicBezTo>
                    <a:cubicBezTo>
                      <a:pt x="23" y="52"/>
                      <a:pt x="41" y="62"/>
                      <a:pt x="59" y="63"/>
                    </a:cubicBezTo>
                    <a:cubicBezTo>
                      <a:pt x="37" y="44"/>
                      <a:pt x="17" y="23"/>
                      <a:pt x="1" y="0"/>
                    </a:cubicBezTo>
                  </a:path>
                </a:pathLst>
              </a:custGeom>
              <a:solidFill>
                <a:srgbClr val="72E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11">
                <a:extLst>
                  <a:ext uri="{FF2B5EF4-FFF2-40B4-BE49-F238E27FC236}">
                    <a16:creationId xmlns:a16="http://schemas.microsoft.com/office/drawing/2014/main" id="{EE9795D9-F4FC-4279-AFF9-23268FAA1E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4351" y="1985963"/>
                <a:ext cx="568325" cy="611188"/>
              </a:xfrm>
              <a:custGeom>
                <a:avLst/>
                <a:gdLst>
                  <a:gd name="T0" fmla="*/ 91 w 134"/>
                  <a:gd name="T1" fmla="*/ 46 h 144"/>
                  <a:gd name="T2" fmla="*/ 75 w 134"/>
                  <a:gd name="T3" fmla="*/ 53 h 144"/>
                  <a:gd name="T4" fmla="*/ 67 w 134"/>
                  <a:gd name="T5" fmla="*/ 73 h 144"/>
                  <a:gd name="T6" fmla="*/ 91 w 134"/>
                  <a:gd name="T7" fmla="*/ 46 h 144"/>
                  <a:gd name="T8" fmla="*/ 91 w 134"/>
                  <a:gd name="T9" fmla="*/ 0 h 144"/>
                  <a:gd name="T10" fmla="*/ 0 w 134"/>
                  <a:gd name="T11" fmla="*/ 88 h 144"/>
                  <a:gd name="T12" fmla="*/ 20 w 134"/>
                  <a:gd name="T13" fmla="*/ 144 h 144"/>
                  <a:gd name="T14" fmla="*/ 48 w 134"/>
                  <a:gd name="T15" fmla="*/ 97 h 144"/>
                  <a:gd name="T16" fmla="*/ 48 w 134"/>
                  <a:gd name="T17" fmla="*/ 97 h 144"/>
                  <a:gd name="T18" fmla="*/ 90 w 134"/>
                  <a:gd name="T19" fmla="*/ 32 h 144"/>
                  <a:gd name="T20" fmla="*/ 98 w 134"/>
                  <a:gd name="T21" fmla="*/ 33 h 144"/>
                  <a:gd name="T22" fmla="*/ 105 w 134"/>
                  <a:gd name="T23" fmla="*/ 34 h 144"/>
                  <a:gd name="T24" fmla="*/ 134 w 134"/>
                  <a:gd name="T25" fmla="*/ 10 h 144"/>
                  <a:gd name="T26" fmla="*/ 91 w 134"/>
                  <a:gd name="T2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4" h="144">
                    <a:moveTo>
                      <a:pt x="91" y="46"/>
                    </a:moveTo>
                    <a:cubicBezTo>
                      <a:pt x="86" y="47"/>
                      <a:pt x="80" y="49"/>
                      <a:pt x="75" y="53"/>
                    </a:cubicBezTo>
                    <a:cubicBezTo>
                      <a:pt x="65" y="62"/>
                      <a:pt x="64" y="68"/>
                      <a:pt x="67" y="73"/>
                    </a:cubicBezTo>
                    <a:cubicBezTo>
                      <a:pt x="75" y="64"/>
                      <a:pt x="83" y="55"/>
                      <a:pt x="91" y="46"/>
                    </a:cubicBezTo>
                    <a:moveTo>
                      <a:pt x="91" y="0"/>
                    </a:moveTo>
                    <a:cubicBezTo>
                      <a:pt x="40" y="0"/>
                      <a:pt x="0" y="39"/>
                      <a:pt x="0" y="88"/>
                    </a:cubicBezTo>
                    <a:cubicBezTo>
                      <a:pt x="0" y="108"/>
                      <a:pt x="8" y="127"/>
                      <a:pt x="20" y="144"/>
                    </a:cubicBezTo>
                    <a:cubicBezTo>
                      <a:pt x="28" y="127"/>
                      <a:pt x="38" y="112"/>
                      <a:pt x="48" y="97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28" y="63"/>
                      <a:pt x="55" y="32"/>
                      <a:pt x="90" y="32"/>
                    </a:cubicBezTo>
                    <a:cubicBezTo>
                      <a:pt x="93" y="32"/>
                      <a:pt x="95" y="32"/>
                      <a:pt x="98" y="33"/>
                    </a:cubicBezTo>
                    <a:cubicBezTo>
                      <a:pt x="100" y="33"/>
                      <a:pt x="103" y="33"/>
                      <a:pt x="105" y="34"/>
                    </a:cubicBezTo>
                    <a:cubicBezTo>
                      <a:pt x="114" y="25"/>
                      <a:pt x="124" y="18"/>
                      <a:pt x="134" y="10"/>
                    </a:cubicBezTo>
                    <a:cubicBezTo>
                      <a:pt x="122" y="4"/>
                      <a:pt x="107" y="0"/>
                      <a:pt x="91" y="0"/>
                    </a:cubicBezTo>
                  </a:path>
                </a:pathLst>
              </a:custGeom>
              <a:solidFill>
                <a:srgbClr val="72E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12">
                <a:extLst>
                  <a:ext uri="{FF2B5EF4-FFF2-40B4-BE49-F238E27FC236}">
                    <a16:creationId xmlns:a16="http://schemas.microsoft.com/office/drawing/2014/main" id="{7D0D8EC1-22A1-4043-8A13-51EA93CD3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901" y="1189038"/>
                <a:ext cx="3086100" cy="3906838"/>
              </a:xfrm>
              <a:custGeom>
                <a:avLst/>
                <a:gdLst>
                  <a:gd name="T0" fmla="*/ 632 w 728"/>
                  <a:gd name="T1" fmla="*/ 0 h 921"/>
                  <a:gd name="T2" fmla="*/ 355 w 728"/>
                  <a:gd name="T3" fmla="*/ 60 h 921"/>
                  <a:gd name="T4" fmla="*/ 46 w 728"/>
                  <a:gd name="T5" fmla="*/ 378 h 921"/>
                  <a:gd name="T6" fmla="*/ 200 w 728"/>
                  <a:gd name="T7" fmla="*/ 823 h 921"/>
                  <a:gd name="T8" fmla="*/ 361 w 728"/>
                  <a:gd name="T9" fmla="*/ 921 h 921"/>
                  <a:gd name="T10" fmla="*/ 166 w 728"/>
                  <a:gd name="T11" fmla="*/ 756 h 921"/>
                  <a:gd name="T12" fmla="*/ 75 w 728"/>
                  <a:gd name="T13" fmla="*/ 406 h 921"/>
                  <a:gd name="T14" fmla="*/ 478 w 728"/>
                  <a:gd name="T15" fmla="*/ 38 h 921"/>
                  <a:gd name="T16" fmla="*/ 657 w 728"/>
                  <a:gd name="T17" fmla="*/ 8 h 921"/>
                  <a:gd name="T18" fmla="*/ 687 w 728"/>
                  <a:gd name="T19" fmla="*/ 7 h 921"/>
                  <a:gd name="T20" fmla="*/ 703 w 728"/>
                  <a:gd name="T21" fmla="*/ 8 h 921"/>
                  <a:gd name="T22" fmla="*/ 728 w 728"/>
                  <a:gd name="T23" fmla="*/ 8 h 921"/>
                  <a:gd name="T24" fmla="*/ 632 w 728"/>
                  <a:gd name="T25" fmla="*/ 0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8" h="921">
                    <a:moveTo>
                      <a:pt x="632" y="0"/>
                    </a:moveTo>
                    <a:cubicBezTo>
                      <a:pt x="537" y="0"/>
                      <a:pt x="441" y="22"/>
                      <a:pt x="355" y="60"/>
                    </a:cubicBezTo>
                    <a:cubicBezTo>
                      <a:pt x="218" y="120"/>
                      <a:pt x="88" y="229"/>
                      <a:pt x="46" y="378"/>
                    </a:cubicBezTo>
                    <a:cubicBezTo>
                      <a:pt x="0" y="542"/>
                      <a:pt x="74" y="716"/>
                      <a:pt x="200" y="823"/>
                    </a:cubicBezTo>
                    <a:cubicBezTo>
                      <a:pt x="248" y="863"/>
                      <a:pt x="303" y="896"/>
                      <a:pt x="361" y="921"/>
                    </a:cubicBezTo>
                    <a:cubicBezTo>
                      <a:pt x="287" y="877"/>
                      <a:pt x="219" y="825"/>
                      <a:pt x="166" y="756"/>
                    </a:cubicBezTo>
                    <a:cubicBezTo>
                      <a:pt x="91" y="657"/>
                      <a:pt x="49" y="529"/>
                      <a:pt x="75" y="406"/>
                    </a:cubicBezTo>
                    <a:cubicBezTo>
                      <a:pt x="115" y="214"/>
                      <a:pt x="308" y="96"/>
                      <a:pt x="478" y="38"/>
                    </a:cubicBezTo>
                    <a:cubicBezTo>
                      <a:pt x="535" y="19"/>
                      <a:pt x="596" y="10"/>
                      <a:pt x="657" y="8"/>
                    </a:cubicBezTo>
                    <a:cubicBezTo>
                      <a:pt x="667" y="8"/>
                      <a:pt x="677" y="7"/>
                      <a:pt x="687" y="7"/>
                    </a:cubicBezTo>
                    <a:cubicBezTo>
                      <a:pt x="692" y="7"/>
                      <a:pt x="697" y="7"/>
                      <a:pt x="703" y="8"/>
                    </a:cubicBezTo>
                    <a:cubicBezTo>
                      <a:pt x="711" y="8"/>
                      <a:pt x="719" y="8"/>
                      <a:pt x="728" y="8"/>
                    </a:cubicBezTo>
                    <a:cubicBezTo>
                      <a:pt x="696" y="3"/>
                      <a:pt x="664" y="0"/>
                      <a:pt x="632" y="0"/>
                    </a:cubicBezTo>
                  </a:path>
                </a:pathLst>
              </a:custGeom>
              <a:solidFill>
                <a:srgbClr val="4DD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13">
                <a:extLst>
                  <a:ext uri="{FF2B5EF4-FFF2-40B4-BE49-F238E27FC236}">
                    <a16:creationId xmlns:a16="http://schemas.microsoft.com/office/drawing/2014/main" id="{35E8C4C1-74A4-4AED-B44D-2904B59125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9076" y="288925"/>
                <a:ext cx="6067425" cy="5575300"/>
              </a:xfrm>
              <a:custGeom>
                <a:avLst/>
                <a:gdLst>
                  <a:gd name="T0" fmla="*/ 1207 w 1431"/>
                  <a:gd name="T1" fmla="*/ 292 h 1314"/>
                  <a:gd name="T2" fmla="*/ 1011 w 1431"/>
                  <a:gd name="T3" fmla="*/ 161 h 1314"/>
                  <a:gd name="T4" fmla="*/ 783 w 1431"/>
                  <a:gd name="T5" fmla="*/ 121 h 1314"/>
                  <a:gd name="T6" fmla="*/ 167 w 1431"/>
                  <a:gd name="T7" fmla="*/ 430 h 1314"/>
                  <a:gd name="T8" fmla="*/ 88 w 1431"/>
                  <a:gd name="T9" fmla="*/ 645 h 1314"/>
                  <a:gd name="T10" fmla="*/ 128 w 1431"/>
                  <a:gd name="T11" fmla="*/ 892 h 1314"/>
                  <a:gd name="T12" fmla="*/ 401 w 1431"/>
                  <a:gd name="T13" fmla="*/ 1182 h 1314"/>
                  <a:gd name="T14" fmla="*/ 794 w 1431"/>
                  <a:gd name="T15" fmla="*/ 1281 h 1314"/>
                  <a:gd name="T16" fmla="*/ 794 w 1431"/>
                  <a:gd name="T17" fmla="*/ 1281 h 1314"/>
                  <a:gd name="T18" fmla="*/ 1063 w 1431"/>
                  <a:gd name="T19" fmla="*/ 1232 h 1314"/>
                  <a:gd name="T20" fmla="*/ 1286 w 1431"/>
                  <a:gd name="T21" fmla="*/ 1075 h 1314"/>
                  <a:gd name="T22" fmla="*/ 1387 w 1431"/>
                  <a:gd name="T23" fmla="*/ 871 h 1314"/>
                  <a:gd name="T24" fmla="*/ 1207 w 1431"/>
                  <a:gd name="T25" fmla="*/ 292 h 1314"/>
                  <a:gd name="T26" fmla="*/ 1296 w 1431"/>
                  <a:gd name="T27" fmla="*/ 849 h 1314"/>
                  <a:gd name="T28" fmla="*/ 1213 w 1431"/>
                  <a:gd name="T29" fmla="*/ 1017 h 1314"/>
                  <a:gd name="T30" fmla="*/ 214 w 1431"/>
                  <a:gd name="T31" fmla="*/ 858 h 1314"/>
                  <a:gd name="T32" fmla="*/ 1140 w 1431"/>
                  <a:gd name="T33" fmla="*/ 354 h 1314"/>
                  <a:gd name="T34" fmla="*/ 1296 w 1431"/>
                  <a:gd name="T35" fmla="*/ 849 h 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31" h="1314">
                    <a:moveTo>
                      <a:pt x="1207" y="292"/>
                    </a:moveTo>
                    <a:cubicBezTo>
                      <a:pt x="1154" y="234"/>
                      <a:pt x="1088" y="190"/>
                      <a:pt x="1011" y="161"/>
                    </a:cubicBezTo>
                    <a:cubicBezTo>
                      <a:pt x="941" y="135"/>
                      <a:pt x="865" y="121"/>
                      <a:pt x="783" y="121"/>
                    </a:cubicBezTo>
                    <a:cubicBezTo>
                      <a:pt x="537" y="121"/>
                      <a:pt x="289" y="245"/>
                      <a:pt x="167" y="430"/>
                    </a:cubicBezTo>
                    <a:cubicBezTo>
                      <a:pt x="123" y="497"/>
                      <a:pt x="96" y="569"/>
                      <a:pt x="88" y="645"/>
                    </a:cubicBezTo>
                    <a:cubicBezTo>
                      <a:pt x="80" y="726"/>
                      <a:pt x="93" y="809"/>
                      <a:pt x="128" y="892"/>
                    </a:cubicBezTo>
                    <a:cubicBezTo>
                      <a:pt x="179" y="1011"/>
                      <a:pt x="274" y="1111"/>
                      <a:pt x="401" y="1182"/>
                    </a:cubicBezTo>
                    <a:cubicBezTo>
                      <a:pt x="518" y="1246"/>
                      <a:pt x="657" y="1281"/>
                      <a:pt x="794" y="1281"/>
                    </a:cubicBezTo>
                    <a:cubicBezTo>
                      <a:pt x="794" y="1281"/>
                      <a:pt x="794" y="1281"/>
                      <a:pt x="794" y="1281"/>
                    </a:cubicBezTo>
                    <a:cubicBezTo>
                      <a:pt x="890" y="1281"/>
                      <a:pt x="980" y="1265"/>
                      <a:pt x="1063" y="1232"/>
                    </a:cubicBezTo>
                    <a:cubicBezTo>
                      <a:pt x="1152" y="1197"/>
                      <a:pt x="1227" y="1144"/>
                      <a:pt x="1286" y="1075"/>
                    </a:cubicBezTo>
                    <a:cubicBezTo>
                      <a:pt x="1335" y="1018"/>
                      <a:pt x="1369" y="949"/>
                      <a:pt x="1387" y="871"/>
                    </a:cubicBezTo>
                    <a:cubicBezTo>
                      <a:pt x="1431" y="679"/>
                      <a:pt x="1362" y="457"/>
                      <a:pt x="1207" y="292"/>
                    </a:cubicBezTo>
                    <a:moveTo>
                      <a:pt x="1296" y="849"/>
                    </a:moveTo>
                    <a:cubicBezTo>
                      <a:pt x="1281" y="917"/>
                      <a:pt x="1252" y="972"/>
                      <a:pt x="1213" y="1017"/>
                    </a:cubicBezTo>
                    <a:cubicBezTo>
                      <a:pt x="959" y="1314"/>
                      <a:pt x="365" y="1214"/>
                      <a:pt x="214" y="858"/>
                    </a:cubicBezTo>
                    <a:cubicBezTo>
                      <a:pt x="0" y="355"/>
                      <a:pt x="810" y="0"/>
                      <a:pt x="1140" y="354"/>
                    </a:cubicBezTo>
                    <a:cubicBezTo>
                      <a:pt x="1261" y="483"/>
                      <a:pt x="1337" y="672"/>
                      <a:pt x="1296" y="849"/>
                    </a:cubicBezTo>
                  </a:path>
                </a:pathLst>
              </a:custGeom>
              <a:solidFill>
                <a:srgbClr val="B2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14">
                <a:extLst>
                  <a:ext uri="{FF2B5EF4-FFF2-40B4-BE49-F238E27FC236}">
                    <a16:creationId xmlns:a16="http://schemas.microsoft.com/office/drawing/2014/main" id="{AEB27989-352C-4951-93AF-667F16755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701" y="641350"/>
                <a:ext cx="5888038" cy="5260975"/>
              </a:xfrm>
              <a:custGeom>
                <a:avLst/>
                <a:gdLst>
                  <a:gd name="T0" fmla="*/ 1138 w 1389"/>
                  <a:gd name="T1" fmla="*/ 207 h 1240"/>
                  <a:gd name="T2" fmla="*/ 426 w 1389"/>
                  <a:gd name="T3" fmla="*/ 91 h 1240"/>
                  <a:gd name="T4" fmla="*/ 140 w 1389"/>
                  <a:gd name="T5" fmla="*/ 286 h 1240"/>
                  <a:gd name="T6" fmla="*/ 14 w 1389"/>
                  <a:gd name="T7" fmla="*/ 638 h 1240"/>
                  <a:gd name="T8" fmla="*/ 165 w 1389"/>
                  <a:gd name="T9" fmla="*/ 975 h 1240"/>
                  <a:gd name="T10" fmla="*/ 489 w 1389"/>
                  <a:gd name="T11" fmla="*/ 1166 h 1240"/>
                  <a:gd name="T12" fmla="*/ 1216 w 1389"/>
                  <a:gd name="T13" fmla="*/ 994 h 1240"/>
                  <a:gd name="T14" fmla="*/ 1331 w 1389"/>
                  <a:gd name="T15" fmla="*/ 663 h 1240"/>
                  <a:gd name="T16" fmla="*/ 1229 w 1389"/>
                  <a:gd name="T17" fmla="*/ 327 h 1240"/>
                  <a:gd name="T18" fmla="*/ 1138 w 1389"/>
                  <a:gd name="T19" fmla="*/ 207 h 1240"/>
                  <a:gd name="T20" fmla="*/ 1135 w 1389"/>
                  <a:gd name="T21" fmla="*/ 210 h 1240"/>
                  <a:gd name="T22" fmla="*/ 1274 w 1389"/>
                  <a:gd name="T23" fmla="*/ 900 h 1240"/>
                  <a:gd name="T24" fmla="*/ 987 w 1389"/>
                  <a:gd name="T25" fmla="*/ 1149 h 1240"/>
                  <a:gd name="T26" fmla="*/ 571 w 1389"/>
                  <a:gd name="T27" fmla="*/ 1182 h 1240"/>
                  <a:gd name="T28" fmla="*/ 209 w 1389"/>
                  <a:gd name="T29" fmla="*/ 1012 h 1240"/>
                  <a:gd name="T30" fmla="*/ 23 w 1389"/>
                  <a:gd name="T31" fmla="*/ 684 h 1240"/>
                  <a:gd name="T32" fmla="*/ 133 w 1389"/>
                  <a:gd name="T33" fmla="*/ 299 h 1240"/>
                  <a:gd name="T34" fmla="*/ 427 w 1389"/>
                  <a:gd name="T35" fmla="*/ 95 h 1240"/>
                  <a:gd name="T36" fmla="*/ 1135 w 1389"/>
                  <a:gd name="T37" fmla="*/ 210 h 1240"/>
                  <a:gd name="T38" fmla="*/ 1138 w 1389"/>
                  <a:gd name="T39" fmla="*/ 207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89" h="1240">
                    <a:moveTo>
                      <a:pt x="1138" y="207"/>
                    </a:moveTo>
                    <a:cubicBezTo>
                      <a:pt x="956" y="14"/>
                      <a:pt x="661" y="0"/>
                      <a:pt x="426" y="91"/>
                    </a:cubicBezTo>
                    <a:cubicBezTo>
                      <a:pt x="317" y="133"/>
                      <a:pt x="216" y="199"/>
                      <a:pt x="140" y="286"/>
                    </a:cubicBezTo>
                    <a:cubicBezTo>
                      <a:pt x="55" y="383"/>
                      <a:pt x="6" y="508"/>
                      <a:pt x="14" y="638"/>
                    </a:cubicBezTo>
                    <a:cubicBezTo>
                      <a:pt x="21" y="764"/>
                      <a:pt x="79" y="884"/>
                      <a:pt x="165" y="975"/>
                    </a:cubicBezTo>
                    <a:cubicBezTo>
                      <a:pt x="252" y="1067"/>
                      <a:pt x="367" y="1130"/>
                      <a:pt x="489" y="1166"/>
                    </a:cubicBezTo>
                    <a:cubicBezTo>
                      <a:pt x="738" y="1240"/>
                      <a:pt x="1040" y="1198"/>
                      <a:pt x="1216" y="994"/>
                    </a:cubicBezTo>
                    <a:cubicBezTo>
                      <a:pt x="1295" y="902"/>
                      <a:pt x="1332" y="782"/>
                      <a:pt x="1331" y="663"/>
                    </a:cubicBezTo>
                    <a:cubicBezTo>
                      <a:pt x="1329" y="544"/>
                      <a:pt x="1290" y="427"/>
                      <a:pt x="1229" y="327"/>
                    </a:cubicBezTo>
                    <a:cubicBezTo>
                      <a:pt x="1203" y="284"/>
                      <a:pt x="1172" y="244"/>
                      <a:pt x="1138" y="207"/>
                    </a:cubicBezTo>
                    <a:cubicBezTo>
                      <a:pt x="1136" y="206"/>
                      <a:pt x="1133" y="208"/>
                      <a:pt x="1135" y="210"/>
                    </a:cubicBezTo>
                    <a:cubicBezTo>
                      <a:pt x="1303" y="391"/>
                      <a:pt x="1389" y="669"/>
                      <a:pt x="1274" y="900"/>
                    </a:cubicBezTo>
                    <a:cubicBezTo>
                      <a:pt x="1215" y="1017"/>
                      <a:pt x="1107" y="1102"/>
                      <a:pt x="987" y="1149"/>
                    </a:cubicBezTo>
                    <a:cubicBezTo>
                      <a:pt x="856" y="1201"/>
                      <a:pt x="709" y="1208"/>
                      <a:pt x="571" y="1182"/>
                    </a:cubicBezTo>
                    <a:cubicBezTo>
                      <a:pt x="438" y="1157"/>
                      <a:pt x="311" y="1101"/>
                      <a:pt x="209" y="1012"/>
                    </a:cubicBezTo>
                    <a:cubicBezTo>
                      <a:pt x="112" y="927"/>
                      <a:pt x="44" y="812"/>
                      <a:pt x="23" y="684"/>
                    </a:cubicBezTo>
                    <a:cubicBezTo>
                      <a:pt x="0" y="545"/>
                      <a:pt x="45" y="407"/>
                      <a:pt x="133" y="299"/>
                    </a:cubicBezTo>
                    <a:cubicBezTo>
                      <a:pt x="210" y="206"/>
                      <a:pt x="315" y="138"/>
                      <a:pt x="427" y="95"/>
                    </a:cubicBezTo>
                    <a:cubicBezTo>
                      <a:pt x="661" y="3"/>
                      <a:pt x="955" y="19"/>
                      <a:pt x="1135" y="210"/>
                    </a:cubicBezTo>
                    <a:cubicBezTo>
                      <a:pt x="1137" y="212"/>
                      <a:pt x="1139" y="209"/>
                      <a:pt x="1138" y="207"/>
                    </a:cubicBezTo>
                  </a:path>
                </a:pathLst>
              </a:custGeom>
              <a:solidFill>
                <a:srgbClr val="59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15">
                <a:extLst>
                  <a:ext uri="{FF2B5EF4-FFF2-40B4-BE49-F238E27FC236}">
                    <a16:creationId xmlns:a16="http://schemas.microsoft.com/office/drawing/2014/main" id="{89C04177-7983-43D9-B122-B45DEE3EC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901" y="1095375"/>
                <a:ext cx="4986338" cy="4332288"/>
              </a:xfrm>
              <a:custGeom>
                <a:avLst/>
                <a:gdLst>
                  <a:gd name="T0" fmla="*/ 1145 w 1176"/>
                  <a:gd name="T1" fmla="*/ 659 h 1021"/>
                  <a:gd name="T2" fmla="*/ 1059 w 1176"/>
                  <a:gd name="T3" fmla="*/ 830 h 1021"/>
                  <a:gd name="T4" fmla="*/ 959 w 1176"/>
                  <a:gd name="T5" fmla="*/ 915 h 1021"/>
                  <a:gd name="T6" fmla="*/ 708 w 1176"/>
                  <a:gd name="T7" fmla="*/ 997 h 1021"/>
                  <a:gd name="T8" fmla="*/ 200 w 1176"/>
                  <a:gd name="T9" fmla="*/ 845 h 1021"/>
                  <a:gd name="T10" fmla="*/ 46 w 1176"/>
                  <a:gd name="T11" fmla="*/ 400 h 1021"/>
                  <a:gd name="T12" fmla="*/ 355 w 1176"/>
                  <a:gd name="T13" fmla="*/ 82 h 1021"/>
                  <a:gd name="T14" fmla="*/ 821 w 1176"/>
                  <a:gd name="T15" fmla="*/ 54 h 1021"/>
                  <a:gd name="T16" fmla="*/ 1021 w 1176"/>
                  <a:gd name="T17" fmla="*/ 201 h 1021"/>
                  <a:gd name="T18" fmla="*/ 1156 w 1176"/>
                  <a:gd name="T19" fmla="*/ 552 h 1021"/>
                  <a:gd name="T20" fmla="*/ 1145 w 1176"/>
                  <a:gd name="T21" fmla="*/ 659 h 1021"/>
                  <a:gd name="T22" fmla="*/ 1149 w 1176"/>
                  <a:gd name="T23" fmla="*/ 660 h 1021"/>
                  <a:gd name="T24" fmla="*/ 1095 w 1176"/>
                  <a:gd name="T25" fmla="*/ 308 h 1021"/>
                  <a:gd name="T26" fmla="*/ 902 w 1176"/>
                  <a:gd name="T27" fmla="*/ 89 h 1021"/>
                  <a:gd name="T28" fmla="*/ 455 w 1176"/>
                  <a:gd name="T29" fmla="*/ 43 h 1021"/>
                  <a:gd name="T30" fmla="*/ 88 w 1176"/>
                  <a:gd name="T31" fmla="*/ 298 h 1021"/>
                  <a:gd name="T32" fmla="*/ 28 w 1176"/>
                  <a:gd name="T33" fmla="*/ 502 h 1021"/>
                  <a:gd name="T34" fmla="*/ 97 w 1176"/>
                  <a:gd name="T35" fmla="*/ 733 h 1021"/>
                  <a:gd name="T36" fmla="*/ 532 w 1176"/>
                  <a:gd name="T37" fmla="*/ 995 h 1021"/>
                  <a:gd name="T38" fmla="*/ 1022 w 1176"/>
                  <a:gd name="T39" fmla="*/ 873 h 1021"/>
                  <a:gd name="T40" fmla="*/ 1149 w 1176"/>
                  <a:gd name="T41" fmla="*/ 660 h 1021"/>
                  <a:gd name="T42" fmla="*/ 1145 w 1176"/>
                  <a:gd name="T43" fmla="*/ 659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76" h="1021">
                    <a:moveTo>
                      <a:pt x="1145" y="659"/>
                    </a:moveTo>
                    <a:cubicBezTo>
                      <a:pt x="1130" y="722"/>
                      <a:pt x="1102" y="781"/>
                      <a:pt x="1059" y="830"/>
                    </a:cubicBezTo>
                    <a:cubicBezTo>
                      <a:pt x="1030" y="863"/>
                      <a:pt x="996" y="891"/>
                      <a:pt x="959" y="915"/>
                    </a:cubicBezTo>
                    <a:cubicBezTo>
                      <a:pt x="884" y="962"/>
                      <a:pt x="796" y="988"/>
                      <a:pt x="708" y="997"/>
                    </a:cubicBezTo>
                    <a:cubicBezTo>
                      <a:pt x="530" y="1014"/>
                      <a:pt x="338" y="962"/>
                      <a:pt x="200" y="845"/>
                    </a:cubicBezTo>
                    <a:cubicBezTo>
                      <a:pt x="74" y="738"/>
                      <a:pt x="0" y="564"/>
                      <a:pt x="46" y="400"/>
                    </a:cubicBezTo>
                    <a:cubicBezTo>
                      <a:pt x="88" y="251"/>
                      <a:pt x="218" y="142"/>
                      <a:pt x="355" y="82"/>
                    </a:cubicBezTo>
                    <a:cubicBezTo>
                      <a:pt x="499" y="19"/>
                      <a:pt x="671" y="0"/>
                      <a:pt x="821" y="54"/>
                    </a:cubicBezTo>
                    <a:cubicBezTo>
                      <a:pt x="901" y="83"/>
                      <a:pt x="967" y="135"/>
                      <a:pt x="1021" y="201"/>
                    </a:cubicBezTo>
                    <a:cubicBezTo>
                      <a:pt x="1101" y="300"/>
                      <a:pt x="1153" y="424"/>
                      <a:pt x="1156" y="552"/>
                    </a:cubicBezTo>
                    <a:cubicBezTo>
                      <a:pt x="1157" y="588"/>
                      <a:pt x="1153" y="624"/>
                      <a:pt x="1145" y="659"/>
                    </a:cubicBezTo>
                    <a:cubicBezTo>
                      <a:pt x="1145" y="661"/>
                      <a:pt x="1148" y="662"/>
                      <a:pt x="1149" y="660"/>
                    </a:cubicBezTo>
                    <a:cubicBezTo>
                      <a:pt x="1176" y="540"/>
                      <a:pt x="1150" y="416"/>
                      <a:pt x="1095" y="308"/>
                    </a:cubicBezTo>
                    <a:cubicBezTo>
                      <a:pt x="1051" y="221"/>
                      <a:pt x="986" y="140"/>
                      <a:pt x="902" y="89"/>
                    </a:cubicBezTo>
                    <a:cubicBezTo>
                      <a:pt x="770" y="8"/>
                      <a:pt x="602" y="3"/>
                      <a:pt x="455" y="43"/>
                    </a:cubicBezTo>
                    <a:cubicBezTo>
                      <a:pt x="310" y="82"/>
                      <a:pt x="168" y="168"/>
                      <a:pt x="88" y="298"/>
                    </a:cubicBezTo>
                    <a:cubicBezTo>
                      <a:pt x="50" y="359"/>
                      <a:pt x="28" y="430"/>
                      <a:pt x="28" y="502"/>
                    </a:cubicBezTo>
                    <a:cubicBezTo>
                      <a:pt x="28" y="583"/>
                      <a:pt x="54" y="665"/>
                      <a:pt x="97" y="733"/>
                    </a:cubicBezTo>
                    <a:cubicBezTo>
                      <a:pt x="191" y="882"/>
                      <a:pt x="362" y="969"/>
                      <a:pt x="532" y="995"/>
                    </a:cubicBezTo>
                    <a:cubicBezTo>
                      <a:pt x="702" y="1021"/>
                      <a:pt x="890" y="989"/>
                      <a:pt x="1022" y="873"/>
                    </a:cubicBezTo>
                    <a:cubicBezTo>
                      <a:pt x="1086" y="817"/>
                      <a:pt x="1129" y="743"/>
                      <a:pt x="1149" y="660"/>
                    </a:cubicBezTo>
                    <a:cubicBezTo>
                      <a:pt x="1149" y="657"/>
                      <a:pt x="1146" y="656"/>
                      <a:pt x="1145" y="659"/>
                    </a:cubicBezTo>
                  </a:path>
                </a:pathLst>
              </a:custGeom>
              <a:solidFill>
                <a:srgbClr val="59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16">
                <a:extLst>
                  <a:ext uri="{FF2B5EF4-FFF2-40B4-BE49-F238E27FC236}">
                    <a16:creationId xmlns:a16="http://schemas.microsoft.com/office/drawing/2014/main" id="{5063C4B7-08EB-4626-BA6B-FAE1B8EE37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87701" y="852488"/>
                <a:ext cx="5541963" cy="4783138"/>
              </a:xfrm>
              <a:custGeom>
                <a:avLst/>
                <a:gdLst>
                  <a:gd name="T0" fmla="*/ 691 w 1307"/>
                  <a:gd name="T1" fmla="*/ 1080 h 1127"/>
                  <a:gd name="T2" fmla="*/ 94 w 1307"/>
                  <a:gd name="T3" fmla="*/ 733 h 1127"/>
                  <a:gd name="T4" fmla="*/ 66 w 1307"/>
                  <a:gd name="T5" fmla="*/ 467 h 1127"/>
                  <a:gd name="T6" fmla="*/ 200 w 1307"/>
                  <a:gd name="T7" fmla="*/ 223 h 1127"/>
                  <a:gd name="T8" fmla="*/ 681 w 1307"/>
                  <a:gd name="T9" fmla="*/ 56 h 1127"/>
                  <a:gd name="T10" fmla="*/ 1055 w 1307"/>
                  <a:gd name="T11" fmla="*/ 206 h 1127"/>
                  <a:gd name="T12" fmla="*/ 1207 w 1307"/>
                  <a:gd name="T13" fmla="*/ 474 h 1127"/>
                  <a:gd name="T14" fmla="*/ 1091 w 1307"/>
                  <a:gd name="T15" fmla="*/ 925 h 1127"/>
                  <a:gd name="T16" fmla="*/ 691 w 1307"/>
                  <a:gd name="T17" fmla="*/ 1080 h 1127"/>
                  <a:gd name="T18" fmla="*/ 643 w 1307"/>
                  <a:gd name="T19" fmla="*/ 0 h 1127"/>
                  <a:gd name="T20" fmla="*/ 306 w 1307"/>
                  <a:gd name="T21" fmla="*/ 88 h 1127"/>
                  <a:gd name="T22" fmla="*/ 119 w 1307"/>
                  <a:gd name="T23" fmla="*/ 234 h 1127"/>
                  <a:gd name="T24" fmla="*/ 8 w 1307"/>
                  <a:gd name="T25" fmla="*/ 514 h 1127"/>
                  <a:gd name="T26" fmla="*/ 47 w 1307"/>
                  <a:gd name="T27" fmla="*/ 750 h 1127"/>
                  <a:gd name="T28" fmla="*/ 311 w 1307"/>
                  <a:gd name="T29" fmla="*/ 1030 h 1127"/>
                  <a:gd name="T30" fmla="*/ 693 w 1307"/>
                  <a:gd name="T31" fmla="*/ 1127 h 1127"/>
                  <a:gd name="T32" fmla="*/ 693 w 1307"/>
                  <a:gd name="T33" fmla="*/ 1127 h 1127"/>
                  <a:gd name="T34" fmla="*/ 954 w 1307"/>
                  <a:gd name="T35" fmla="*/ 1079 h 1127"/>
                  <a:gd name="T36" fmla="*/ 1168 w 1307"/>
                  <a:gd name="T37" fmla="*/ 928 h 1127"/>
                  <a:gd name="T38" fmla="*/ 1265 w 1307"/>
                  <a:gd name="T39" fmla="*/ 733 h 1127"/>
                  <a:gd name="T40" fmla="*/ 1091 w 1307"/>
                  <a:gd name="T41" fmla="*/ 173 h 1127"/>
                  <a:gd name="T42" fmla="*/ 903 w 1307"/>
                  <a:gd name="T43" fmla="*/ 48 h 1127"/>
                  <a:gd name="T44" fmla="*/ 643 w 1307"/>
                  <a:gd name="T45" fmla="*/ 0 h 1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07" h="1127">
                    <a:moveTo>
                      <a:pt x="691" y="1080"/>
                    </a:moveTo>
                    <a:cubicBezTo>
                      <a:pt x="422" y="1080"/>
                      <a:pt x="182" y="941"/>
                      <a:pt x="94" y="733"/>
                    </a:cubicBezTo>
                    <a:cubicBezTo>
                      <a:pt x="60" y="655"/>
                      <a:pt x="46" y="551"/>
                      <a:pt x="66" y="467"/>
                    </a:cubicBezTo>
                    <a:cubicBezTo>
                      <a:pt x="88" y="376"/>
                      <a:pt x="131" y="288"/>
                      <a:pt x="200" y="223"/>
                    </a:cubicBezTo>
                    <a:cubicBezTo>
                      <a:pt x="328" y="104"/>
                      <a:pt x="510" y="56"/>
                      <a:pt x="681" y="56"/>
                    </a:cubicBezTo>
                    <a:cubicBezTo>
                      <a:pt x="832" y="56"/>
                      <a:pt x="965" y="109"/>
                      <a:pt x="1055" y="206"/>
                    </a:cubicBezTo>
                    <a:cubicBezTo>
                      <a:pt x="1123" y="279"/>
                      <a:pt x="1180" y="378"/>
                      <a:pt x="1207" y="474"/>
                    </a:cubicBezTo>
                    <a:cubicBezTo>
                      <a:pt x="1257" y="652"/>
                      <a:pt x="1227" y="798"/>
                      <a:pt x="1091" y="925"/>
                    </a:cubicBezTo>
                    <a:cubicBezTo>
                      <a:pt x="985" y="1024"/>
                      <a:pt x="835" y="1080"/>
                      <a:pt x="691" y="1080"/>
                    </a:cubicBezTo>
                    <a:moveTo>
                      <a:pt x="643" y="0"/>
                    </a:moveTo>
                    <a:cubicBezTo>
                      <a:pt x="526" y="0"/>
                      <a:pt x="409" y="29"/>
                      <a:pt x="306" y="88"/>
                    </a:cubicBezTo>
                    <a:cubicBezTo>
                      <a:pt x="234" y="130"/>
                      <a:pt x="173" y="170"/>
                      <a:pt x="119" y="234"/>
                    </a:cubicBezTo>
                    <a:cubicBezTo>
                      <a:pt x="47" y="320"/>
                      <a:pt x="20" y="407"/>
                      <a:pt x="8" y="514"/>
                    </a:cubicBezTo>
                    <a:cubicBezTo>
                      <a:pt x="0" y="592"/>
                      <a:pt x="13" y="671"/>
                      <a:pt x="47" y="750"/>
                    </a:cubicBezTo>
                    <a:cubicBezTo>
                      <a:pt x="96" y="865"/>
                      <a:pt x="187" y="962"/>
                      <a:pt x="311" y="1030"/>
                    </a:cubicBezTo>
                    <a:cubicBezTo>
                      <a:pt x="424" y="1093"/>
                      <a:pt x="560" y="1127"/>
                      <a:pt x="693" y="1127"/>
                    </a:cubicBezTo>
                    <a:cubicBezTo>
                      <a:pt x="693" y="1127"/>
                      <a:pt x="693" y="1127"/>
                      <a:pt x="693" y="1127"/>
                    </a:cubicBezTo>
                    <a:cubicBezTo>
                      <a:pt x="787" y="1127"/>
                      <a:pt x="874" y="1111"/>
                      <a:pt x="954" y="1079"/>
                    </a:cubicBezTo>
                    <a:cubicBezTo>
                      <a:pt x="1040" y="1045"/>
                      <a:pt x="1112" y="994"/>
                      <a:pt x="1168" y="928"/>
                    </a:cubicBezTo>
                    <a:cubicBezTo>
                      <a:pt x="1215" y="874"/>
                      <a:pt x="1248" y="808"/>
                      <a:pt x="1265" y="733"/>
                    </a:cubicBezTo>
                    <a:cubicBezTo>
                      <a:pt x="1307" y="549"/>
                      <a:pt x="1241" y="334"/>
                      <a:pt x="1091" y="173"/>
                    </a:cubicBezTo>
                    <a:cubicBezTo>
                      <a:pt x="1039" y="118"/>
                      <a:pt x="976" y="76"/>
                      <a:pt x="903" y="48"/>
                    </a:cubicBezTo>
                    <a:cubicBezTo>
                      <a:pt x="820" y="16"/>
                      <a:pt x="731" y="0"/>
                      <a:pt x="643" y="0"/>
                    </a:cubicBezTo>
                  </a:path>
                </a:pathLst>
              </a:custGeom>
              <a:solidFill>
                <a:srgbClr val="C3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7">
                <a:extLst>
                  <a:ext uri="{FF2B5EF4-FFF2-40B4-BE49-F238E27FC236}">
                    <a16:creationId xmlns:a16="http://schemas.microsoft.com/office/drawing/2014/main" id="{9953961A-B1D2-4852-A69C-F8CD6F5D38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56088" y="1582738"/>
                <a:ext cx="3867150" cy="3657600"/>
              </a:xfrm>
              <a:custGeom>
                <a:avLst/>
                <a:gdLst>
                  <a:gd name="T0" fmla="*/ 576 w 912"/>
                  <a:gd name="T1" fmla="*/ 536 h 862"/>
                  <a:gd name="T2" fmla="*/ 589 w 912"/>
                  <a:gd name="T3" fmla="*/ 484 h 862"/>
                  <a:gd name="T4" fmla="*/ 602 w 912"/>
                  <a:gd name="T5" fmla="*/ 468 h 862"/>
                  <a:gd name="T6" fmla="*/ 1 w 912"/>
                  <a:gd name="T7" fmla="*/ 437 h 862"/>
                  <a:gd name="T8" fmla="*/ 83 w 912"/>
                  <a:gd name="T9" fmla="*/ 168 h 862"/>
                  <a:gd name="T10" fmla="*/ 101 w 912"/>
                  <a:gd name="T11" fmla="*/ 186 h 862"/>
                  <a:gd name="T12" fmla="*/ 270 w 912"/>
                  <a:gd name="T13" fmla="*/ 425 h 862"/>
                  <a:gd name="T14" fmla="*/ 324 w 912"/>
                  <a:gd name="T15" fmla="*/ 301 h 862"/>
                  <a:gd name="T16" fmla="*/ 324 w 912"/>
                  <a:gd name="T17" fmla="*/ 468 h 862"/>
                  <a:gd name="T18" fmla="*/ 283 w 912"/>
                  <a:gd name="T19" fmla="*/ 348 h 862"/>
                  <a:gd name="T20" fmla="*/ 315 w 912"/>
                  <a:gd name="T21" fmla="*/ 353 h 862"/>
                  <a:gd name="T22" fmla="*/ 312 w 912"/>
                  <a:gd name="T23" fmla="*/ 435 h 862"/>
                  <a:gd name="T24" fmla="*/ 733 w 912"/>
                  <a:gd name="T25" fmla="*/ 178 h 862"/>
                  <a:gd name="T26" fmla="*/ 831 w 912"/>
                  <a:gd name="T27" fmla="*/ 180 h 862"/>
                  <a:gd name="T28" fmla="*/ 772 w 912"/>
                  <a:gd name="T29" fmla="*/ 153 h 862"/>
                  <a:gd name="T30" fmla="*/ 792 w 912"/>
                  <a:gd name="T31" fmla="*/ 163 h 862"/>
                  <a:gd name="T32" fmla="*/ 456 w 912"/>
                  <a:gd name="T33" fmla="*/ 136 h 862"/>
                  <a:gd name="T34" fmla="*/ 486 w 912"/>
                  <a:gd name="T35" fmla="*/ 38 h 862"/>
                  <a:gd name="T36" fmla="*/ 496 w 912"/>
                  <a:gd name="T37" fmla="*/ 161 h 862"/>
                  <a:gd name="T38" fmla="*/ 480 w 912"/>
                  <a:gd name="T39" fmla="*/ 80 h 862"/>
                  <a:gd name="T40" fmla="*/ 507 w 912"/>
                  <a:gd name="T41" fmla="*/ 83 h 862"/>
                  <a:gd name="T42" fmla="*/ 456 w 912"/>
                  <a:gd name="T43" fmla="*/ 136 h 862"/>
                  <a:gd name="T44" fmla="*/ 150 w 912"/>
                  <a:gd name="T45" fmla="*/ 105 h 862"/>
                  <a:gd name="T46" fmla="*/ 107 w 912"/>
                  <a:gd name="T47" fmla="*/ 141 h 862"/>
                  <a:gd name="T48" fmla="*/ 120 w 912"/>
                  <a:gd name="T49" fmla="*/ 274 h 862"/>
                  <a:gd name="T50" fmla="*/ 11 w 912"/>
                  <a:gd name="T51" fmla="*/ 307 h 862"/>
                  <a:gd name="T52" fmla="*/ 16 w 912"/>
                  <a:gd name="T53" fmla="*/ 387 h 862"/>
                  <a:gd name="T54" fmla="*/ 2 w 912"/>
                  <a:gd name="T55" fmla="*/ 404 h 862"/>
                  <a:gd name="T56" fmla="*/ 7 w 912"/>
                  <a:gd name="T57" fmla="*/ 410 h 862"/>
                  <a:gd name="T58" fmla="*/ 64 w 912"/>
                  <a:gd name="T59" fmla="*/ 650 h 862"/>
                  <a:gd name="T60" fmla="*/ 133 w 912"/>
                  <a:gd name="T61" fmla="*/ 644 h 862"/>
                  <a:gd name="T62" fmla="*/ 139 w 912"/>
                  <a:gd name="T63" fmla="*/ 609 h 862"/>
                  <a:gd name="T64" fmla="*/ 69 w 912"/>
                  <a:gd name="T65" fmla="*/ 654 h 862"/>
                  <a:gd name="T66" fmla="*/ 144 w 912"/>
                  <a:gd name="T67" fmla="*/ 743 h 862"/>
                  <a:gd name="T68" fmla="*/ 420 w 912"/>
                  <a:gd name="T69" fmla="*/ 862 h 862"/>
                  <a:gd name="T70" fmla="*/ 613 w 912"/>
                  <a:gd name="T71" fmla="*/ 788 h 862"/>
                  <a:gd name="T72" fmla="*/ 550 w 912"/>
                  <a:gd name="T73" fmla="*/ 701 h 862"/>
                  <a:gd name="T74" fmla="*/ 567 w 912"/>
                  <a:gd name="T75" fmla="*/ 762 h 862"/>
                  <a:gd name="T76" fmla="*/ 595 w 912"/>
                  <a:gd name="T77" fmla="*/ 752 h 862"/>
                  <a:gd name="T78" fmla="*/ 472 w 912"/>
                  <a:gd name="T79" fmla="*/ 757 h 862"/>
                  <a:gd name="T80" fmla="*/ 564 w 912"/>
                  <a:gd name="T81" fmla="*/ 673 h 862"/>
                  <a:gd name="T82" fmla="*/ 539 w 912"/>
                  <a:gd name="T83" fmla="*/ 522 h 862"/>
                  <a:gd name="T84" fmla="*/ 602 w 912"/>
                  <a:gd name="T85" fmla="*/ 450 h 862"/>
                  <a:gd name="T86" fmla="*/ 909 w 912"/>
                  <a:gd name="T87" fmla="*/ 286 h 862"/>
                  <a:gd name="T88" fmla="*/ 843 w 912"/>
                  <a:gd name="T89" fmla="*/ 121 h 862"/>
                  <a:gd name="T90" fmla="*/ 526 w 912"/>
                  <a:gd name="T91" fmla="*/ 0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12" h="862">
                    <a:moveTo>
                      <a:pt x="602" y="468"/>
                    </a:moveTo>
                    <a:cubicBezTo>
                      <a:pt x="598" y="468"/>
                      <a:pt x="594" y="469"/>
                      <a:pt x="589" y="470"/>
                    </a:cubicBezTo>
                    <a:cubicBezTo>
                      <a:pt x="558" y="479"/>
                      <a:pt x="557" y="528"/>
                      <a:pt x="576" y="536"/>
                    </a:cubicBezTo>
                    <a:cubicBezTo>
                      <a:pt x="579" y="528"/>
                      <a:pt x="582" y="520"/>
                      <a:pt x="585" y="512"/>
                    </a:cubicBezTo>
                    <a:cubicBezTo>
                      <a:pt x="581" y="508"/>
                      <a:pt x="577" y="503"/>
                      <a:pt x="577" y="500"/>
                    </a:cubicBezTo>
                    <a:cubicBezTo>
                      <a:pt x="577" y="488"/>
                      <a:pt x="582" y="484"/>
                      <a:pt x="589" y="484"/>
                    </a:cubicBezTo>
                    <a:cubicBezTo>
                      <a:pt x="592" y="484"/>
                      <a:pt x="594" y="484"/>
                      <a:pt x="596" y="485"/>
                    </a:cubicBezTo>
                    <a:cubicBezTo>
                      <a:pt x="599" y="480"/>
                      <a:pt x="602" y="474"/>
                      <a:pt x="605" y="468"/>
                    </a:cubicBezTo>
                    <a:cubicBezTo>
                      <a:pt x="604" y="468"/>
                      <a:pt x="603" y="468"/>
                      <a:pt x="602" y="468"/>
                    </a:cubicBezTo>
                    <a:moveTo>
                      <a:pt x="0" y="423"/>
                    </a:moveTo>
                    <a:cubicBezTo>
                      <a:pt x="0" y="428"/>
                      <a:pt x="1" y="432"/>
                      <a:pt x="1" y="437"/>
                    </a:cubicBezTo>
                    <a:cubicBezTo>
                      <a:pt x="1" y="437"/>
                      <a:pt x="1" y="437"/>
                      <a:pt x="1" y="437"/>
                    </a:cubicBezTo>
                    <a:cubicBezTo>
                      <a:pt x="4" y="437"/>
                      <a:pt x="6" y="435"/>
                      <a:pt x="6" y="430"/>
                    </a:cubicBezTo>
                    <a:cubicBezTo>
                      <a:pt x="6" y="427"/>
                      <a:pt x="3" y="425"/>
                      <a:pt x="0" y="423"/>
                    </a:cubicBezTo>
                    <a:moveTo>
                      <a:pt x="83" y="168"/>
                    </a:moveTo>
                    <a:cubicBezTo>
                      <a:pt x="76" y="176"/>
                      <a:pt x="70" y="184"/>
                      <a:pt x="64" y="192"/>
                    </a:cubicBezTo>
                    <a:cubicBezTo>
                      <a:pt x="72" y="206"/>
                      <a:pt x="87" y="213"/>
                      <a:pt x="98" y="213"/>
                    </a:cubicBezTo>
                    <a:cubicBezTo>
                      <a:pt x="109" y="213"/>
                      <a:pt x="115" y="204"/>
                      <a:pt x="101" y="186"/>
                    </a:cubicBezTo>
                    <a:cubicBezTo>
                      <a:pt x="96" y="179"/>
                      <a:pt x="86" y="174"/>
                      <a:pt x="83" y="168"/>
                    </a:cubicBezTo>
                    <a:moveTo>
                      <a:pt x="312" y="435"/>
                    </a:moveTo>
                    <a:cubicBezTo>
                      <a:pt x="298" y="435"/>
                      <a:pt x="283" y="432"/>
                      <a:pt x="270" y="425"/>
                    </a:cubicBezTo>
                    <a:cubicBezTo>
                      <a:pt x="252" y="414"/>
                      <a:pt x="243" y="400"/>
                      <a:pt x="241" y="385"/>
                    </a:cubicBezTo>
                    <a:cubicBezTo>
                      <a:pt x="236" y="350"/>
                      <a:pt x="270" y="309"/>
                      <a:pt x="310" y="302"/>
                    </a:cubicBezTo>
                    <a:cubicBezTo>
                      <a:pt x="315" y="301"/>
                      <a:pt x="319" y="301"/>
                      <a:pt x="324" y="301"/>
                    </a:cubicBezTo>
                    <a:cubicBezTo>
                      <a:pt x="378" y="301"/>
                      <a:pt x="417" y="355"/>
                      <a:pt x="401" y="409"/>
                    </a:cubicBezTo>
                    <a:cubicBezTo>
                      <a:pt x="391" y="439"/>
                      <a:pt x="367" y="469"/>
                      <a:pt x="333" y="469"/>
                    </a:cubicBezTo>
                    <a:cubicBezTo>
                      <a:pt x="330" y="469"/>
                      <a:pt x="327" y="469"/>
                      <a:pt x="324" y="468"/>
                    </a:cubicBezTo>
                    <a:cubicBezTo>
                      <a:pt x="360" y="456"/>
                      <a:pt x="400" y="414"/>
                      <a:pt x="385" y="374"/>
                    </a:cubicBezTo>
                    <a:cubicBezTo>
                      <a:pt x="376" y="350"/>
                      <a:pt x="346" y="330"/>
                      <a:pt x="319" y="330"/>
                    </a:cubicBezTo>
                    <a:cubicBezTo>
                      <a:pt x="305" y="330"/>
                      <a:pt x="292" y="335"/>
                      <a:pt x="283" y="348"/>
                    </a:cubicBezTo>
                    <a:cubicBezTo>
                      <a:pt x="260" y="383"/>
                      <a:pt x="298" y="406"/>
                      <a:pt x="322" y="406"/>
                    </a:cubicBezTo>
                    <a:cubicBezTo>
                      <a:pt x="332" y="406"/>
                      <a:pt x="340" y="401"/>
                      <a:pt x="337" y="391"/>
                    </a:cubicBezTo>
                    <a:cubicBezTo>
                      <a:pt x="331" y="374"/>
                      <a:pt x="283" y="376"/>
                      <a:pt x="315" y="353"/>
                    </a:cubicBezTo>
                    <a:cubicBezTo>
                      <a:pt x="320" y="349"/>
                      <a:pt x="325" y="347"/>
                      <a:pt x="331" y="347"/>
                    </a:cubicBezTo>
                    <a:cubicBezTo>
                      <a:pt x="348" y="347"/>
                      <a:pt x="363" y="364"/>
                      <a:pt x="364" y="381"/>
                    </a:cubicBezTo>
                    <a:cubicBezTo>
                      <a:pt x="368" y="419"/>
                      <a:pt x="341" y="435"/>
                      <a:pt x="312" y="435"/>
                    </a:cubicBezTo>
                    <a:moveTo>
                      <a:pt x="787" y="226"/>
                    </a:moveTo>
                    <a:cubicBezTo>
                      <a:pt x="768" y="226"/>
                      <a:pt x="749" y="218"/>
                      <a:pt x="739" y="199"/>
                    </a:cubicBezTo>
                    <a:cubicBezTo>
                      <a:pt x="735" y="192"/>
                      <a:pt x="733" y="185"/>
                      <a:pt x="733" y="178"/>
                    </a:cubicBezTo>
                    <a:cubicBezTo>
                      <a:pt x="732" y="153"/>
                      <a:pt x="752" y="130"/>
                      <a:pt x="778" y="125"/>
                    </a:cubicBezTo>
                    <a:cubicBezTo>
                      <a:pt x="783" y="124"/>
                      <a:pt x="787" y="124"/>
                      <a:pt x="791" y="124"/>
                    </a:cubicBezTo>
                    <a:cubicBezTo>
                      <a:pt x="822" y="124"/>
                      <a:pt x="824" y="153"/>
                      <a:pt x="831" y="180"/>
                    </a:cubicBezTo>
                    <a:cubicBezTo>
                      <a:pt x="826" y="161"/>
                      <a:pt x="809" y="148"/>
                      <a:pt x="791" y="148"/>
                    </a:cubicBezTo>
                    <a:cubicBezTo>
                      <a:pt x="785" y="148"/>
                      <a:pt x="778" y="149"/>
                      <a:pt x="772" y="153"/>
                    </a:cubicBezTo>
                    <a:cubicBezTo>
                      <a:pt x="772" y="153"/>
                      <a:pt x="772" y="153"/>
                      <a:pt x="772" y="153"/>
                    </a:cubicBezTo>
                    <a:cubicBezTo>
                      <a:pt x="746" y="169"/>
                      <a:pt x="764" y="181"/>
                      <a:pt x="775" y="181"/>
                    </a:cubicBezTo>
                    <a:cubicBezTo>
                      <a:pt x="781" y="181"/>
                      <a:pt x="786" y="177"/>
                      <a:pt x="780" y="169"/>
                    </a:cubicBezTo>
                    <a:cubicBezTo>
                      <a:pt x="784" y="165"/>
                      <a:pt x="788" y="163"/>
                      <a:pt x="792" y="163"/>
                    </a:cubicBezTo>
                    <a:cubicBezTo>
                      <a:pt x="802" y="163"/>
                      <a:pt x="813" y="172"/>
                      <a:pt x="818" y="180"/>
                    </a:cubicBezTo>
                    <a:cubicBezTo>
                      <a:pt x="836" y="208"/>
                      <a:pt x="813" y="226"/>
                      <a:pt x="787" y="226"/>
                    </a:cubicBezTo>
                    <a:moveTo>
                      <a:pt x="456" y="136"/>
                    </a:moveTo>
                    <a:cubicBezTo>
                      <a:pt x="449" y="120"/>
                      <a:pt x="436" y="109"/>
                      <a:pt x="432" y="94"/>
                    </a:cubicBezTo>
                    <a:cubicBezTo>
                      <a:pt x="430" y="86"/>
                      <a:pt x="431" y="77"/>
                      <a:pt x="435" y="66"/>
                    </a:cubicBezTo>
                    <a:cubicBezTo>
                      <a:pt x="444" y="46"/>
                      <a:pt x="466" y="39"/>
                      <a:pt x="486" y="38"/>
                    </a:cubicBezTo>
                    <a:cubicBezTo>
                      <a:pt x="488" y="38"/>
                      <a:pt x="489" y="38"/>
                      <a:pt x="490" y="38"/>
                    </a:cubicBezTo>
                    <a:cubicBezTo>
                      <a:pt x="529" y="38"/>
                      <a:pt x="561" y="64"/>
                      <a:pt x="559" y="106"/>
                    </a:cubicBezTo>
                    <a:cubicBezTo>
                      <a:pt x="557" y="131"/>
                      <a:pt x="525" y="161"/>
                      <a:pt x="496" y="161"/>
                    </a:cubicBezTo>
                    <a:cubicBezTo>
                      <a:pt x="487" y="161"/>
                      <a:pt x="478" y="157"/>
                      <a:pt x="471" y="150"/>
                    </a:cubicBezTo>
                    <a:cubicBezTo>
                      <a:pt x="461" y="140"/>
                      <a:pt x="453" y="80"/>
                      <a:pt x="476" y="80"/>
                    </a:cubicBezTo>
                    <a:cubicBezTo>
                      <a:pt x="478" y="80"/>
                      <a:pt x="479" y="80"/>
                      <a:pt x="480" y="80"/>
                    </a:cubicBezTo>
                    <a:cubicBezTo>
                      <a:pt x="494" y="84"/>
                      <a:pt x="478" y="101"/>
                      <a:pt x="489" y="106"/>
                    </a:cubicBezTo>
                    <a:cubicBezTo>
                      <a:pt x="490" y="107"/>
                      <a:pt x="491" y="107"/>
                      <a:pt x="492" y="107"/>
                    </a:cubicBezTo>
                    <a:cubicBezTo>
                      <a:pt x="499" y="107"/>
                      <a:pt x="506" y="95"/>
                      <a:pt x="507" y="83"/>
                    </a:cubicBezTo>
                    <a:cubicBezTo>
                      <a:pt x="509" y="71"/>
                      <a:pt x="505" y="59"/>
                      <a:pt x="491" y="59"/>
                    </a:cubicBezTo>
                    <a:cubicBezTo>
                      <a:pt x="487" y="59"/>
                      <a:pt x="482" y="60"/>
                      <a:pt x="476" y="62"/>
                    </a:cubicBezTo>
                    <a:cubicBezTo>
                      <a:pt x="447" y="74"/>
                      <a:pt x="444" y="110"/>
                      <a:pt x="456" y="136"/>
                    </a:cubicBezTo>
                    <a:moveTo>
                      <a:pt x="526" y="0"/>
                    </a:moveTo>
                    <a:cubicBezTo>
                      <a:pt x="452" y="0"/>
                      <a:pt x="372" y="14"/>
                      <a:pt x="304" y="32"/>
                    </a:cubicBezTo>
                    <a:cubicBezTo>
                      <a:pt x="248" y="48"/>
                      <a:pt x="196" y="72"/>
                      <a:pt x="150" y="105"/>
                    </a:cubicBezTo>
                    <a:cubicBezTo>
                      <a:pt x="196" y="129"/>
                      <a:pt x="212" y="190"/>
                      <a:pt x="165" y="230"/>
                    </a:cubicBezTo>
                    <a:cubicBezTo>
                      <a:pt x="186" y="186"/>
                      <a:pt x="170" y="139"/>
                      <a:pt x="121" y="129"/>
                    </a:cubicBezTo>
                    <a:cubicBezTo>
                      <a:pt x="116" y="133"/>
                      <a:pt x="112" y="137"/>
                      <a:pt x="107" y="141"/>
                    </a:cubicBezTo>
                    <a:cubicBezTo>
                      <a:pt x="108" y="141"/>
                      <a:pt x="108" y="141"/>
                      <a:pt x="109" y="141"/>
                    </a:cubicBezTo>
                    <a:cubicBezTo>
                      <a:pt x="122" y="141"/>
                      <a:pt x="135" y="150"/>
                      <a:pt x="143" y="159"/>
                    </a:cubicBezTo>
                    <a:cubicBezTo>
                      <a:pt x="174" y="195"/>
                      <a:pt x="170" y="264"/>
                      <a:pt x="120" y="274"/>
                    </a:cubicBezTo>
                    <a:cubicBezTo>
                      <a:pt x="115" y="275"/>
                      <a:pt x="111" y="275"/>
                      <a:pt x="106" y="275"/>
                    </a:cubicBezTo>
                    <a:cubicBezTo>
                      <a:pt x="79" y="275"/>
                      <a:pt x="53" y="260"/>
                      <a:pt x="36" y="239"/>
                    </a:cubicBezTo>
                    <a:cubicBezTo>
                      <a:pt x="26" y="260"/>
                      <a:pt x="17" y="283"/>
                      <a:pt x="11" y="307"/>
                    </a:cubicBezTo>
                    <a:cubicBezTo>
                      <a:pt x="5" y="332"/>
                      <a:pt x="2" y="359"/>
                      <a:pt x="0" y="385"/>
                    </a:cubicBezTo>
                    <a:cubicBezTo>
                      <a:pt x="1" y="385"/>
                      <a:pt x="2" y="385"/>
                      <a:pt x="3" y="385"/>
                    </a:cubicBezTo>
                    <a:cubicBezTo>
                      <a:pt x="7" y="385"/>
                      <a:pt x="11" y="386"/>
                      <a:pt x="16" y="387"/>
                    </a:cubicBezTo>
                    <a:cubicBezTo>
                      <a:pt x="36" y="394"/>
                      <a:pt x="43" y="415"/>
                      <a:pt x="35" y="435"/>
                    </a:cubicBezTo>
                    <a:cubicBezTo>
                      <a:pt x="30" y="420"/>
                      <a:pt x="26" y="406"/>
                      <a:pt x="8" y="405"/>
                    </a:cubicBezTo>
                    <a:cubicBezTo>
                      <a:pt x="6" y="404"/>
                      <a:pt x="4" y="404"/>
                      <a:pt x="2" y="404"/>
                    </a:cubicBezTo>
                    <a:cubicBezTo>
                      <a:pt x="1" y="404"/>
                      <a:pt x="1" y="404"/>
                      <a:pt x="0" y="404"/>
                    </a:cubicBezTo>
                    <a:cubicBezTo>
                      <a:pt x="0" y="407"/>
                      <a:pt x="0" y="409"/>
                      <a:pt x="0" y="412"/>
                    </a:cubicBezTo>
                    <a:cubicBezTo>
                      <a:pt x="2" y="411"/>
                      <a:pt x="4" y="410"/>
                      <a:pt x="7" y="410"/>
                    </a:cubicBezTo>
                    <a:cubicBezTo>
                      <a:pt x="23" y="410"/>
                      <a:pt x="34" y="437"/>
                      <a:pt x="26" y="450"/>
                    </a:cubicBezTo>
                    <a:cubicBezTo>
                      <a:pt x="22" y="457"/>
                      <a:pt x="13" y="461"/>
                      <a:pt x="3" y="462"/>
                    </a:cubicBezTo>
                    <a:cubicBezTo>
                      <a:pt x="11" y="528"/>
                      <a:pt x="33" y="593"/>
                      <a:pt x="64" y="650"/>
                    </a:cubicBezTo>
                    <a:cubicBezTo>
                      <a:pt x="69" y="660"/>
                      <a:pt x="76" y="670"/>
                      <a:pt x="83" y="680"/>
                    </a:cubicBezTo>
                    <a:cubicBezTo>
                      <a:pt x="84" y="655"/>
                      <a:pt x="104" y="634"/>
                      <a:pt x="120" y="634"/>
                    </a:cubicBezTo>
                    <a:cubicBezTo>
                      <a:pt x="125" y="634"/>
                      <a:pt x="130" y="637"/>
                      <a:pt x="133" y="644"/>
                    </a:cubicBezTo>
                    <a:cubicBezTo>
                      <a:pt x="139" y="657"/>
                      <a:pt x="107" y="672"/>
                      <a:pt x="125" y="689"/>
                    </a:cubicBezTo>
                    <a:cubicBezTo>
                      <a:pt x="129" y="693"/>
                      <a:pt x="134" y="694"/>
                      <a:pt x="138" y="694"/>
                    </a:cubicBezTo>
                    <a:cubicBezTo>
                      <a:pt x="168" y="694"/>
                      <a:pt x="199" y="625"/>
                      <a:pt x="139" y="609"/>
                    </a:cubicBezTo>
                    <a:cubicBezTo>
                      <a:pt x="137" y="608"/>
                      <a:pt x="134" y="608"/>
                      <a:pt x="132" y="608"/>
                    </a:cubicBezTo>
                    <a:cubicBezTo>
                      <a:pt x="107" y="608"/>
                      <a:pt x="64" y="632"/>
                      <a:pt x="70" y="658"/>
                    </a:cubicBezTo>
                    <a:cubicBezTo>
                      <a:pt x="69" y="657"/>
                      <a:pt x="69" y="656"/>
                      <a:pt x="69" y="654"/>
                    </a:cubicBezTo>
                    <a:cubicBezTo>
                      <a:pt x="60" y="606"/>
                      <a:pt x="100" y="580"/>
                      <a:pt x="141" y="580"/>
                    </a:cubicBezTo>
                    <a:cubicBezTo>
                      <a:pt x="172" y="580"/>
                      <a:pt x="204" y="596"/>
                      <a:pt x="215" y="629"/>
                    </a:cubicBezTo>
                    <a:cubicBezTo>
                      <a:pt x="232" y="685"/>
                      <a:pt x="190" y="743"/>
                      <a:pt x="144" y="743"/>
                    </a:cubicBezTo>
                    <a:cubicBezTo>
                      <a:pt x="143" y="743"/>
                      <a:pt x="142" y="743"/>
                      <a:pt x="141" y="743"/>
                    </a:cubicBezTo>
                    <a:cubicBezTo>
                      <a:pt x="214" y="805"/>
                      <a:pt x="313" y="846"/>
                      <a:pt x="399" y="861"/>
                    </a:cubicBezTo>
                    <a:cubicBezTo>
                      <a:pt x="406" y="862"/>
                      <a:pt x="413" y="862"/>
                      <a:pt x="420" y="862"/>
                    </a:cubicBezTo>
                    <a:cubicBezTo>
                      <a:pt x="468" y="862"/>
                      <a:pt x="515" y="837"/>
                      <a:pt x="563" y="832"/>
                    </a:cubicBezTo>
                    <a:cubicBezTo>
                      <a:pt x="567" y="832"/>
                      <a:pt x="571" y="831"/>
                      <a:pt x="574" y="830"/>
                    </a:cubicBezTo>
                    <a:cubicBezTo>
                      <a:pt x="591" y="820"/>
                      <a:pt x="606" y="805"/>
                      <a:pt x="613" y="788"/>
                    </a:cubicBezTo>
                    <a:cubicBezTo>
                      <a:pt x="610" y="772"/>
                      <a:pt x="601" y="754"/>
                      <a:pt x="590" y="735"/>
                    </a:cubicBezTo>
                    <a:cubicBezTo>
                      <a:pt x="585" y="726"/>
                      <a:pt x="580" y="716"/>
                      <a:pt x="576" y="707"/>
                    </a:cubicBezTo>
                    <a:cubicBezTo>
                      <a:pt x="568" y="703"/>
                      <a:pt x="559" y="701"/>
                      <a:pt x="550" y="701"/>
                    </a:cubicBezTo>
                    <a:cubicBezTo>
                      <a:pt x="536" y="701"/>
                      <a:pt x="523" y="707"/>
                      <a:pt x="514" y="720"/>
                    </a:cubicBezTo>
                    <a:cubicBezTo>
                      <a:pt x="491" y="755"/>
                      <a:pt x="529" y="777"/>
                      <a:pt x="553" y="777"/>
                    </a:cubicBezTo>
                    <a:cubicBezTo>
                      <a:pt x="563" y="777"/>
                      <a:pt x="571" y="772"/>
                      <a:pt x="567" y="762"/>
                    </a:cubicBezTo>
                    <a:cubicBezTo>
                      <a:pt x="562" y="745"/>
                      <a:pt x="514" y="747"/>
                      <a:pt x="546" y="724"/>
                    </a:cubicBezTo>
                    <a:cubicBezTo>
                      <a:pt x="551" y="721"/>
                      <a:pt x="556" y="719"/>
                      <a:pt x="562" y="719"/>
                    </a:cubicBezTo>
                    <a:cubicBezTo>
                      <a:pt x="579" y="719"/>
                      <a:pt x="593" y="736"/>
                      <a:pt x="595" y="752"/>
                    </a:cubicBezTo>
                    <a:cubicBezTo>
                      <a:pt x="599" y="790"/>
                      <a:pt x="572" y="807"/>
                      <a:pt x="543" y="807"/>
                    </a:cubicBezTo>
                    <a:cubicBezTo>
                      <a:pt x="529" y="807"/>
                      <a:pt x="514" y="803"/>
                      <a:pt x="501" y="796"/>
                    </a:cubicBezTo>
                    <a:cubicBezTo>
                      <a:pt x="482" y="786"/>
                      <a:pt x="474" y="772"/>
                      <a:pt x="472" y="757"/>
                    </a:cubicBezTo>
                    <a:cubicBezTo>
                      <a:pt x="467" y="721"/>
                      <a:pt x="501" y="680"/>
                      <a:pt x="541" y="673"/>
                    </a:cubicBezTo>
                    <a:cubicBezTo>
                      <a:pt x="546" y="673"/>
                      <a:pt x="550" y="672"/>
                      <a:pt x="555" y="672"/>
                    </a:cubicBezTo>
                    <a:cubicBezTo>
                      <a:pt x="558" y="672"/>
                      <a:pt x="561" y="672"/>
                      <a:pt x="564" y="673"/>
                    </a:cubicBezTo>
                    <a:cubicBezTo>
                      <a:pt x="558" y="650"/>
                      <a:pt x="557" y="626"/>
                      <a:pt x="561" y="598"/>
                    </a:cubicBezTo>
                    <a:cubicBezTo>
                      <a:pt x="563" y="585"/>
                      <a:pt x="566" y="571"/>
                      <a:pt x="570" y="556"/>
                    </a:cubicBezTo>
                    <a:cubicBezTo>
                      <a:pt x="557" y="553"/>
                      <a:pt x="546" y="542"/>
                      <a:pt x="539" y="522"/>
                    </a:cubicBezTo>
                    <a:cubicBezTo>
                      <a:pt x="537" y="517"/>
                      <a:pt x="536" y="512"/>
                      <a:pt x="536" y="507"/>
                    </a:cubicBezTo>
                    <a:cubicBezTo>
                      <a:pt x="534" y="474"/>
                      <a:pt x="567" y="451"/>
                      <a:pt x="600" y="450"/>
                    </a:cubicBezTo>
                    <a:cubicBezTo>
                      <a:pt x="601" y="450"/>
                      <a:pt x="602" y="450"/>
                      <a:pt x="602" y="450"/>
                    </a:cubicBezTo>
                    <a:cubicBezTo>
                      <a:pt x="607" y="450"/>
                      <a:pt x="611" y="450"/>
                      <a:pt x="615" y="451"/>
                    </a:cubicBezTo>
                    <a:cubicBezTo>
                      <a:pt x="641" y="407"/>
                      <a:pt x="675" y="369"/>
                      <a:pt x="715" y="349"/>
                    </a:cubicBezTo>
                    <a:cubicBezTo>
                      <a:pt x="759" y="328"/>
                      <a:pt x="905" y="338"/>
                      <a:pt x="909" y="286"/>
                    </a:cubicBezTo>
                    <a:cubicBezTo>
                      <a:pt x="912" y="252"/>
                      <a:pt x="887" y="204"/>
                      <a:pt x="875" y="172"/>
                    </a:cubicBezTo>
                    <a:cubicBezTo>
                      <a:pt x="874" y="171"/>
                      <a:pt x="874" y="169"/>
                      <a:pt x="873" y="168"/>
                    </a:cubicBezTo>
                    <a:cubicBezTo>
                      <a:pt x="864" y="152"/>
                      <a:pt x="854" y="136"/>
                      <a:pt x="843" y="121"/>
                    </a:cubicBezTo>
                    <a:cubicBezTo>
                      <a:pt x="830" y="106"/>
                      <a:pt x="815" y="92"/>
                      <a:pt x="800" y="80"/>
                    </a:cubicBezTo>
                    <a:cubicBezTo>
                      <a:pt x="739" y="32"/>
                      <a:pt x="661" y="12"/>
                      <a:pt x="584" y="3"/>
                    </a:cubicBezTo>
                    <a:cubicBezTo>
                      <a:pt x="566" y="1"/>
                      <a:pt x="546" y="0"/>
                      <a:pt x="526" y="0"/>
                    </a:cubicBezTo>
                  </a:path>
                </a:pathLst>
              </a:custGeom>
              <a:solidFill>
                <a:srgbClr val="A1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18">
                <a:extLst>
                  <a:ext uri="{FF2B5EF4-FFF2-40B4-BE49-F238E27FC236}">
                    <a16:creationId xmlns:a16="http://schemas.microsoft.com/office/drawing/2014/main" id="{56766E5A-434C-4C78-B39F-85216A026E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56088" y="3216275"/>
                <a:ext cx="182563" cy="327025"/>
              </a:xfrm>
              <a:custGeom>
                <a:avLst/>
                <a:gdLst>
                  <a:gd name="T0" fmla="*/ 7 w 43"/>
                  <a:gd name="T1" fmla="*/ 25 h 77"/>
                  <a:gd name="T2" fmla="*/ 0 w 43"/>
                  <a:gd name="T3" fmla="*/ 27 h 77"/>
                  <a:gd name="T4" fmla="*/ 0 w 43"/>
                  <a:gd name="T5" fmla="*/ 38 h 77"/>
                  <a:gd name="T6" fmla="*/ 6 w 43"/>
                  <a:gd name="T7" fmla="*/ 45 h 77"/>
                  <a:gd name="T8" fmla="*/ 1 w 43"/>
                  <a:gd name="T9" fmla="*/ 52 h 77"/>
                  <a:gd name="T10" fmla="*/ 1 w 43"/>
                  <a:gd name="T11" fmla="*/ 52 h 77"/>
                  <a:gd name="T12" fmla="*/ 3 w 43"/>
                  <a:gd name="T13" fmla="*/ 77 h 77"/>
                  <a:gd name="T14" fmla="*/ 26 w 43"/>
                  <a:gd name="T15" fmla="*/ 65 h 77"/>
                  <a:gd name="T16" fmla="*/ 7 w 43"/>
                  <a:gd name="T17" fmla="*/ 25 h 77"/>
                  <a:gd name="T18" fmla="*/ 3 w 43"/>
                  <a:gd name="T19" fmla="*/ 0 h 77"/>
                  <a:gd name="T20" fmla="*/ 0 w 43"/>
                  <a:gd name="T21" fmla="*/ 0 h 77"/>
                  <a:gd name="T22" fmla="*/ 0 w 43"/>
                  <a:gd name="T23" fmla="*/ 19 h 77"/>
                  <a:gd name="T24" fmla="*/ 2 w 43"/>
                  <a:gd name="T25" fmla="*/ 19 h 77"/>
                  <a:gd name="T26" fmla="*/ 8 w 43"/>
                  <a:gd name="T27" fmla="*/ 20 h 77"/>
                  <a:gd name="T28" fmla="*/ 35 w 43"/>
                  <a:gd name="T29" fmla="*/ 50 h 77"/>
                  <a:gd name="T30" fmla="*/ 16 w 43"/>
                  <a:gd name="T31" fmla="*/ 2 h 77"/>
                  <a:gd name="T32" fmla="*/ 3 w 43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77">
                    <a:moveTo>
                      <a:pt x="7" y="25"/>
                    </a:moveTo>
                    <a:cubicBezTo>
                      <a:pt x="4" y="25"/>
                      <a:pt x="2" y="26"/>
                      <a:pt x="0" y="27"/>
                    </a:cubicBezTo>
                    <a:cubicBezTo>
                      <a:pt x="0" y="30"/>
                      <a:pt x="0" y="34"/>
                      <a:pt x="0" y="38"/>
                    </a:cubicBezTo>
                    <a:cubicBezTo>
                      <a:pt x="3" y="40"/>
                      <a:pt x="6" y="42"/>
                      <a:pt x="6" y="45"/>
                    </a:cubicBezTo>
                    <a:cubicBezTo>
                      <a:pt x="6" y="50"/>
                      <a:pt x="4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60"/>
                      <a:pt x="2" y="69"/>
                      <a:pt x="3" y="77"/>
                    </a:cubicBezTo>
                    <a:cubicBezTo>
                      <a:pt x="13" y="76"/>
                      <a:pt x="22" y="72"/>
                      <a:pt x="26" y="65"/>
                    </a:cubicBezTo>
                    <a:cubicBezTo>
                      <a:pt x="34" y="52"/>
                      <a:pt x="23" y="25"/>
                      <a:pt x="7" y="25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6"/>
                      <a:pt x="0" y="13"/>
                      <a:pt x="0" y="19"/>
                    </a:cubicBezTo>
                    <a:cubicBezTo>
                      <a:pt x="1" y="19"/>
                      <a:pt x="1" y="19"/>
                      <a:pt x="2" y="19"/>
                    </a:cubicBezTo>
                    <a:cubicBezTo>
                      <a:pt x="4" y="19"/>
                      <a:pt x="6" y="19"/>
                      <a:pt x="8" y="20"/>
                    </a:cubicBezTo>
                    <a:cubicBezTo>
                      <a:pt x="26" y="21"/>
                      <a:pt x="30" y="35"/>
                      <a:pt x="35" y="50"/>
                    </a:cubicBezTo>
                    <a:cubicBezTo>
                      <a:pt x="43" y="30"/>
                      <a:pt x="36" y="9"/>
                      <a:pt x="16" y="2"/>
                    </a:cubicBezTo>
                    <a:cubicBezTo>
                      <a:pt x="11" y="1"/>
                      <a:pt x="7" y="0"/>
                      <a:pt x="3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9">
                <a:extLst>
                  <a:ext uri="{FF2B5EF4-FFF2-40B4-BE49-F238E27FC236}">
                    <a16:creationId xmlns:a16="http://schemas.microsoft.com/office/drawing/2014/main" id="{DD88177C-F430-4B9D-83DA-6BB4CA55C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213" y="2860675"/>
                <a:ext cx="768350" cy="712788"/>
              </a:xfrm>
              <a:custGeom>
                <a:avLst/>
                <a:gdLst>
                  <a:gd name="T0" fmla="*/ 88 w 181"/>
                  <a:gd name="T1" fmla="*/ 0 h 168"/>
                  <a:gd name="T2" fmla="*/ 74 w 181"/>
                  <a:gd name="T3" fmla="*/ 1 h 168"/>
                  <a:gd name="T4" fmla="*/ 5 w 181"/>
                  <a:gd name="T5" fmla="*/ 84 h 168"/>
                  <a:gd name="T6" fmla="*/ 34 w 181"/>
                  <a:gd name="T7" fmla="*/ 124 h 168"/>
                  <a:gd name="T8" fmla="*/ 76 w 181"/>
                  <a:gd name="T9" fmla="*/ 134 h 168"/>
                  <a:gd name="T10" fmla="*/ 128 w 181"/>
                  <a:gd name="T11" fmla="*/ 80 h 168"/>
                  <a:gd name="T12" fmla="*/ 95 w 181"/>
                  <a:gd name="T13" fmla="*/ 46 h 168"/>
                  <a:gd name="T14" fmla="*/ 79 w 181"/>
                  <a:gd name="T15" fmla="*/ 52 h 168"/>
                  <a:gd name="T16" fmla="*/ 101 w 181"/>
                  <a:gd name="T17" fmla="*/ 90 h 168"/>
                  <a:gd name="T18" fmla="*/ 86 w 181"/>
                  <a:gd name="T19" fmla="*/ 105 h 168"/>
                  <a:gd name="T20" fmla="*/ 47 w 181"/>
                  <a:gd name="T21" fmla="*/ 47 h 168"/>
                  <a:gd name="T22" fmla="*/ 83 w 181"/>
                  <a:gd name="T23" fmla="*/ 29 h 168"/>
                  <a:gd name="T24" fmla="*/ 149 w 181"/>
                  <a:gd name="T25" fmla="*/ 73 h 168"/>
                  <a:gd name="T26" fmla="*/ 88 w 181"/>
                  <a:gd name="T27" fmla="*/ 167 h 168"/>
                  <a:gd name="T28" fmla="*/ 97 w 181"/>
                  <a:gd name="T29" fmla="*/ 168 h 168"/>
                  <a:gd name="T30" fmla="*/ 165 w 181"/>
                  <a:gd name="T31" fmla="*/ 108 h 168"/>
                  <a:gd name="T32" fmla="*/ 88 w 181"/>
                  <a:gd name="T3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1" h="168">
                    <a:moveTo>
                      <a:pt x="88" y="0"/>
                    </a:moveTo>
                    <a:cubicBezTo>
                      <a:pt x="83" y="0"/>
                      <a:pt x="79" y="0"/>
                      <a:pt x="74" y="1"/>
                    </a:cubicBezTo>
                    <a:cubicBezTo>
                      <a:pt x="34" y="8"/>
                      <a:pt x="0" y="49"/>
                      <a:pt x="5" y="84"/>
                    </a:cubicBezTo>
                    <a:cubicBezTo>
                      <a:pt x="7" y="99"/>
                      <a:pt x="16" y="113"/>
                      <a:pt x="34" y="124"/>
                    </a:cubicBezTo>
                    <a:cubicBezTo>
                      <a:pt x="47" y="131"/>
                      <a:pt x="62" y="134"/>
                      <a:pt x="76" y="134"/>
                    </a:cubicBezTo>
                    <a:cubicBezTo>
                      <a:pt x="105" y="134"/>
                      <a:pt x="132" y="118"/>
                      <a:pt x="128" y="80"/>
                    </a:cubicBezTo>
                    <a:cubicBezTo>
                      <a:pt x="127" y="63"/>
                      <a:pt x="112" y="46"/>
                      <a:pt x="95" y="46"/>
                    </a:cubicBezTo>
                    <a:cubicBezTo>
                      <a:pt x="89" y="46"/>
                      <a:pt x="84" y="48"/>
                      <a:pt x="79" y="52"/>
                    </a:cubicBezTo>
                    <a:cubicBezTo>
                      <a:pt x="47" y="75"/>
                      <a:pt x="95" y="73"/>
                      <a:pt x="101" y="90"/>
                    </a:cubicBezTo>
                    <a:cubicBezTo>
                      <a:pt x="104" y="100"/>
                      <a:pt x="96" y="105"/>
                      <a:pt x="86" y="105"/>
                    </a:cubicBezTo>
                    <a:cubicBezTo>
                      <a:pt x="62" y="105"/>
                      <a:pt x="24" y="82"/>
                      <a:pt x="47" y="47"/>
                    </a:cubicBezTo>
                    <a:cubicBezTo>
                      <a:pt x="56" y="34"/>
                      <a:pt x="69" y="29"/>
                      <a:pt x="83" y="29"/>
                    </a:cubicBezTo>
                    <a:cubicBezTo>
                      <a:pt x="110" y="29"/>
                      <a:pt x="140" y="49"/>
                      <a:pt x="149" y="73"/>
                    </a:cubicBezTo>
                    <a:cubicBezTo>
                      <a:pt x="164" y="113"/>
                      <a:pt x="124" y="155"/>
                      <a:pt x="88" y="167"/>
                    </a:cubicBezTo>
                    <a:cubicBezTo>
                      <a:pt x="91" y="168"/>
                      <a:pt x="94" y="168"/>
                      <a:pt x="97" y="168"/>
                    </a:cubicBezTo>
                    <a:cubicBezTo>
                      <a:pt x="131" y="168"/>
                      <a:pt x="155" y="138"/>
                      <a:pt x="165" y="108"/>
                    </a:cubicBezTo>
                    <a:cubicBezTo>
                      <a:pt x="181" y="54"/>
                      <a:pt x="142" y="0"/>
                      <a:pt x="88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20">
                <a:extLst>
                  <a:ext uri="{FF2B5EF4-FFF2-40B4-BE49-F238E27FC236}">
                    <a16:creationId xmlns:a16="http://schemas.microsoft.com/office/drawing/2014/main" id="{6D431BE5-103A-41E0-AA6C-A077DE9C1E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35701" y="4435475"/>
                <a:ext cx="636588" cy="669925"/>
              </a:xfrm>
              <a:custGeom>
                <a:avLst/>
                <a:gdLst>
                  <a:gd name="T0" fmla="*/ 146 w 150"/>
                  <a:gd name="T1" fmla="*/ 116 h 158"/>
                  <a:gd name="T2" fmla="*/ 107 w 150"/>
                  <a:gd name="T3" fmla="*/ 158 h 158"/>
                  <a:gd name="T4" fmla="*/ 146 w 150"/>
                  <a:gd name="T5" fmla="*/ 116 h 158"/>
                  <a:gd name="T6" fmla="*/ 88 w 150"/>
                  <a:gd name="T7" fmla="*/ 0 h 158"/>
                  <a:gd name="T8" fmla="*/ 74 w 150"/>
                  <a:gd name="T9" fmla="*/ 1 h 158"/>
                  <a:gd name="T10" fmla="*/ 5 w 150"/>
                  <a:gd name="T11" fmla="*/ 85 h 158"/>
                  <a:gd name="T12" fmla="*/ 34 w 150"/>
                  <a:gd name="T13" fmla="*/ 124 h 158"/>
                  <a:gd name="T14" fmla="*/ 76 w 150"/>
                  <a:gd name="T15" fmla="*/ 135 h 158"/>
                  <a:gd name="T16" fmla="*/ 128 w 150"/>
                  <a:gd name="T17" fmla="*/ 80 h 158"/>
                  <a:gd name="T18" fmla="*/ 95 w 150"/>
                  <a:gd name="T19" fmla="*/ 47 h 158"/>
                  <a:gd name="T20" fmla="*/ 79 w 150"/>
                  <a:gd name="T21" fmla="*/ 52 h 158"/>
                  <a:gd name="T22" fmla="*/ 100 w 150"/>
                  <a:gd name="T23" fmla="*/ 90 h 158"/>
                  <a:gd name="T24" fmla="*/ 86 w 150"/>
                  <a:gd name="T25" fmla="*/ 105 h 158"/>
                  <a:gd name="T26" fmla="*/ 47 w 150"/>
                  <a:gd name="T27" fmla="*/ 48 h 158"/>
                  <a:gd name="T28" fmla="*/ 83 w 150"/>
                  <a:gd name="T29" fmla="*/ 29 h 158"/>
                  <a:gd name="T30" fmla="*/ 109 w 150"/>
                  <a:gd name="T31" fmla="*/ 35 h 158"/>
                  <a:gd name="T32" fmla="*/ 97 w 150"/>
                  <a:gd name="T33" fmla="*/ 1 h 158"/>
                  <a:gd name="T34" fmla="*/ 88 w 150"/>
                  <a:gd name="T3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0" h="158">
                    <a:moveTo>
                      <a:pt x="146" y="116"/>
                    </a:moveTo>
                    <a:cubicBezTo>
                      <a:pt x="139" y="133"/>
                      <a:pt x="124" y="148"/>
                      <a:pt x="107" y="158"/>
                    </a:cubicBezTo>
                    <a:cubicBezTo>
                      <a:pt x="142" y="152"/>
                      <a:pt x="150" y="137"/>
                      <a:pt x="146" y="116"/>
                    </a:cubicBezTo>
                    <a:moveTo>
                      <a:pt x="88" y="0"/>
                    </a:moveTo>
                    <a:cubicBezTo>
                      <a:pt x="83" y="0"/>
                      <a:pt x="79" y="1"/>
                      <a:pt x="74" y="1"/>
                    </a:cubicBezTo>
                    <a:cubicBezTo>
                      <a:pt x="34" y="8"/>
                      <a:pt x="0" y="49"/>
                      <a:pt x="5" y="85"/>
                    </a:cubicBezTo>
                    <a:cubicBezTo>
                      <a:pt x="7" y="100"/>
                      <a:pt x="15" y="114"/>
                      <a:pt x="34" y="124"/>
                    </a:cubicBezTo>
                    <a:cubicBezTo>
                      <a:pt x="47" y="131"/>
                      <a:pt x="62" y="135"/>
                      <a:pt x="76" y="135"/>
                    </a:cubicBezTo>
                    <a:cubicBezTo>
                      <a:pt x="105" y="135"/>
                      <a:pt x="132" y="118"/>
                      <a:pt x="128" y="80"/>
                    </a:cubicBezTo>
                    <a:cubicBezTo>
                      <a:pt x="126" y="64"/>
                      <a:pt x="112" y="47"/>
                      <a:pt x="95" y="47"/>
                    </a:cubicBezTo>
                    <a:cubicBezTo>
                      <a:pt x="89" y="47"/>
                      <a:pt x="84" y="49"/>
                      <a:pt x="79" y="52"/>
                    </a:cubicBezTo>
                    <a:cubicBezTo>
                      <a:pt x="47" y="75"/>
                      <a:pt x="95" y="73"/>
                      <a:pt x="100" y="90"/>
                    </a:cubicBezTo>
                    <a:cubicBezTo>
                      <a:pt x="104" y="100"/>
                      <a:pt x="96" y="105"/>
                      <a:pt x="86" y="105"/>
                    </a:cubicBezTo>
                    <a:cubicBezTo>
                      <a:pt x="62" y="105"/>
                      <a:pt x="24" y="83"/>
                      <a:pt x="47" y="48"/>
                    </a:cubicBezTo>
                    <a:cubicBezTo>
                      <a:pt x="56" y="35"/>
                      <a:pt x="69" y="29"/>
                      <a:pt x="83" y="29"/>
                    </a:cubicBezTo>
                    <a:cubicBezTo>
                      <a:pt x="92" y="29"/>
                      <a:pt x="101" y="31"/>
                      <a:pt x="109" y="35"/>
                    </a:cubicBezTo>
                    <a:cubicBezTo>
                      <a:pt x="104" y="24"/>
                      <a:pt x="100" y="12"/>
                      <a:pt x="97" y="1"/>
                    </a:cubicBezTo>
                    <a:cubicBezTo>
                      <a:pt x="94" y="0"/>
                      <a:pt x="91" y="0"/>
                      <a:pt x="88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21">
                <a:extLst>
                  <a:ext uri="{FF2B5EF4-FFF2-40B4-BE49-F238E27FC236}">
                    <a16:creationId xmlns:a16="http://schemas.microsoft.com/office/drawing/2014/main" id="{315B8C06-7A83-47E1-B643-742F5BB6A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088" y="4044950"/>
                <a:ext cx="730250" cy="690563"/>
              </a:xfrm>
              <a:custGeom>
                <a:avLst/>
                <a:gdLst>
                  <a:gd name="T0" fmla="*/ 81 w 172"/>
                  <a:gd name="T1" fmla="*/ 0 h 163"/>
                  <a:gd name="T2" fmla="*/ 9 w 172"/>
                  <a:gd name="T3" fmla="*/ 74 h 163"/>
                  <a:gd name="T4" fmla="*/ 10 w 172"/>
                  <a:gd name="T5" fmla="*/ 78 h 163"/>
                  <a:gd name="T6" fmla="*/ 72 w 172"/>
                  <a:gd name="T7" fmla="*/ 28 h 163"/>
                  <a:gd name="T8" fmla="*/ 79 w 172"/>
                  <a:gd name="T9" fmla="*/ 29 h 163"/>
                  <a:gd name="T10" fmla="*/ 78 w 172"/>
                  <a:gd name="T11" fmla="*/ 114 h 163"/>
                  <a:gd name="T12" fmla="*/ 65 w 172"/>
                  <a:gd name="T13" fmla="*/ 109 h 163"/>
                  <a:gd name="T14" fmla="*/ 73 w 172"/>
                  <a:gd name="T15" fmla="*/ 64 h 163"/>
                  <a:gd name="T16" fmla="*/ 60 w 172"/>
                  <a:gd name="T17" fmla="*/ 54 h 163"/>
                  <a:gd name="T18" fmla="*/ 23 w 172"/>
                  <a:gd name="T19" fmla="*/ 100 h 163"/>
                  <a:gd name="T20" fmla="*/ 81 w 172"/>
                  <a:gd name="T21" fmla="*/ 163 h 163"/>
                  <a:gd name="T22" fmla="*/ 84 w 172"/>
                  <a:gd name="T23" fmla="*/ 163 h 163"/>
                  <a:gd name="T24" fmla="*/ 155 w 172"/>
                  <a:gd name="T25" fmla="*/ 49 h 163"/>
                  <a:gd name="T26" fmla="*/ 81 w 172"/>
                  <a:gd name="T27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2" h="163">
                    <a:moveTo>
                      <a:pt x="81" y="0"/>
                    </a:moveTo>
                    <a:cubicBezTo>
                      <a:pt x="40" y="0"/>
                      <a:pt x="0" y="26"/>
                      <a:pt x="9" y="74"/>
                    </a:cubicBezTo>
                    <a:cubicBezTo>
                      <a:pt x="9" y="76"/>
                      <a:pt x="9" y="77"/>
                      <a:pt x="10" y="78"/>
                    </a:cubicBezTo>
                    <a:cubicBezTo>
                      <a:pt x="4" y="52"/>
                      <a:pt x="47" y="28"/>
                      <a:pt x="72" y="28"/>
                    </a:cubicBezTo>
                    <a:cubicBezTo>
                      <a:pt x="74" y="28"/>
                      <a:pt x="77" y="28"/>
                      <a:pt x="79" y="29"/>
                    </a:cubicBezTo>
                    <a:cubicBezTo>
                      <a:pt x="139" y="45"/>
                      <a:pt x="108" y="114"/>
                      <a:pt x="78" y="114"/>
                    </a:cubicBezTo>
                    <a:cubicBezTo>
                      <a:pt x="74" y="114"/>
                      <a:pt x="69" y="113"/>
                      <a:pt x="65" y="109"/>
                    </a:cubicBezTo>
                    <a:cubicBezTo>
                      <a:pt x="47" y="92"/>
                      <a:pt x="79" y="77"/>
                      <a:pt x="73" y="64"/>
                    </a:cubicBezTo>
                    <a:cubicBezTo>
                      <a:pt x="70" y="57"/>
                      <a:pt x="65" y="54"/>
                      <a:pt x="60" y="54"/>
                    </a:cubicBezTo>
                    <a:cubicBezTo>
                      <a:pt x="44" y="54"/>
                      <a:pt x="24" y="75"/>
                      <a:pt x="23" y="100"/>
                    </a:cubicBezTo>
                    <a:cubicBezTo>
                      <a:pt x="39" y="123"/>
                      <a:pt x="59" y="144"/>
                      <a:pt x="81" y="163"/>
                    </a:cubicBezTo>
                    <a:cubicBezTo>
                      <a:pt x="82" y="163"/>
                      <a:pt x="83" y="163"/>
                      <a:pt x="84" y="163"/>
                    </a:cubicBezTo>
                    <a:cubicBezTo>
                      <a:pt x="130" y="163"/>
                      <a:pt x="172" y="105"/>
                      <a:pt x="155" y="49"/>
                    </a:cubicBezTo>
                    <a:cubicBezTo>
                      <a:pt x="144" y="16"/>
                      <a:pt x="112" y="0"/>
                      <a:pt x="81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22">
                <a:extLst>
                  <a:ext uri="{FF2B5EF4-FFF2-40B4-BE49-F238E27FC236}">
                    <a16:creationId xmlns:a16="http://schemas.microsoft.com/office/drawing/2014/main" id="{6374FC1E-7B59-4792-B6F2-11DA6AED8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8" y="1744663"/>
                <a:ext cx="555625" cy="522288"/>
              </a:xfrm>
              <a:custGeom>
                <a:avLst/>
                <a:gdLst>
                  <a:gd name="T0" fmla="*/ 60 w 131"/>
                  <a:gd name="T1" fmla="*/ 0 h 123"/>
                  <a:gd name="T2" fmla="*/ 56 w 131"/>
                  <a:gd name="T3" fmla="*/ 0 h 123"/>
                  <a:gd name="T4" fmla="*/ 5 w 131"/>
                  <a:gd name="T5" fmla="*/ 28 h 123"/>
                  <a:gd name="T6" fmla="*/ 2 w 131"/>
                  <a:gd name="T7" fmla="*/ 56 h 123"/>
                  <a:gd name="T8" fmla="*/ 26 w 131"/>
                  <a:gd name="T9" fmla="*/ 98 h 123"/>
                  <a:gd name="T10" fmla="*/ 46 w 131"/>
                  <a:gd name="T11" fmla="*/ 24 h 123"/>
                  <a:gd name="T12" fmla="*/ 61 w 131"/>
                  <a:gd name="T13" fmla="*/ 21 h 123"/>
                  <a:gd name="T14" fmla="*/ 77 w 131"/>
                  <a:gd name="T15" fmla="*/ 45 h 123"/>
                  <a:gd name="T16" fmla="*/ 62 w 131"/>
                  <a:gd name="T17" fmla="*/ 69 h 123"/>
                  <a:gd name="T18" fmla="*/ 59 w 131"/>
                  <a:gd name="T19" fmla="*/ 68 h 123"/>
                  <a:gd name="T20" fmla="*/ 50 w 131"/>
                  <a:gd name="T21" fmla="*/ 42 h 123"/>
                  <a:gd name="T22" fmla="*/ 46 w 131"/>
                  <a:gd name="T23" fmla="*/ 42 h 123"/>
                  <a:gd name="T24" fmla="*/ 41 w 131"/>
                  <a:gd name="T25" fmla="*/ 112 h 123"/>
                  <a:gd name="T26" fmla="*/ 66 w 131"/>
                  <a:gd name="T27" fmla="*/ 123 h 123"/>
                  <a:gd name="T28" fmla="*/ 129 w 131"/>
                  <a:gd name="T29" fmla="*/ 68 h 123"/>
                  <a:gd name="T30" fmla="*/ 60 w 131"/>
                  <a:gd name="T31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" h="123">
                    <a:moveTo>
                      <a:pt x="60" y="0"/>
                    </a:moveTo>
                    <a:cubicBezTo>
                      <a:pt x="59" y="0"/>
                      <a:pt x="58" y="0"/>
                      <a:pt x="56" y="0"/>
                    </a:cubicBezTo>
                    <a:cubicBezTo>
                      <a:pt x="36" y="1"/>
                      <a:pt x="14" y="8"/>
                      <a:pt x="5" y="28"/>
                    </a:cubicBezTo>
                    <a:cubicBezTo>
                      <a:pt x="1" y="39"/>
                      <a:pt x="0" y="48"/>
                      <a:pt x="2" y="56"/>
                    </a:cubicBezTo>
                    <a:cubicBezTo>
                      <a:pt x="6" y="71"/>
                      <a:pt x="19" y="82"/>
                      <a:pt x="26" y="98"/>
                    </a:cubicBezTo>
                    <a:cubicBezTo>
                      <a:pt x="14" y="72"/>
                      <a:pt x="17" y="36"/>
                      <a:pt x="46" y="24"/>
                    </a:cubicBezTo>
                    <a:cubicBezTo>
                      <a:pt x="52" y="22"/>
                      <a:pt x="57" y="21"/>
                      <a:pt x="61" y="21"/>
                    </a:cubicBezTo>
                    <a:cubicBezTo>
                      <a:pt x="75" y="21"/>
                      <a:pt x="79" y="33"/>
                      <a:pt x="77" y="45"/>
                    </a:cubicBezTo>
                    <a:cubicBezTo>
                      <a:pt x="76" y="57"/>
                      <a:pt x="69" y="69"/>
                      <a:pt x="62" y="69"/>
                    </a:cubicBezTo>
                    <a:cubicBezTo>
                      <a:pt x="61" y="69"/>
                      <a:pt x="60" y="69"/>
                      <a:pt x="59" y="68"/>
                    </a:cubicBezTo>
                    <a:cubicBezTo>
                      <a:pt x="48" y="63"/>
                      <a:pt x="64" y="46"/>
                      <a:pt x="50" y="42"/>
                    </a:cubicBezTo>
                    <a:cubicBezTo>
                      <a:pt x="49" y="42"/>
                      <a:pt x="48" y="42"/>
                      <a:pt x="46" y="42"/>
                    </a:cubicBezTo>
                    <a:cubicBezTo>
                      <a:pt x="23" y="42"/>
                      <a:pt x="31" y="102"/>
                      <a:pt x="41" y="112"/>
                    </a:cubicBezTo>
                    <a:cubicBezTo>
                      <a:pt x="48" y="119"/>
                      <a:pt x="57" y="123"/>
                      <a:pt x="66" y="123"/>
                    </a:cubicBezTo>
                    <a:cubicBezTo>
                      <a:pt x="95" y="123"/>
                      <a:pt x="127" y="93"/>
                      <a:pt x="129" y="68"/>
                    </a:cubicBezTo>
                    <a:cubicBezTo>
                      <a:pt x="131" y="26"/>
                      <a:pt x="99" y="0"/>
                      <a:pt x="60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24">
                <a:extLst>
                  <a:ext uri="{FF2B5EF4-FFF2-40B4-BE49-F238E27FC236}">
                    <a16:creationId xmlns:a16="http://schemas.microsoft.com/office/drawing/2014/main" id="{B88BF233-D63B-4D77-885D-32CEE5FD11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08488" y="2028825"/>
                <a:ext cx="746125" cy="720725"/>
              </a:xfrm>
              <a:custGeom>
                <a:avLst/>
                <a:gdLst>
                  <a:gd name="T0" fmla="*/ 73 w 176"/>
                  <a:gd name="T1" fmla="*/ 36 h 170"/>
                  <a:gd name="T2" fmla="*/ 71 w 176"/>
                  <a:gd name="T3" fmla="*/ 36 h 170"/>
                  <a:gd name="T4" fmla="*/ 47 w 176"/>
                  <a:gd name="T5" fmla="*/ 63 h 170"/>
                  <a:gd name="T6" fmla="*/ 65 w 176"/>
                  <a:gd name="T7" fmla="*/ 81 h 170"/>
                  <a:gd name="T8" fmla="*/ 62 w 176"/>
                  <a:gd name="T9" fmla="*/ 108 h 170"/>
                  <a:gd name="T10" fmla="*/ 28 w 176"/>
                  <a:gd name="T11" fmla="*/ 87 h 170"/>
                  <a:gd name="T12" fmla="*/ 0 w 176"/>
                  <a:gd name="T13" fmla="*/ 134 h 170"/>
                  <a:gd name="T14" fmla="*/ 70 w 176"/>
                  <a:gd name="T15" fmla="*/ 170 h 170"/>
                  <a:gd name="T16" fmla="*/ 84 w 176"/>
                  <a:gd name="T17" fmla="*/ 169 h 170"/>
                  <a:gd name="T18" fmla="*/ 107 w 176"/>
                  <a:gd name="T19" fmla="*/ 54 h 170"/>
                  <a:gd name="T20" fmla="*/ 73 w 176"/>
                  <a:gd name="T21" fmla="*/ 36 h 170"/>
                  <a:gd name="T22" fmla="*/ 114 w 176"/>
                  <a:gd name="T23" fmla="*/ 0 h 170"/>
                  <a:gd name="T24" fmla="*/ 85 w 176"/>
                  <a:gd name="T25" fmla="*/ 24 h 170"/>
                  <a:gd name="T26" fmla="*/ 129 w 176"/>
                  <a:gd name="T27" fmla="*/ 125 h 170"/>
                  <a:gd name="T28" fmla="*/ 114 w 176"/>
                  <a:gd name="T2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6" h="170">
                    <a:moveTo>
                      <a:pt x="73" y="36"/>
                    </a:moveTo>
                    <a:cubicBezTo>
                      <a:pt x="72" y="36"/>
                      <a:pt x="72" y="36"/>
                      <a:pt x="71" y="36"/>
                    </a:cubicBezTo>
                    <a:cubicBezTo>
                      <a:pt x="63" y="45"/>
                      <a:pt x="55" y="54"/>
                      <a:pt x="47" y="63"/>
                    </a:cubicBezTo>
                    <a:cubicBezTo>
                      <a:pt x="50" y="69"/>
                      <a:pt x="60" y="74"/>
                      <a:pt x="65" y="81"/>
                    </a:cubicBezTo>
                    <a:cubicBezTo>
                      <a:pt x="79" y="99"/>
                      <a:pt x="73" y="108"/>
                      <a:pt x="62" y="108"/>
                    </a:cubicBezTo>
                    <a:cubicBezTo>
                      <a:pt x="51" y="108"/>
                      <a:pt x="36" y="101"/>
                      <a:pt x="28" y="87"/>
                    </a:cubicBezTo>
                    <a:cubicBezTo>
                      <a:pt x="18" y="102"/>
                      <a:pt x="8" y="117"/>
                      <a:pt x="0" y="134"/>
                    </a:cubicBezTo>
                    <a:cubicBezTo>
                      <a:pt x="17" y="155"/>
                      <a:pt x="43" y="170"/>
                      <a:pt x="70" y="170"/>
                    </a:cubicBezTo>
                    <a:cubicBezTo>
                      <a:pt x="75" y="170"/>
                      <a:pt x="79" y="170"/>
                      <a:pt x="84" y="169"/>
                    </a:cubicBezTo>
                    <a:cubicBezTo>
                      <a:pt x="134" y="159"/>
                      <a:pt x="138" y="90"/>
                      <a:pt x="107" y="54"/>
                    </a:cubicBezTo>
                    <a:cubicBezTo>
                      <a:pt x="99" y="45"/>
                      <a:pt x="86" y="36"/>
                      <a:pt x="73" y="36"/>
                    </a:cubicBezTo>
                    <a:moveTo>
                      <a:pt x="114" y="0"/>
                    </a:moveTo>
                    <a:cubicBezTo>
                      <a:pt x="104" y="8"/>
                      <a:pt x="94" y="15"/>
                      <a:pt x="85" y="24"/>
                    </a:cubicBezTo>
                    <a:cubicBezTo>
                      <a:pt x="134" y="34"/>
                      <a:pt x="150" y="81"/>
                      <a:pt x="129" y="125"/>
                    </a:cubicBezTo>
                    <a:cubicBezTo>
                      <a:pt x="176" y="85"/>
                      <a:pt x="160" y="24"/>
                      <a:pt x="114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25">
                <a:extLst>
                  <a:ext uri="{FF2B5EF4-FFF2-40B4-BE49-F238E27FC236}">
                    <a16:creationId xmlns:a16="http://schemas.microsoft.com/office/drawing/2014/main" id="{0CDD1A04-F003-49EE-8A01-1FC2FDBA8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9651" y="2109788"/>
                <a:ext cx="441325" cy="431800"/>
              </a:xfrm>
              <a:custGeom>
                <a:avLst/>
                <a:gdLst>
                  <a:gd name="T0" fmla="*/ 59 w 104"/>
                  <a:gd name="T1" fmla="*/ 0 h 102"/>
                  <a:gd name="T2" fmla="*/ 46 w 104"/>
                  <a:gd name="T3" fmla="*/ 1 h 102"/>
                  <a:gd name="T4" fmla="*/ 1 w 104"/>
                  <a:gd name="T5" fmla="*/ 54 h 102"/>
                  <a:gd name="T6" fmla="*/ 7 w 104"/>
                  <a:gd name="T7" fmla="*/ 75 h 102"/>
                  <a:gd name="T8" fmla="*/ 55 w 104"/>
                  <a:gd name="T9" fmla="*/ 102 h 102"/>
                  <a:gd name="T10" fmla="*/ 86 w 104"/>
                  <a:gd name="T11" fmla="*/ 56 h 102"/>
                  <a:gd name="T12" fmla="*/ 60 w 104"/>
                  <a:gd name="T13" fmla="*/ 39 h 102"/>
                  <a:gd name="T14" fmla="*/ 48 w 104"/>
                  <a:gd name="T15" fmla="*/ 45 h 102"/>
                  <a:gd name="T16" fmla="*/ 43 w 104"/>
                  <a:gd name="T17" fmla="*/ 57 h 102"/>
                  <a:gd name="T18" fmla="*/ 40 w 104"/>
                  <a:gd name="T19" fmla="*/ 29 h 102"/>
                  <a:gd name="T20" fmla="*/ 40 w 104"/>
                  <a:gd name="T21" fmla="*/ 29 h 102"/>
                  <a:gd name="T22" fmla="*/ 59 w 104"/>
                  <a:gd name="T23" fmla="*/ 24 h 102"/>
                  <a:gd name="T24" fmla="*/ 99 w 104"/>
                  <a:gd name="T25" fmla="*/ 56 h 102"/>
                  <a:gd name="T26" fmla="*/ 59 w 104"/>
                  <a:gd name="T2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4" h="102">
                    <a:moveTo>
                      <a:pt x="59" y="0"/>
                    </a:moveTo>
                    <a:cubicBezTo>
                      <a:pt x="55" y="0"/>
                      <a:pt x="51" y="0"/>
                      <a:pt x="46" y="1"/>
                    </a:cubicBezTo>
                    <a:cubicBezTo>
                      <a:pt x="20" y="6"/>
                      <a:pt x="0" y="29"/>
                      <a:pt x="1" y="54"/>
                    </a:cubicBezTo>
                    <a:cubicBezTo>
                      <a:pt x="1" y="61"/>
                      <a:pt x="3" y="68"/>
                      <a:pt x="7" y="75"/>
                    </a:cubicBezTo>
                    <a:cubicBezTo>
                      <a:pt x="17" y="94"/>
                      <a:pt x="36" y="102"/>
                      <a:pt x="55" y="102"/>
                    </a:cubicBezTo>
                    <a:cubicBezTo>
                      <a:pt x="81" y="102"/>
                      <a:pt x="104" y="84"/>
                      <a:pt x="86" y="56"/>
                    </a:cubicBezTo>
                    <a:cubicBezTo>
                      <a:pt x="81" y="48"/>
                      <a:pt x="70" y="39"/>
                      <a:pt x="60" y="39"/>
                    </a:cubicBezTo>
                    <a:cubicBezTo>
                      <a:pt x="56" y="39"/>
                      <a:pt x="52" y="41"/>
                      <a:pt x="48" y="45"/>
                    </a:cubicBezTo>
                    <a:cubicBezTo>
                      <a:pt x="54" y="53"/>
                      <a:pt x="49" y="57"/>
                      <a:pt x="43" y="57"/>
                    </a:cubicBezTo>
                    <a:cubicBezTo>
                      <a:pt x="32" y="57"/>
                      <a:pt x="14" y="45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6" y="25"/>
                      <a:pt x="53" y="24"/>
                      <a:pt x="59" y="24"/>
                    </a:cubicBezTo>
                    <a:cubicBezTo>
                      <a:pt x="77" y="24"/>
                      <a:pt x="94" y="37"/>
                      <a:pt x="99" y="56"/>
                    </a:cubicBezTo>
                    <a:cubicBezTo>
                      <a:pt x="92" y="29"/>
                      <a:pt x="90" y="0"/>
                      <a:pt x="59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26">
                <a:extLst>
                  <a:ext uri="{FF2B5EF4-FFF2-40B4-BE49-F238E27FC236}">
                    <a16:creationId xmlns:a16="http://schemas.microsoft.com/office/drawing/2014/main" id="{BEBF8C70-7FA8-40DF-8C5A-9BEFB08FB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9551" y="2097088"/>
                <a:ext cx="127000" cy="198438"/>
              </a:xfrm>
              <a:custGeom>
                <a:avLst/>
                <a:gdLst>
                  <a:gd name="T0" fmla="*/ 0 w 30"/>
                  <a:gd name="T1" fmla="*/ 0 h 47"/>
                  <a:gd name="T2" fmla="*/ 30 w 30"/>
                  <a:gd name="T3" fmla="*/ 47 h 47"/>
                  <a:gd name="T4" fmla="*/ 0 w 30"/>
                  <a:gd name="T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47">
                    <a:moveTo>
                      <a:pt x="0" y="0"/>
                    </a:moveTo>
                    <a:cubicBezTo>
                      <a:pt x="11" y="15"/>
                      <a:pt x="21" y="31"/>
                      <a:pt x="30" y="47"/>
                    </a:cubicBezTo>
                    <a:cubicBezTo>
                      <a:pt x="23" y="30"/>
                      <a:pt x="13" y="14"/>
                      <a:pt x="0" y="0"/>
                    </a:cubicBezTo>
                  </a:path>
                </a:pathLst>
              </a:custGeom>
              <a:solidFill>
                <a:srgbClr val="817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27">
                <a:extLst>
                  <a:ext uri="{FF2B5EF4-FFF2-40B4-BE49-F238E27FC236}">
                    <a16:creationId xmlns:a16="http://schemas.microsoft.com/office/drawing/2014/main" id="{1E1CBCB0-CF75-4D74-BDE6-A0D3CE204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938" y="1108075"/>
                <a:ext cx="2341563" cy="2693988"/>
              </a:xfrm>
              <a:custGeom>
                <a:avLst/>
                <a:gdLst>
                  <a:gd name="T0" fmla="*/ 27 w 552"/>
                  <a:gd name="T1" fmla="*/ 547 h 635"/>
                  <a:gd name="T2" fmla="*/ 50 w 552"/>
                  <a:gd name="T3" fmla="*/ 635 h 635"/>
                  <a:gd name="T4" fmla="*/ 105 w 552"/>
                  <a:gd name="T5" fmla="*/ 278 h 635"/>
                  <a:gd name="T6" fmla="*/ 179 w 552"/>
                  <a:gd name="T7" fmla="*/ 186 h 635"/>
                  <a:gd name="T8" fmla="*/ 552 w 552"/>
                  <a:gd name="T9" fmla="*/ 2 h 635"/>
                  <a:gd name="T10" fmla="*/ 520 w 552"/>
                  <a:gd name="T11" fmla="*/ 1 h 635"/>
                  <a:gd name="T12" fmla="*/ 408 w 552"/>
                  <a:gd name="T13" fmla="*/ 25 h 635"/>
                  <a:gd name="T14" fmla="*/ 130 w 552"/>
                  <a:gd name="T15" fmla="*/ 206 h 635"/>
                  <a:gd name="T16" fmla="*/ 27 w 552"/>
                  <a:gd name="T17" fmla="*/ 547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2" h="635">
                    <a:moveTo>
                      <a:pt x="27" y="547"/>
                    </a:moveTo>
                    <a:cubicBezTo>
                      <a:pt x="33" y="575"/>
                      <a:pt x="36" y="608"/>
                      <a:pt x="50" y="635"/>
                    </a:cubicBezTo>
                    <a:cubicBezTo>
                      <a:pt x="12" y="524"/>
                      <a:pt x="43" y="376"/>
                      <a:pt x="105" y="278"/>
                    </a:cubicBezTo>
                    <a:cubicBezTo>
                      <a:pt x="127" y="245"/>
                      <a:pt x="151" y="214"/>
                      <a:pt x="179" y="186"/>
                    </a:cubicBezTo>
                    <a:cubicBezTo>
                      <a:pt x="276" y="89"/>
                      <a:pt x="415" y="17"/>
                      <a:pt x="552" y="2"/>
                    </a:cubicBezTo>
                    <a:cubicBezTo>
                      <a:pt x="541" y="2"/>
                      <a:pt x="531" y="1"/>
                      <a:pt x="520" y="1"/>
                    </a:cubicBezTo>
                    <a:cubicBezTo>
                      <a:pt x="481" y="0"/>
                      <a:pt x="445" y="13"/>
                      <a:pt x="408" y="25"/>
                    </a:cubicBezTo>
                    <a:cubicBezTo>
                      <a:pt x="301" y="59"/>
                      <a:pt x="207" y="123"/>
                      <a:pt x="130" y="206"/>
                    </a:cubicBezTo>
                    <a:cubicBezTo>
                      <a:pt x="46" y="298"/>
                      <a:pt x="0" y="427"/>
                      <a:pt x="27" y="5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8">
                <a:extLst>
                  <a:ext uri="{FF2B5EF4-FFF2-40B4-BE49-F238E27FC236}">
                    <a16:creationId xmlns:a16="http://schemas.microsoft.com/office/drawing/2014/main" id="{8004ED05-2957-41BB-862E-E6DD89496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426" y="1141413"/>
                <a:ext cx="1209675" cy="1392238"/>
              </a:xfrm>
              <a:custGeom>
                <a:avLst/>
                <a:gdLst>
                  <a:gd name="T0" fmla="*/ 142 w 285"/>
                  <a:gd name="T1" fmla="*/ 116 h 328"/>
                  <a:gd name="T2" fmla="*/ 224 w 285"/>
                  <a:gd name="T3" fmla="*/ 228 h 328"/>
                  <a:gd name="T4" fmla="*/ 259 w 285"/>
                  <a:gd name="T5" fmla="*/ 280 h 328"/>
                  <a:gd name="T6" fmla="*/ 285 w 285"/>
                  <a:gd name="T7" fmla="*/ 328 h 328"/>
                  <a:gd name="T8" fmla="*/ 257 w 285"/>
                  <a:gd name="T9" fmla="*/ 271 h 328"/>
                  <a:gd name="T10" fmla="*/ 224 w 285"/>
                  <a:gd name="T11" fmla="*/ 204 h 328"/>
                  <a:gd name="T12" fmla="*/ 161 w 285"/>
                  <a:gd name="T13" fmla="*/ 119 h 328"/>
                  <a:gd name="T14" fmla="*/ 0 w 285"/>
                  <a:gd name="T15" fmla="*/ 0 h 328"/>
                  <a:gd name="T16" fmla="*/ 142 w 285"/>
                  <a:gd name="T17" fmla="*/ 116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5" h="328">
                    <a:moveTo>
                      <a:pt x="142" y="116"/>
                    </a:moveTo>
                    <a:cubicBezTo>
                      <a:pt x="172" y="151"/>
                      <a:pt x="199" y="189"/>
                      <a:pt x="224" y="228"/>
                    </a:cubicBezTo>
                    <a:cubicBezTo>
                      <a:pt x="235" y="245"/>
                      <a:pt x="248" y="262"/>
                      <a:pt x="259" y="280"/>
                    </a:cubicBezTo>
                    <a:cubicBezTo>
                      <a:pt x="265" y="292"/>
                      <a:pt x="282" y="315"/>
                      <a:pt x="285" y="328"/>
                    </a:cubicBezTo>
                    <a:cubicBezTo>
                      <a:pt x="280" y="307"/>
                      <a:pt x="266" y="290"/>
                      <a:pt x="257" y="271"/>
                    </a:cubicBezTo>
                    <a:cubicBezTo>
                      <a:pt x="246" y="248"/>
                      <a:pt x="236" y="226"/>
                      <a:pt x="224" y="204"/>
                    </a:cubicBezTo>
                    <a:cubicBezTo>
                      <a:pt x="206" y="172"/>
                      <a:pt x="184" y="147"/>
                      <a:pt x="161" y="119"/>
                    </a:cubicBezTo>
                    <a:cubicBezTo>
                      <a:pt x="118" y="65"/>
                      <a:pt x="69" y="24"/>
                      <a:pt x="0" y="0"/>
                    </a:cubicBezTo>
                    <a:cubicBezTo>
                      <a:pt x="53" y="28"/>
                      <a:pt x="106" y="75"/>
                      <a:pt x="142" y="1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9">
                <a:extLst>
                  <a:ext uri="{FF2B5EF4-FFF2-40B4-BE49-F238E27FC236}">
                    <a16:creationId xmlns:a16="http://schemas.microsoft.com/office/drawing/2014/main" id="{2FFA5F8E-40BF-469F-A245-2E9DB08E5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5038" y="3951288"/>
                <a:ext cx="187325" cy="241300"/>
              </a:xfrm>
              <a:custGeom>
                <a:avLst/>
                <a:gdLst>
                  <a:gd name="T0" fmla="*/ 44 w 44"/>
                  <a:gd name="T1" fmla="*/ 29 h 57"/>
                  <a:gd name="T2" fmla="*/ 29 w 44"/>
                  <a:gd name="T3" fmla="*/ 2 h 57"/>
                  <a:gd name="T4" fmla="*/ 44 w 44"/>
                  <a:gd name="T5" fmla="*/ 2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57">
                    <a:moveTo>
                      <a:pt x="44" y="29"/>
                    </a:moveTo>
                    <a:cubicBezTo>
                      <a:pt x="44" y="21"/>
                      <a:pt x="39" y="2"/>
                      <a:pt x="29" y="2"/>
                    </a:cubicBezTo>
                    <a:cubicBezTo>
                      <a:pt x="0" y="0"/>
                      <a:pt x="44" y="57"/>
                      <a:pt x="44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30">
                <a:extLst>
                  <a:ext uri="{FF2B5EF4-FFF2-40B4-BE49-F238E27FC236}">
                    <a16:creationId xmlns:a16="http://schemas.microsoft.com/office/drawing/2014/main" id="{61E8C3B6-064B-4CE3-9592-C44E49282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301" y="4162425"/>
                <a:ext cx="93663" cy="182563"/>
              </a:xfrm>
              <a:custGeom>
                <a:avLst/>
                <a:gdLst>
                  <a:gd name="T0" fmla="*/ 20 w 22"/>
                  <a:gd name="T1" fmla="*/ 28 h 43"/>
                  <a:gd name="T2" fmla="*/ 17 w 22"/>
                  <a:gd name="T3" fmla="*/ 16 h 43"/>
                  <a:gd name="T4" fmla="*/ 20 w 22"/>
                  <a:gd name="T5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43">
                    <a:moveTo>
                      <a:pt x="20" y="28"/>
                    </a:moveTo>
                    <a:cubicBezTo>
                      <a:pt x="22" y="25"/>
                      <a:pt x="20" y="18"/>
                      <a:pt x="17" y="16"/>
                    </a:cubicBezTo>
                    <a:cubicBezTo>
                      <a:pt x="0" y="0"/>
                      <a:pt x="10" y="43"/>
                      <a:pt x="2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0" name="组合 349">
              <a:extLst>
                <a:ext uri="{FF2B5EF4-FFF2-40B4-BE49-F238E27FC236}">
                  <a16:creationId xmlns:a16="http://schemas.microsoft.com/office/drawing/2014/main" id="{ADC44B94-9A39-4B28-A5DD-DCE7645716F8}"/>
                </a:ext>
              </a:extLst>
            </p:cNvPr>
            <p:cNvGrpSpPr/>
            <p:nvPr/>
          </p:nvGrpSpPr>
          <p:grpSpPr>
            <a:xfrm>
              <a:off x="8090889" y="2159305"/>
              <a:ext cx="2608795" cy="1289951"/>
              <a:chOff x="5654598" y="2135234"/>
              <a:chExt cx="2608795" cy="1289951"/>
            </a:xfrm>
          </p:grpSpPr>
          <p:sp>
            <p:nvSpPr>
              <p:cNvPr id="351" name="文本框 350">
                <a:extLst>
                  <a:ext uri="{FF2B5EF4-FFF2-40B4-BE49-F238E27FC236}">
                    <a16:creationId xmlns:a16="http://schemas.microsoft.com/office/drawing/2014/main" id="{5F7814F0-14A1-4C5F-BB0E-A2B80054DA4B}"/>
                  </a:ext>
                </a:extLst>
              </p:cNvPr>
              <p:cNvSpPr txBox="1"/>
              <p:nvPr/>
            </p:nvSpPr>
            <p:spPr>
              <a:xfrm>
                <a:off x="5654598" y="2135234"/>
                <a:ext cx="20697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342900" indent="-342900" algn="ctr">
                  <a:buFont typeface="Wingdings" panose="05000000000000000000" pitchFamily="2" charset="2"/>
                  <a:buChar char="ü"/>
                </a:pPr>
                <a:r>
                  <a:rPr lang="zh-CN" altLang="en-US" sz="2000" dirty="0">
                    <a:pattFill prst="wdDnDiag">
                      <a:fgClr>
                        <a:schemeClr val="tx1">
                          <a:lumMod val="65000"/>
                          <a:lumOff val="35000"/>
                        </a:schemeClr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  <a:latin typeface="华康海报体W12" panose="040B0C09000000000000" pitchFamily="81" charset="-122"/>
                    <a:ea typeface="华康海报体W12" panose="040B0C09000000000000" pitchFamily="81" charset="-122"/>
                  </a:rPr>
                  <a:t>标题文字添加</a:t>
                </a:r>
              </a:p>
            </p:txBody>
          </p:sp>
          <p:sp>
            <p:nvSpPr>
              <p:cNvPr id="352" name="文本框 351">
                <a:extLst>
                  <a:ext uri="{FF2B5EF4-FFF2-40B4-BE49-F238E27FC236}">
                    <a16:creationId xmlns:a16="http://schemas.microsoft.com/office/drawing/2014/main" id="{9E53CA3D-2EE6-4F7E-9222-F329598CA5D7}"/>
                  </a:ext>
                </a:extLst>
              </p:cNvPr>
              <p:cNvSpPr txBox="1"/>
              <p:nvPr/>
            </p:nvSpPr>
            <p:spPr>
              <a:xfrm>
                <a:off x="6001797" y="2594188"/>
                <a:ext cx="2261596" cy="83099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3600" b="0">
                    <a:solidFill>
                      <a:srgbClr val="1C75BC"/>
                    </a:solidFill>
                    <a:latin typeface="汉仪趣黑W" panose="00020600040101010101" pitchFamily="18" charset="-122"/>
                    <a:ea typeface="汉仪趣黑W" panose="00020600040101010101" pitchFamily="18" charset="-122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黑荔枝体简" panose="00020600040101010101" pitchFamily="18" charset="-122"/>
                    <a:ea typeface="汉仪黑荔枝体简" panose="00020600040101010101" pitchFamily="18" charset="-122"/>
                  </a:rPr>
                  <a:t>感谢您的使用，您的文字内容添加到此处，文字动画效果不变。</a:t>
                </a:r>
              </a:p>
            </p:txBody>
          </p:sp>
        </p:grpSp>
      </p:grpSp>
      <p:grpSp>
        <p:nvGrpSpPr>
          <p:cNvPr id="368" name="组合 367">
            <a:extLst>
              <a:ext uri="{FF2B5EF4-FFF2-40B4-BE49-F238E27FC236}">
                <a16:creationId xmlns:a16="http://schemas.microsoft.com/office/drawing/2014/main" id="{34B98F89-60E4-43D9-B8DA-4595A0B7467A}"/>
              </a:ext>
            </a:extLst>
          </p:cNvPr>
          <p:cNvGrpSpPr/>
          <p:nvPr/>
        </p:nvGrpSpPr>
        <p:grpSpPr>
          <a:xfrm>
            <a:off x="1262062" y="3567833"/>
            <a:ext cx="3127933" cy="1713051"/>
            <a:chOff x="1262062" y="3567833"/>
            <a:chExt cx="3127933" cy="1713051"/>
          </a:xfrm>
        </p:grpSpPr>
        <p:grpSp>
          <p:nvGrpSpPr>
            <p:cNvPr id="138" name="组合 137">
              <a:extLst>
                <a:ext uri="{FF2B5EF4-FFF2-40B4-BE49-F238E27FC236}">
                  <a16:creationId xmlns:a16="http://schemas.microsoft.com/office/drawing/2014/main" id="{9FD516B6-9154-44FD-8B4E-BEF04C4D5996}"/>
                </a:ext>
              </a:extLst>
            </p:cNvPr>
            <p:cNvGrpSpPr/>
            <p:nvPr/>
          </p:nvGrpSpPr>
          <p:grpSpPr>
            <a:xfrm>
              <a:off x="1262062" y="3567833"/>
              <a:ext cx="990731" cy="898493"/>
              <a:chOff x="2759076" y="288925"/>
              <a:chExt cx="6189663" cy="5613400"/>
            </a:xfrm>
          </p:grpSpPr>
          <p:sp>
            <p:nvSpPr>
              <p:cNvPr id="139" name="Freeform 6">
                <a:extLst>
                  <a:ext uri="{FF2B5EF4-FFF2-40B4-BE49-F238E27FC236}">
                    <a16:creationId xmlns:a16="http://schemas.microsoft.com/office/drawing/2014/main" id="{A95FF7D3-01DE-42B8-A51E-DB00A802C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076" y="288925"/>
                <a:ext cx="5668963" cy="5575300"/>
              </a:xfrm>
              <a:custGeom>
                <a:avLst/>
                <a:gdLst>
                  <a:gd name="T0" fmla="*/ 1213 w 1337"/>
                  <a:gd name="T1" fmla="*/ 1017 h 1314"/>
                  <a:gd name="T2" fmla="*/ 1296 w 1337"/>
                  <a:gd name="T3" fmla="*/ 849 h 1314"/>
                  <a:gd name="T4" fmla="*/ 1140 w 1337"/>
                  <a:gd name="T5" fmla="*/ 354 h 1314"/>
                  <a:gd name="T6" fmla="*/ 214 w 1337"/>
                  <a:gd name="T7" fmla="*/ 858 h 1314"/>
                  <a:gd name="T8" fmla="*/ 1213 w 1337"/>
                  <a:gd name="T9" fmla="*/ 1017 h 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7" h="1314">
                    <a:moveTo>
                      <a:pt x="1213" y="1017"/>
                    </a:moveTo>
                    <a:cubicBezTo>
                      <a:pt x="1252" y="972"/>
                      <a:pt x="1281" y="917"/>
                      <a:pt x="1296" y="849"/>
                    </a:cubicBezTo>
                    <a:cubicBezTo>
                      <a:pt x="1337" y="672"/>
                      <a:pt x="1261" y="483"/>
                      <a:pt x="1140" y="354"/>
                    </a:cubicBezTo>
                    <a:cubicBezTo>
                      <a:pt x="810" y="0"/>
                      <a:pt x="0" y="355"/>
                      <a:pt x="214" y="858"/>
                    </a:cubicBezTo>
                    <a:cubicBezTo>
                      <a:pt x="365" y="1214"/>
                      <a:pt x="959" y="1314"/>
                      <a:pt x="1213" y="1017"/>
                    </a:cubicBezTo>
                  </a:path>
                </a:pathLst>
              </a:custGeom>
              <a:solidFill>
                <a:srgbClr val="7F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7">
                <a:extLst>
                  <a:ext uri="{FF2B5EF4-FFF2-40B4-BE49-F238E27FC236}">
                    <a16:creationId xmlns:a16="http://schemas.microsoft.com/office/drawing/2014/main" id="{71725A35-CE67-44A7-8CBC-7216A876EC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90988" y="3216275"/>
                <a:ext cx="177800" cy="331788"/>
              </a:xfrm>
              <a:custGeom>
                <a:avLst/>
                <a:gdLst>
                  <a:gd name="T0" fmla="*/ 39 w 42"/>
                  <a:gd name="T1" fmla="*/ 27 h 78"/>
                  <a:gd name="T2" fmla="*/ 38 w 42"/>
                  <a:gd name="T3" fmla="*/ 27 h 78"/>
                  <a:gd name="T4" fmla="*/ 39 w 42"/>
                  <a:gd name="T5" fmla="*/ 38 h 78"/>
                  <a:gd name="T6" fmla="*/ 39 w 42"/>
                  <a:gd name="T7" fmla="*/ 27 h 78"/>
                  <a:gd name="T8" fmla="*/ 39 w 42"/>
                  <a:gd name="T9" fmla="*/ 0 h 78"/>
                  <a:gd name="T10" fmla="*/ 0 w 42"/>
                  <a:gd name="T11" fmla="*/ 39 h 78"/>
                  <a:gd name="T12" fmla="*/ 10 w 42"/>
                  <a:gd name="T13" fmla="*/ 69 h 78"/>
                  <a:gd name="T14" fmla="*/ 36 w 42"/>
                  <a:gd name="T15" fmla="*/ 78 h 78"/>
                  <a:gd name="T16" fmla="*/ 42 w 42"/>
                  <a:gd name="T17" fmla="*/ 77 h 78"/>
                  <a:gd name="T18" fmla="*/ 40 w 42"/>
                  <a:gd name="T19" fmla="*/ 52 h 78"/>
                  <a:gd name="T20" fmla="*/ 24 w 42"/>
                  <a:gd name="T21" fmla="*/ 36 h 78"/>
                  <a:gd name="T22" fmla="*/ 39 w 42"/>
                  <a:gd name="T23" fmla="*/ 19 h 78"/>
                  <a:gd name="T24" fmla="*/ 39 w 42"/>
                  <a:gd name="T2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8">
                    <a:moveTo>
                      <a:pt x="39" y="27"/>
                    </a:moveTo>
                    <a:cubicBezTo>
                      <a:pt x="39" y="27"/>
                      <a:pt x="38" y="27"/>
                      <a:pt x="38" y="27"/>
                    </a:cubicBezTo>
                    <a:cubicBezTo>
                      <a:pt x="29" y="32"/>
                      <a:pt x="34" y="35"/>
                      <a:pt x="39" y="38"/>
                    </a:cubicBezTo>
                    <a:cubicBezTo>
                      <a:pt x="39" y="34"/>
                      <a:pt x="39" y="30"/>
                      <a:pt x="39" y="27"/>
                    </a:cubicBezTo>
                    <a:moveTo>
                      <a:pt x="39" y="0"/>
                    </a:moveTo>
                    <a:cubicBezTo>
                      <a:pt x="19" y="1"/>
                      <a:pt x="2" y="19"/>
                      <a:pt x="0" y="39"/>
                    </a:cubicBezTo>
                    <a:cubicBezTo>
                      <a:pt x="0" y="49"/>
                      <a:pt x="2" y="59"/>
                      <a:pt x="10" y="69"/>
                    </a:cubicBezTo>
                    <a:cubicBezTo>
                      <a:pt x="16" y="75"/>
                      <a:pt x="25" y="78"/>
                      <a:pt x="36" y="78"/>
                    </a:cubicBezTo>
                    <a:cubicBezTo>
                      <a:pt x="38" y="78"/>
                      <a:pt x="40" y="77"/>
                      <a:pt x="42" y="77"/>
                    </a:cubicBezTo>
                    <a:cubicBezTo>
                      <a:pt x="41" y="69"/>
                      <a:pt x="40" y="60"/>
                      <a:pt x="40" y="52"/>
                    </a:cubicBezTo>
                    <a:cubicBezTo>
                      <a:pt x="35" y="52"/>
                      <a:pt x="27" y="44"/>
                      <a:pt x="24" y="36"/>
                    </a:cubicBezTo>
                    <a:cubicBezTo>
                      <a:pt x="22" y="28"/>
                      <a:pt x="24" y="20"/>
                      <a:pt x="39" y="19"/>
                    </a:cubicBezTo>
                    <a:cubicBezTo>
                      <a:pt x="39" y="13"/>
                      <a:pt x="39" y="6"/>
                      <a:pt x="39" y="0"/>
                    </a:cubicBezTo>
                  </a:path>
                </a:pathLst>
              </a:custGeom>
              <a:solidFill>
                <a:srgbClr val="72E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9">
                <a:extLst>
                  <a:ext uri="{FF2B5EF4-FFF2-40B4-BE49-F238E27FC236}">
                    <a16:creationId xmlns:a16="http://schemas.microsoft.com/office/drawing/2014/main" id="{2C50EFB5-2337-41E3-B881-98BF8A46C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751" y="4468813"/>
                <a:ext cx="249238" cy="266700"/>
              </a:xfrm>
              <a:custGeom>
                <a:avLst/>
                <a:gdLst>
                  <a:gd name="T0" fmla="*/ 1 w 59"/>
                  <a:gd name="T1" fmla="*/ 0 h 63"/>
                  <a:gd name="T2" fmla="*/ 8 w 59"/>
                  <a:gd name="T3" fmla="*/ 28 h 63"/>
                  <a:gd name="T4" fmla="*/ 59 w 59"/>
                  <a:gd name="T5" fmla="*/ 63 h 63"/>
                  <a:gd name="T6" fmla="*/ 1 w 59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63">
                    <a:moveTo>
                      <a:pt x="1" y="0"/>
                    </a:moveTo>
                    <a:cubicBezTo>
                      <a:pt x="0" y="9"/>
                      <a:pt x="2" y="19"/>
                      <a:pt x="8" y="28"/>
                    </a:cubicBezTo>
                    <a:cubicBezTo>
                      <a:pt x="23" y="52"/>
                      <a:pt x="41" y="62"/>
                      <a:pt x="59" y="63"/>
                    </a:cubicBezTo>
                    <a:cubicBezTo>
                      <a:pt x="37" y="44"/>
                      <a:pt x="17" y="23"/>
                      <a:pt x="1" y="0"/>
                    </a:cubicBezTo>
                  </a:path>
                </a:pathLst>
              </a:custGeom>
              <a:solidFill>
                <a:srgbClr val="72E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11">
                <a:extLst>
                  <a:ext uri="{FF2B5EF4-FFF2-40B4-BE49-F238E27FC236}">
                    <a16:creationId xmlns:a16="http://schemas.microsoft.com/office/drawing/2014/main" id="{3048B53B-4531-42A4-BDAB-C5D0E79A7D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4351" y="1985963"/>
                <a:ext cx="568325" cy="611188"/>
              </a:xfrm>
              <a:custGeom>
                <a:avLst/>
                <a:gdLst>
                  <a:gd name="T0" fmla="*/ 91 w 134"/>
                  <a:gd name="T1" fmla="*/ 46 h 144"/>
                  <a:gd name="T2" fmla="*/ 75 w 134"/>
                  <a:gd name="T3" fmla="*/ 53 h 144"/>
                  <a:gd name="T4" fmla="*/ 67 w 134"/>
                  <a:gd name="T5" fmla="*/ 73 h 144"/>
                  <a:gd name="T6" fmla="*/ 91 w 134"/>
                  <a:gd name="T7" fmla="*/ 46 h 144"/>
                  <a:gd name="T8" fmla="*/ 91 w 134"/>
                  <a:gd name="T9" fmla="*/ 0 h 144"/>
                  <a:gd name="T10" fmla="*/ 0 w 134"/>
                  <a:gd name="T11" fmla="*/ 88 h 144"/>
                  <a:gd name="T12" fmla="*/ 20 w 134"/>
                  <a:gd name="T13" fmla="*/ 144 h 144"/>
                  <a:gd name="T14" fmla="*/ 48 w 134"/>
                  <a:gd name="T15" fmla="*/ 97 h 144"/>
                  <a:gd name="T16" fmla="*/ 48 w 134"/>
                  <a:gd name="T17" fmla="*/ 97 h 144"/>
                  <a:gd name="T18" fmla="*/ 90 w 134"/>
                  <a:gd name="T19" fmla="*/ 32 h 144"/>
                  <a:gd name="T20" fmla="*/ 98 w 134"/>
                  <a:gd name="T21" fmla="*/ 33 h 144"/>
                  <a:gd name="T22" fmla="*/ 105 w 134"/>
                  <a:gd name="T23" fmla="*/ 34 h 144"/>
                  <a:gd name="T24" fmla="*/ 134 w 134"/>
                  <a:gd name="T25" fmla="*/ 10 h 144"/>
                  <a:gd name="T26" fmla="*/ 91 w 134"/>
                  <a:gd name="T2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4" h="144">
                    <a:moveTo>
                      <a:pt x="91" y="46"/>
                    </a:moveTo>
                    <a:cubicBezTo>
                      <a:pt x="86" y="47"/>
                      <a:pt x="80" y="49"/>
                      <a:pt x="75" y="53"/>
                    </a:cubicBezTo>
                    <a:cubicBezTo>
                      <a:pt x="65" y="62"/>
                      <a:pt x="64" y="68"/>
                      <a:pt x="67" y="73"/>
                    </a:cubicBezTo>
                    <a:cubicBezTo>
                      <a:pt x="75" y="64"/>
                      <a:pt x="83" y="55"/>
                      <a:pt x="91" y="46"/>
                    </a:cubicBezTo>
                    <a:moveTo>
                      <a:pt x="91" y="0"/>
                    </a:moveTo>
                    <a:cubicBezTo>
                      <a:pt x="40" y="0"/>
                      <a:pt x="0" y="39"/>
                      <a:pt x="0" y="88"/>
                    </a:cubicBezTo>
                    <a:cubicBezTo>
                      <a:pt x="0" y="108"/>
                      <a:pt x="8" y="127"/>
                      <a:pt x="20" y="144"/>
                    </a:cubicBezTo>
                    <a:cubicBezTo>
                      <a:pt x="28" y="127"/>
                      <a:pt x="38" y="112"/>
                      <a:pt x="48" y="97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28" y="63"/>
                      <a:pt x="55" y="32"/>
                      <a:pt x="90" y="32"/>
                    </a:cubicBezTo>
                    <a:cubicBezTo>
                      <a:pt x="93" y="32"/>
                      <a:pt x="95" y="32"/>
                      <a:pt x="98" y="33"/>
                    </a:cubicBezTo>
                    <a:cubicBezTo>
                      <a:pt x="100" y="33"/>
                      <a:pt x="103" y="33"/>
                      <a:pt x="105" y="34"/>
                    </a:cubicBezTo>
                    <a:cubicBezTo>
                      <a:pt x="114" y="25"/>
                      <a:pt x="124" y="18"/>
                      <a:pt x="134" y="10"/>
                    </a:cubicBezTo>
                    <a:cubicBezTo>
                      <a:pt x="122" y="4"/>
                      <a:pt x="107" y="0"/>
                      <a:pt x="91" y="0"/>
                    </a:cubicBezTo>
                  </a:path>
                </a:pathLst>
              </a:custGeom>
              <a:solidFill>
                <a:srgbClr val="72E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12">
                <a:extLst>
                  <a:ext uri="{FF2B5EF4-FFF2-40B4-BE49-F238E27FC236}">
                    <a16:creationId xmlns:a16="http://schemas.microsoft.com/office/drawing/2014/main" id="{7D06D71E-2291-4020-BE1B-67373FA3A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901" y="1189038"/>
                <a:ext cx="3086100" cy="3906838"/>
              </a:xfrm>
              <a:custGeom>
                <a:avLst/>
                <a:gdLst>
                  <a:gd name="T0" fmla="*/ 632 w 728"/>
                  <a:gd name="T1" fmla="*/ 0 h 921"/>
                  <a:gd name="T2" fmla="*/ 355 w 728"/>
                  <a:gd name="T3" fmla="*/ 60 h 921"/>
                  <a:gd name="T4" fmla="*/ 46 w 728"/>
                  <a:gd name="T5" fmla="*/ 378 h 921"/>
                  <a:gd name="T6" fmla="*/ 200 w 728"/>
                  <a:gd name="T7" fmla="*/ 823 h 921"/>
                  <a:gd name="T8" fmla="*/ 361 w 728"/>
                  <a:gd name="T9" fmla="*/ 921 h 921"/>
                  <a:gd name="T10" fmla="*/ 166 w 728"/>
                  <a:gd name="T11" fmla="*/ 756 h 921"/>
                  <a:gd name="T12" fmla="*/ 75 w 728"/>
                  <a:gd name="T13" fmla="*/ 406 h 921"/>
                  <a:gd name="T14" fmla="*/ 478 w 728"/>
                  <a:gd name="T15" fmla="*/ 38 h 921"/>
                  <a:gd name="T16" fmla="*/ 657 w 728"/>
                  <a:gd name="T17" fmla="*/ 8 h 921"/>
                  <a:gd name="T18" fmla="*/ 687 w 728"/>
                  <a:gd name="T19" fmla="*/ 7 h 921"/>
                  <a:gd name="T20" fmla="*/ 703 w 728"/>
                  <a:gd name="T21" fmla="*/ 8 h 921"/>
                  <a:gd name="T22" fmla="*/ 728 w 728"/>
                  <a:gd name="T23" fmla="*/ 8 h 921"/>
                  <a:gd name="T24" fmla="*/ 632 w 728"/>
                  <a:gd name="T25" fmla="*/ 0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8" h="921">
                    <a:moveTo>
                      <a:pt x="632" y="0"/>
                    </a:moveTo>
                    <a:cubicBezTo>
                      <a:pt x="537" y="0"/>
                      <a:pt x="441" y="22"/>
                      <a:pt x="355" y="60"/>
                    </a:cubicBezTo>
                    <a:cubicBezTo>
                      <a:pt x="218" y="120"/>
                      <a:pt x="88" y="229"/>
                      <a:pt x="46" y="378"/>
                    </a:cubicBezTo>
                    <a:cubicBezTo>
                      <a:pt x="0" y="542"/>
                      <a:pt x="74" y="716"/>
                      <a:pt x="200" y="823"/>
                    </a:cubicBezTo>
                    <a:cubicBezTo>
                      <a:pt x="248" y="863"/>
                      <a:pt x="303" y="896"/>
                      <a:pt x="361" y="921"/>
                    </a:cubicBezTo>
                    <a:cubicBezTo>
                      <a:pt x="287" y="877"/>
                      <a:pt x="219" y="825"/>
                      <a:pt x="166" y="756"/>
                    </a:cubicBezTo>
                    <a:cubicBezTo>
                      <a:pt x="91" y="657"/>
                      <a:pt x="49" y="529"/>
                      <a:pt x="75" y="406"/>
                    </a:cubicBezTo>
                    <a:cubicBezTo>
                      <a:pt x="115" y="214"/>
                      <a:pt x="308" y="96"/>
                      <a:pt x="478" y="38"/>
                    </a:cubicBezTo>
                    <a:cubicBezTo>
                      <a:pt x="535" y="19"/>
                      <a:pt x="596" y="10"/>
                      <a:pt x="657" y="8"/>
                    </a:cubicBezTo>
                    <a:cubicBezTo>
                      <a:pt x="667" y="8"/>
                      <a:pt x="677" y="7"/>
                      <a:pt x="687" y="7"/>
                    </a:cubicBezTo>
                    <a:cubicBezTo>
                      <a:pt x="692" y="7"/>
                      <a:pt x="697" y="7"/>
                      <a:pt x="703" y="8"/>
                    </a:cubicBezTo>
                    <a:cubicBezTo>
                      <a:pt x="711" y="8"/>
                      <a:pt x="719" y="8"/>
                      <a:pt x="728" y="8"/>
                    </a:cubicBezTo>
                    <a:cubicBezTo>
                      <a:pt x="696" y="3"/>
                      <a:pt x="664" y="0"/>
                      <a:pt x="632" y="0"/>
                    </a:cubicBezTo>
                  </a:path>
                </a:pathLst>
              </a:custGeom>
              <a:solidFill>
                <a:srgbClr val="4DD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13">
                <a:extLst>
                  <a:ext uri="{FF2B5EF4-FFF2-40B4-BE49-F238E27FC236}">
                    <a16:creationId xmlns:a16="http://schemas.microsoft.com/office/drawing/2014/main" id="{4EAECC98-B6F5-4D2C-AD8C-A6F36DABA5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9076" y="288925"/>
                <a:ext cx="6067425" cy="5575300"/>
              </a:xfrm>
              <a:custGeom>
                <a:avLst/>
                <a:gdLst>
                  <a:gd name="T0" fmla="*/ 1207 w 1431"/>
                  <a:gd name="T1" fmla="*/ 292 h 1314"/>
                  <a:gd name="T2" fmla="*/ 1011 w 1431"/>
                  <a:gd name="T3" fmla="*/ 161 h 1314"/>
                  <a:gd name="T4" fmla="*/ 783 w 1431"/>
                  <a:gd name="T5" fmla="*/ 121 h 1314"/>
                  <a:gd name="T6" fmla="*/ 167 w 1431"/>
                  <a:gd name="T7" fmla="*/ 430 h 1314"/>
                  <a:gd name="T8" fmla="*/ 88 w 1431"/>
                  <a:gd name="T9" fmla="*/ 645 h 1314"/>
                  <a:gd name="T10" fmla="*/ 128 w 1431"/>
                  <a:gd name="T11" fmla="*/ 892 h 1314"/>
                  <a:gd name="T12" fmla="*/ 401 w 1431"/>
                  <a:gd name="T13" fmla="*/ 1182 h 1314"/>
                  <a:gd name="T14" fmla="*/ 794 w 1431"/>
                  <a:gd name="T15" fmla="*/ 1281 h 1314"/>
                  <a:gd name="T16" fmla="*/ 794 w 1431"/>
                  <a:gd name="T17" fmla="*/ 1281 h 1314"/>
                  <a:gd name="T18" fmla="*/ 1063 w 1431"/>
                  <a:gd name="T19" fmla="*/ 1232 h 1314"/>
                  <a:gd name="T20" fmla="*/ 1286 w 1431"/>
                  <a:gd name="T21" fmla="*/ 1075 h 1314"/>
                  <a:gd name="T22" fmla="*/ 1387 w 1431"/>
                  <a:gd name="T23" fmla="*/ 871 h 1314"/>
                  <a:gd name="T24" fmla="*/ 1207 w 1431"/>
                  <a:gd name="T25" fmla="*/ 292 h 1314"/>
                  <a:gd name="T26" fmla="*/ 1296 w 1431"/>
                  <a:gd name="T27" fmla="*/ 849 h 1314"/>
                  <a:gd name="T28" fmla="*/ 1213 w 1431"/>
                  <a:gd name="T29" fmla="*/ 1017 h 1314"/>
                  <a:gd name="T30" fmla="*/ 214 w 1431"/>
                  <a:gd name="T31" fmla="*/ 858 h 1314"/>
                  <a:gd name="T32" fmla="*/ 1140 w 1431"/>
                  <a:gd name="T33" fmla="*/ 354 h 1314"/>
                  <a:gd name="T34" fmla="*/ 1296 w 1431"/>
                  <a:gd name="T35" fmla="*/ 849 h 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31" h="1314">
                    <a:moveTo>
                      <a:pt x="1207" y="292"/>
                    </a:moveTo>
                    <a:cubicBezTo>
                      <a:pt x="1154" y="234"/>
                      <a:pt x="1088" y="190"/>
                      <a:pt x="1011" y="161"/>
                    </a:cubicBezTo>
                    <a:cubicBezTo>
                      <a:pt x="941" y="135"/>
                      <a:pt x="865" y="121"/>
                      <a:pt x="783" y="121"/>
                    </a:cubicBezTo>
                    <a:cubicBezTo>
                      <a:pt x="537" y="121"/>
                      <a:pt x="289" y="245"/>
                      <a:pt x="167" y="430"/>
                    </a:cubicBezTo>
                    <a:cubicBezTo>
                      <a:pt x="123" y="497"/>
                      <a:pt x="96" y="569"/>
                      <a:pt x="88" y="645"/>
                    </a:cubicBezTo>
                    <a:cubicBezTo>
                      <a:pt x="80" y="726"/>
                      <a:pt x="93" y="809"/>
                      <a:pt x="128" y="892"/>
                    </a:cubicBezTo>
                    <a:cubicBezTo>
                      <a:pt x="179" y="1011"/>
                      <a:pt x="274" y="1111"/>
                      <a:pt x="401" y="1182"/>
                    </a:cubicBezTo>
                    <a:cubicBezTo>
                      <a:pt x="518" y="1246"/>
                      <a:pt x="657" y="1281"/>
                      <a:pt x="794" y="1281"/>
                    </a:cubicBezTo>
                    <a:cubicBezTo>
                      <a:pt x="794" y="1281"/>
                      <a:pt x="794" y="1281"/>
                      <a:pt x="794" y="1281"/>
                    </a:cubicBezTo>
                    <a:cubicBezTo>
                      <a:pt x="890" y="1281"/>
                      <a:pt x="980" y="1265"/>
                      <a:pt x="1063" y="1232"/>
                    </a:cubicBezTo>
                    <a:cubicBezTo>
                      <a:pt x="1152" y="1197"/>
                      <a:pt x="1227" y="1144"/>
                      <a:pt x="1286" y="1075"/>
                    </a:cubicBezTo>
                    <a:cubicBezTo>
                      <a:pt x="1335" y="1018"/>
                      <a:pt x="1369" y="949"/>
                      <a:pt x="1387" y="871"/>
                    </a:cubicBezTo>
                    <a:cubicBezTo>
                      <a:pt x="1431" y="679"/>
                      <a:pt x="1362" y="457"/>
                      <a:pt x="1207" y="292"/>
                    </a:cubicBezTo>
                    <a:moveTo>
                      <a:pt x="1296" y="849"/>
                    </a:moveTo>
                    <a:cubicBezTo>
                      <a:pt x="1281" y="917"/>
                      <a:pt x="1252" y="972"/>
                      <a:pt x="1213" y="1017"/>
                    </a:cubicBezTo>
                    <a:cubicBezTo>
                      <a:pt x="959" y="1314"/>
                      <a:pt x="365" y="1214"/>
                      <a:pt x="214" y="858"/>
                    </a:cubicBezTo>
                    <a:cubicBezTo>
                      <a:pt x="0" y="355"/>
                      <a:pt x="810" y="0"/>
                      <a:pt x="1140" y="354"/>
                    </a:cubicBezTo>
                    <a:cubicBezTo>
                      <a:pt x="1261" y="483"/>
                      <a:pt x="1337" y="672"/>
                      <a:pt x="1296" y="849"/>
                    </a:cubicBezTo>
                  </a:path>
                </a:pathLst>
              </a:custGeom>
              <a:solidFill>
                <a:srgbClr val="B2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14">
                <a:extLst>
                  <a:ext uri="{FF2B5EF4-FFF2-40B4-BE49-F238E27FC236}">
                    <a16:creationId xmlns:a16="http://schemas.microsoft.com/office/drawing/2014/main" id="{BC75D746-DCA2-4233-8691-C608FB2A6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701" y="641350"/>
                <a:ext cx="5888038" cy="5260975"/>
              </a:xfrm>
              <a:custGeom>
                <a:avLst/>
                <a:gdLst>
                  <a:gd name="T0" fmla="*/ 1138 w 1389"/>
                  <a:gd name="T1" fmla="*/ 207 h 1240"/>
                  <a:gd name="T2" fmla="*/ 426 w 1389"/>
                  <a:gd name="T3" fmla="*/ 91 h 1240"/>
                  <a:gd name="T4" fmla="*/ 140 w 1389"/>
                  <a:gd name="T5" fmla="*/ 286 h 1240"/>
                  <a:gd name="T6" fmla="*/ 14 w 1389"/>
                  <a:gd name="T7" fmla="*/ 638 h 1240"/>
                  <a:gd name="T8" fmla="*/ 165 w 1389"/>
                  <a:gd name="T9" fmla="*/ 975 h 1240"/>
                  <a:gd name="T10" fmla="*/ 489 w 1389"/>
                  <a:gd name="T11" fmla="*/ 1166 h 1240"/>
                  <a:gd name="T12" fmla="*/ 1216 w 1389"/>
                  <a:gd name="T13" fmla="*/ 994 h 1240"/>
                  <a:gd name="T14" fmla="*/ 1331 w 1389"/>
                  <a:gd name="T15" fmla="*/ 663 h 1240"/>
                  <a:gd name="T16" fmla="*/ 1229 w 1389"/>
                  <a:gd name="T17" fmla="*/ 327 h 1240"/>
                  <a:gd name="T18" fmla="*/ 1138 w 1389"/>
                  <a:gd name="T19" fmla="*/ 207 h 1240"/>
                  <a:gd name="T20" fmla="*/ 1135 w 1389"/>
                  <a:gd name="T21" fmla="*/ 210 h 1240"/>
                  <a:gd name="T22" fmla="*/ 1274 w 1389"/>
                  <a:gd name="T23" fmla="*/ 900 h 1240"/>
                  <a:gd name="T24" fmla="*/ 987 w 1389"/>
                  <a:gd name="T25" fmla="*/ 1149 h 1240"/>
                  <a:gd name="T26" fmla="*/ 571 w 1389"/>
                  <a:gd name="T27" fmla="*/ 1182 h 1240"/>
                  <a:gd name="T28" fmla="*/ 209 w 1389"/>
                  <a:gd name="T29" fmla="*/ 1012 h 1240"/>
                  <a:gd name="T30" fmla="*/ 23 w 1389"/>
                  <a:gd name="T31" fmla="*/ 684 h 1240"/>
                  <a:gd name="T32" fmla="*/ 133 w 1389"/>
                  <a:gd name="T33" fmla="*/ 299 h 1240"/>
                  <a:gd name="T34" fmla="*/ 427 w 1389"/>
                  <a:gd name="T35" fmla="*/ 95 h 1240"/>
                  <a:gd name="T36" fmla="*/ 1135 w 1389"/>
                  <a:gd name="T37" fmla="*/ 210 h 1240"/>
                  <a:gd name="T38" fmla="*/ 1138 w 1389"/>
                  <a:gd name="T39" fmla="*/ 207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89" h="1240">
                    <a:moveTo>
                      <a:pt x="1138" y="207"/>
                    </a:moveTo>
                    <a:cubicBezTo>
                      <a:pt x="956" y="14"/>
                      <a:pt x="661" y="0"/>
                      <a:pt x="426" y="91"/>
                    </a:cubicBezTo>
                    <a:cubicBezTo>
                      <a:pt x="317" y="133"/>
                      <a:pt x="216" y="199"/>
                      <a:pt x="140" y="286"/>
                    </a:cubicBezTo>
                    <a:cubicBezTo>
                      <a:pt x="55" y="383"/>
                      <a:pt x="6" y="508"/>
                      <a:pt x="14" y="638"/>
                    </a:cubicBezTo>
                    <a:cubicBezTo>
                      <a:pt x="21" y="764"/>
                      <a:pt x="79" y="884"/>
                      <a:pt x="165" y="975"/>
                    </a:cubicBezTo>
                    <a:cubicBezTo>
                      <a:pt x="252" y="1067"/>
                      <a:pt x="367" y="1130"/>
                      <a:pt x="489" y="1166"/>
                    </a:cubicBezTo>
                    <a:cubicBezTo>
                      <a:pt x="738" y="1240"/>
                      <a:pt x="1040" y="1198"/>
                      <a:pt x="1216" y="994"/>
                    </a:cubicBezTo>
                    <a:cubicBezTo>
                      <a:pt x="1295" y="902"/>
                      <a:pt x="1332" y="782"/>
                      <a:pt x="1331" y="663"/>
                    </a:cubicBezTo>
                    <a:cubicBezTo>
                      <a:pt x="1329" y="544"/>
                      <a:pt x="1290" y="427"/>
                      <a:pt x="1229" y="327"/>
                    </a:cubicBezTo>
                    <a:cubicBezTo>
                      <a:pt x="1203" y="284"/>
                      <a:pt x="1172" y="244"/>
                      <a:pt x="1138" y="207"/>
                    </a:cubicBezTo>
                    <a:cubicBezTo>
                      <a:pt x="1136" y="206"/>
                      <a:pt x="1133" y="208"/>
                      <a:pt x="1135" y="210"/>
                    </a:cubicBezTo>
                    <a:cubicBezTo>
                      <a:pt x="1303" y="391"/>
                      <a:pt x="1389" y="669"/>
                      <a:pt x="1274" y="900"/>
                    </a:cubicBezTo>
                    <a:cubicBezTo>
                      <a:pt x="1215" y="1017"/>
                      <a:pt x="1107" y="1102"/>
                      <a:pt x="987" y="1149"/>
                    </a:cubicBezTo>
                    <a:cubicBezTo>
                      <a:pt x="856" y="1201"/>
                      <a:pt x="709" y="1208"/>
                      <a:pt x="571" y="1182"/>
                    </a:cubicBezTo>
                    <a:cubicBezTo>
                      <a:pt x="438" y="1157"/>
                      <a:pt x="311" y="1101"/>
                      <a:pt x="209" y="1012"/>
                    </a:cubicBezTo>
                    <a:cubicBezTo>
                      <a:pt x="112" y="927"/>
                      <a:pt x="44" y="812"/>
                      <a:pt x="23" y="684"/>
                    </a:cubicBezTo>
                    <a:cubicBezTo>
                      <a:pt x="0" y="545"/>
                      <a:pt x="45" y="407"/>
                      <a:pt x="133" y="299"/>
                    </a:cubicBezTo>
                    <a:cubicBezTo>
                      <a:pt x="210" y="206"/>
                      <a:pt x="315" y="138"/>
                      <a:pt x="427" y="95"/>
                    </a:cubicBezTo>
                    <a:cubicBezTo>
                      <a:pt x="661" y="3"/>
                      <a:pt x="955" y="19"/>
                      <a:pt x="1135" y="210"/>
                    </a:cubicBezTo>
                    <a:cubicBezTo>
                      <a:pt x="1137" y="212"/>
                      <a:pt x="1139" y="209"/>
                      <a:pt x="1138" y="207"/>
                    </a:cubicBezTo>
                  </a:path>
                </a:pathLst>
              </a:custGeom>
              <a:solidFill>
                <a:srgbClr val="59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15">
                <a:extLst>
                  <a:ext uri="{FF2B5EF4-FFF2-40B4-BE49-F238E27FC236}">
                    <a16:creationId xmlns:a16="http://schemas.microsoft.com/office/drawing/2014/main" id="{505CC427-B4D1-49F1-A8F4-9FED113CE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901" y="1095375"/>
                <a:ext cx="4986338" cy="4332288"/>
              </a:xfrm>
              <a:custGeom>
                <a:avLst/>
                <a:gdLst>
                  <a:gd name="T0" fmla="*/ 1145 w 1176"/>
                  <a:gd name="T1" fmla="*/ 659 h 1021"/>
                  <a:gd name="T2" fmla="*/ 1059 w 1176"/>
                  <a:gd name="T3" fmla="*/ 830 h 1021"/>
                  <a:gd name="T4" fmla="*/ 959 w 1176"/>
                  <a:gd name="T5" fmla="*/ 915 h 1021"/>
                  <a:gd name="T6" fmla="*/ 708 w 1176"/>
                  <a:gd name="T7" fmla="*/ 997 h 1021"/>
                  <a:gd name="T8" fmla="*/ 200 w 1176"/>
                  <a:gd name="T9" fmla="*/ 845 h 1021"/>
                  <a:gd name="T10" fmla="*/ 46 w 1176"/>
                  <a:gd name="T11" fmla="*/ 400 h 1021"/>
                  <a:gd name="T12" fmla="*/ 355 w 1176"/>
                  <a:gd name="T13" fmla="*/ 82 h 1021"/>
                  <a:gd name="T14" fmla="*/ 821 w 1176"/>
                  <a:gd name="T15" fmla="*/ 54 h 1021"/>
                  <a:gd name="T16" fmla="*/ 1021 w 1176"/>
                  <a:gd name="T17" fmla="*/ 201 h 1021"/>
                  <a:gd name="T18" fmla="*/ 1156 w 1176"/>
                  <a:gd name="T19" fmla="*/ 552 h 1021"/>
                  <a:gd name="T20" fmla="*/ 1145 w 1176"/>
                  <a:gd name="T21" fmla="*/ 659 h 1021"/>
                  <a:gd name="T22" fmla="*/ 1149 w 1176"/>
                  <a:gd name="T23" fmla="*/ 660 h 1021"/>
                  <a:gd name="T24" fmla="*/ 1095 w 1176"/>
                  <a:gd name="T25" fmla="*/ 308 h 1021"/>
                  <a:gd name="T26" fmla="*/ 902 w 1176"/>
                  <a:gd name="T27" fmla="*/ 89 h 1021"/>
                  <a:gd name="T28" fmla="*/ 455 w 1176"/>
                  <a:gd name="T29" fmla="*/ 43 h 1021"/>
                  <a:gd name="T30" fmla="*/ 88 w 1176"/>
                  <a:gd name="T31" fmla="*/ 298 h 1021"/>
                  <a:gd name="T32" fmla="*/ 28 w 1176"/>
                  <a:gd name="T33" fmla="*/ 502 h 1021"/>
                  <a:gd name="T34" fmla="*/ 97 w 1176"/>
                  <a:gd name="T35" fmla="*/ 733 h 1021"/>
                  <a:gd name="T36" fmla="*/ 532 w 1176"/>
                  <a:gd name="T37" fmla="*/ 995 h 1021"/>
                  <a:gd name="T38" fmla="*/ 1022 w 1176"/>
                  <a:gd name="T39" fmla="*/ 873 h 1021"/>
                  <a:gd name="T40" fmla="*/ 1149 w 1176"/>
                  <a:gd name="T41" fmla="*/ 660 h 1021"/>
                  <a:gd name="T42" fmla="*/ 1145 w 1176"/>
                  <a:gd name="T43" fmla="*/ 659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76" h="1021">
                    <a:moveTo>
                      <a:pt x="1145" y="659"/>
                    </a:moveTo>
                    <a:cubicBezTo>
                      <a:pt x="1130" y="722"/>
                      <a:pt x="1102" y="781"/>
                      <a:pt x="1059" y="830"/>
                    </a:cubicBezTo>
                    <a:cubicBezTo>
                      <a:pt x="1030" y="863"/>
                      <a:pt x="996" y="891"/>
                      <a:pt x="959" y="915"/>
                    </a:cubicBezTo>
                    <a:cubicBezTo>
                      <a:pt x="884" y="962"/>
                      <a:pt x="796" y="988"/>
                      <a:pt x="708" y="997"/>
                    </a:cubicBezTo>
                    <a:cubicBezTo>
                      <a:pt x="530" y="1014"/>
                      <a:pt x="338" y="962"/>
                      <a:pt x="200" y="845"/>
                    </a:cubicBezTo>
                    <a:cubicBezTo>
                      <a:pt x="74" y="738"/>
                      <a:pt x="0" y="564"/>
                      <a:pt x="46" y="400"/>
                    </a:cubicBezTo>
                    <a:cubicBezTo>
                      <a:pt x="88" y="251"/>
                      <a:pt x="218" y="142"/>
                      <a:pt x="355" y="82"/>
                    </a:cubicBezTo>
                    <a:cubicBezTo>
                      <a:pt x="499" y="19"/>
                      <a:pt x="671" y="0"/>
                      <a:pt x="821" y="54"/>
                    </a:cubicBezTo>
                    <a:cubicBezTo>
                      <a:pt x="901" y="83"/>
                      <a:pt x="967" y="135"/>
                      <a:pt x="1021" y="201"/>
                    </a:cubicBezTo>
                    <a:cubicBezTo>
                      <a:pt x="1101" y="300"/>
                      <a:pt x="1153" y="424"/>
                      <a:pt x="1156" y="552"/>
                    </a:cubicBezTo>
                    <a:cubicBezTo>
                      <a:pt x="1157" y="588"/>
                      <a:pt x="1153" y="624"/>
                      <a:pt x="1145" y="659"/>
                    </a:cubicBezTo>
                    <a:cubicBezTo>
                      <a:pt x="1145" y="661"/>
                      <a:pt x="1148" y="662"/>
                      <a:pt x="1149" y="660"/>
                    </a:cubicBezTo>
                    <a:cubicBezTo>
                      <a:pt x="1176" y="540"/>
                      <a:pt x="1150" y="416"/>
                      <a:pt x="1095" y="308"/>
                    </a:cubicBezTo>
                    <a:cubicBezTo>
                      <a:pt x="1051" y="221"/>
                      <a:pt x="986" y="140"/>
                      <a:pt x="902" y="89"/>
                    </a:cubicBezTo>
                    <a:cubicBezTo>
                      <a:pt x="770" y="8"/>
                      <a:pt x="602" y="3"/>
                      <a:pt x="455" y="43"/>
                    </a:cubicBezTo>
                    <a:cubicBezTo>
                      <a:pt x="310" y="82"/>
                      <a:pt x="168" y="168"/>
                      <a:pt x="88" y="298"/>
                    </a:cubicBezTo>
                    <a:cubicBezTo>
                      <a:pt x="50" y="359"/>
                      <a:pt x="28" y="430"/>
                      <a:pt x="28" y="502"/>
                    </a:cubicBezTo>
                    <a:cubicBezTo>
                      <a:pt x="28" y="583"/>
                      <a:pt x="54" y="665"/>
                      <a:pt x="97" y="733"/>
                    </a:cubicBezTo>
                    <a:cubicBezTo>
                      <a:pt x="191" y="882"/>
                      <a:pt x="362" y="969"/>
                      <a:pt x="532" y="995"/>
                    </a:cubicBezTo>
                    <a:cubicBezTo>
                      <a:pt x="702" y="1021"/>
                      <a:pt x="890" y="989"/>
                      <a:pt x="1022" y="873"/>
                    </a:cubicBezTo>
                    <a:cubicBezTo>
                      <a:pt x="1086" y="817"/>
                      <a:pt x="1129" y="743"/>
                      <a:pt x="1149" y="660"/>
                    </a:cubicBezTo>
                    <a:cubicBezTo>
                      <a:pt x="1149" y="657"/>
                      <a:pt x="1146" y="656"/>
                      <a:pt x="1145" y="659"/>
                    </a:cubicBezTo>
                  </a:path>
                </a:pathLst>
              </a:custGeom>
              <a:solidFill>
                <a:srgbClr val="59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16">
                <a:extLst>
                  <a:ext uri="{FF2B5EF4-FFF2-40B4-BE49-F238E27FC236}">
                    <a16:creationId xmlns:a16="http://schemas.microsoft.com/office/drawing/2014/main" id="{07164EA4-0CFC-4388-BFF4-DEB09F2008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87701" y="852488"/>
                <a:ext cx="5541963" cy="4783138"/>
              </a:xfrm>
              <a:custGeom>
                <a:avLst/>
                <a:gdLst>
                  <a:gd name="T0" fmla="*/ 691 w 1307"/>
                  <a:gd name="T1" fmla="*/ 1080 h 1127"/>
                  <a:gd name="T2" fmla="*/ 94 w 1307"/>
                  <a:gd name="T3" fmla="*/ 733 h 1127"/>
                  <a:gd name="T4" fmla="*/ 66 w 1307"/>
                  <a:gd name="T5" fmla="*/ 467 h 1127"/>
                  <a:gd name="T6" fmla="*/ 200 w 1307"/>
                  <a:gd name="T7" fmla="*/ 223 h 1127"/>
                  <a:gd name="T8" fmla="*/ 681 w 1307"/>
                  <a:gd name="T9" fmla="*/ 56 h 1127"/>
                  <a:gd name="T10" fmla="*/ 1055 w 1307"/>
                  <a:gd name="T11" fmla="*/ 206 h 1127"/>
                  <a:gd name="T12" fmla="*/ 1207 w 1307"/>
                  <a:gd name="T13" fmla="*/ 474 h 1127"/>
                  <a:gd name="T14" fmla="*/ 1091 w 1307"/>
                  <a:gd name="T15" fmla="*/ 925 h 1127"/>
                  <a:gd name="T16" fmla="*/ 691 w 1307"/>
                  <a:gd name="T17" fmla="*/ 1080 h 1127"/>
                  <a:gd name="T18" fmla="*/ 643 w 1307"/>
                  <a:gd name="T19" fmla="*/ 0 h 1127"/>
                  <a:gd name="T20" fmla="*/ 306 w 1307"/>
                  <a:gd name="T21" fmla="*/ 88 h 1127"/>
                  <a:gd name="T22" fmla="*/ 119 w 1307"/>
                  <a:gd name="T23" fmla="*/ 234 h 1127"/>
                  <a:gd name="T24" fmla="*/ 8 w 1307"/>
                  <a:gd name="T25" fmla="*/ 514 h 1127"/>
                  <a:gd name="T26" fmla="*/ 47 w 1307"/>
                  <a:gd name="T27" fmla="*/ 750 h 1127"/>
                  <a:gd name="T28" fmla="*/ 311 w 1307"/>
                  <a:gd name="T29" fmla="*/ 1030 h 1127"/>
                  <a:gd name="T30" fmla="*/ 693 w 1307"/>
                  <a:gd name="T31" fmla="*/ 1127 h 1127"/>
                  <a:gd name="T32" fmla="*/ 693 w 1307"/>
                  <a:gd name="T33" fmla="*/ 1127 h 1127"/>
                  <a:gd name="T34" fmla="*/ 954 w 1307"/>
                  <a:gd name="T35" fmla="*/ 1079 h 1127"/>
                  <a:gd name="T36" fmla="*/ 1168 w 1307"/>
                  <a:gd name="T37" fmla="*/ 928 h 1127"/>
                  <a:gd name="T38" fmla="*/ 1265 w 1307"/>
                  <a:gd name="T39" fmla="*/ 733 h 1127"/>
                  <a:gd name="T40" fmla="*/ 1091 w 1307"/>
                  <a:gd name="T41" fmla="*/ 173 h 1127"/>
                  <a:gd name="T42" fmla="*/ 903 w 1307"/>
                  <a:gd name="T43" fmla="*/ 48 h 1127"/>
                  <a:gd name="T44" fmla="*/ 643 w 1307"/>
                  <a:gd name="T45" fmla="*/ 0 h 1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07" h="1127">
                    <a:moveTo>
                      <a:pt x="691" y="1080"/>
                    </a:moveTo>
                    <a:cubicBezTo>
                      <a:pt x="422" y="1080"/>
                      <a:pt x="182" y="941"/>
                      <a:pt x="94" y="733"/>
                    </a:cubicBezTo>
                    <a:cubicBezTo>
                      <a:pt x="60" y="655"/>
                      <a:pt x="46" y="551"/>
                      <a:pt x="66" y="467"/>
                    </a:cubicBezTo>
                    <a:cubicBezTo>
                      <a:pt x="88" y="376"/>
                      <a:pt x="131" y="288"/>
                      <a:pt x="200" y="223"/>
                    </a:cubicBezTo>
                    <a:cubicBezTo>
                      <a:pt x="328" y="104"/>
                      <a:pt x="510" y="56"/>
                      <a:pt x="681" y="56"/>
                    </a:cubicBezTo>
                    <a:cubicBezTo>
                      <a:pt x="832" y="56"/>
                      <a:pt x="965" y="109"/>
                      <a:pt x="1055" y="206"/>
                    </a:cubicBezTo>
                    <a:cubicBezTo>
                      <a:pt x="1123" y="279"/>
                      <a:pt x="1180" y="378"/>
                      <a:pt x="1207" y="474"/>
                    </a:cubicBezTo>
                    <a:cubicBezTo>
                      <a:pt x="1257" y="652"/>
                      <a:pt x="1227" y="798"/>
                      <a:pt x="1091" y="925"/>
                    </a:cubicBezTo>
                    <a:cubicBezTo>
                      <a:pt x="985" y="1024"/>
                      <a:pt x="835" y="1080"/>
                      <a:pt x="691" y="1080"/>
                    </a:cubicBezTo>
                    <a:moveTo>
                      <a:pt x="643" y="0"/>
                    </a:moveTo>
                    <a:cubicBezTo>
                      <a:pt x="526" y="0"/>
                      <a:pt x="409" y="29"/>
                      <a:pt x="306" y="88"/>
                    </a:cubicBezTo>
                    <a:cubicBezTo>
                      <a:pt x="234" y="130"/>
                      <a:pt x="173" y="170"/>
                      <a:pt x="119" y="234"/>
                    </a:cubicBezTo>
                    <a:cubicBezTo>
                      <a:pt x="47" y="320"/>
                      <a:pt x="20" y="407"/>
                      <a:pt x="8" y="514"/>
                    </a:cubicBezTo>
                    <a:cubicBezTo>
                      <a:pt x="0" y="592"/>
                      <a:pt x="13" y="671"/>
                      <a:pt x="47" y="750"/>
                    </a:cubicBezTo>
                    <a:cubicBezTo>
                      <a:pt x="96" y="865"/>
                      <a:pt x="187" y="962"/>
                      <a:pt x="311" y="1030"/>
                    </a:cubicBezTo>
                    <a:cubicBezTo>
                      <a:pt x="424" y="1093"/>
                      <a:pt x="560" y="1127"/>
                      <a:pt x="693" y="1127"/>
                    </a:cubicBezTo>
                    <a:cubicBezTo>
                      <a:pt x="693" y="1127"/>
                      <a:pt x="693" y="1127"/>
                      <a:pt x="693" y="1127"/>
                    </a:cubicBezTo>
                    <a:cubicBezTo>
                      <a:pt x="787" y="1127"/>
                      <a:pt x="874" y="1111"/>
                      <a:pt x="954" y="1079"/>
                    </a:cubicBezTo>
                    <a:cubicBezTo>
                      <a:pt x="1040" y="1045"/>
                      <a:pt x="1112" y="994"/>
                      <a:pt x="1168" y="928"/>
                    </a:cubicBezTo>
                    <a:cubicBezTo>
                      <a:pt x="1215" y="874"/>
                      <a:pt x="1248" y="808"/>
                      <a:pt x="1265" y="733"/>
                    </a:cubicBezTo>
                    <a:cubicBezTo>
                      <a:pt x="1307" y="549"/>
                      <a:pt x="1241" y="334"/>
                      <a:pt x="1091" y="173"/>
                    </a:cubicBezTo>
                    <a:cubicBezTo>
                      <a:pt x="1039" y="118"/>
                      <a:pt x="976" y="76"/>
                      <a:pt x="903" y="48"/>
                    </a:cubicBezTo>
                    <a:cubicBezTo>
                      <a:pt x="820" y="16"/>
                      <a:pt x="731" y="0"/>
                      <a:pt x="643" y="0"/>
                    </a:cubicBezTo>
                  </a:path>
                </a:pathLst>
              </a:custGeom>
              <a:solidFill>
                <a:srgbClr val="C3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17">
                <a:extLst>
                  <a:ext uri="{FF2B5EF4-FFF2-40B4-BE49-F238E27FC236}">
                    <a16:creationId xmlns:a16="http://schemas.microsoft.com/office/drawing/2014/main" id="{B93D1C1E-0FBD-4D9E-A057-5850AC29CE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56088" y="1582738"/>
                <a:ext cx="3867150" cy="3657600"/>
              </a:xfrm>
              <a:custGeom>
                <a:avLst/>
                <a:gdLst>
                  <a:gd name="T0" fmla="*/ 576 w 912"/>
                  <a:gd name="T1" fmla="*/ 536 h 862"/>
                  <a:gd name="T2" fmla="*/ 589 w 912"/>
                  <a:gd name="T3" fmla="*/ 484 h 862"/>
                  <a:gd name="T4" fmla="*/ 602 w 912"/>
                  <a:gd name="T5" fmla="*/ 468 h 862"/>
                  <a:gd name="T6" fmla="*/ 1 w 912"/>
                  <a:gd name="T7" fmla="*/ 437 h 862"/>
                  <a:gd name="T8" fmla="*/ 83 w 912"/>
                  <a:gd name="T9" fmla="*/ 168 h 862"/>
                  <a:gd name="T10" fmla="*/ 101 w 912"/>
                  <a:gd name="T11" fmla="*/ 186 h 862"/>
                  <a:gd name="T12" fmla="*/ 270 w 912"/>
                  <a:gd name="T13" fmla="*/ 425 h 862"/>
                  <a:gd name="T14" fmla="*/ 324 w 912"/>
                  <a:gd name="T15" fmla="*/ 301 h 862"/>
                  <a:gd name="T16" fmla="*/ 324 w 912"/>
                  <a:gd name="T17" fmla="*/ 468 h 862"/>
                  <a:gd name="T18" fmla="*/ 283 w 912"/>
                  <a:gd name="T19" fmla="*/ 348 h 862"/>
                  <a:gd name="T20" fmla="*/ 315 w 912"/>
                  <a:gd name="T21" fmla="*/ 353 h 862"/>
                  <a:gd name="T22" fmla="*/ 312 w 912"/>
                  <a:gd name="T23" fmla="*/ 435 h 862"/>
                  <a:gd name="T24" fmla="*/ 733 w 912"/>
                  <a:gd name="T25" fmla="*/ 178 h 862"/>
                  <a:gd name="T26" fmla="*/ 831 w 912"/>
                  <a:gd name="T27" fmla="*/ 180 h 862"/>
                  <a:gd name="T28" fmla="*/ 772 w 912"/>
                  <a:gd name="T29" fmla="*/ 153 h 862"/>
                  <a:gd name="T30" fmla="*/ 792 w 912"/>
                  <a:gd name="T31" fmla="*/ 163 h 862"/>
                  <a:gd name="T32" fmla="*/ 456 w 912"/>
                  <a:gd name="T33" fmla="*/ 136 h 862"/>
                  <a:gd name="T34" fmla="*/ 486 w 912"/>
                  <a:gd name="T35" fmla="*/ 38 h 862"/>
                  <a:gd name="T36" fmla="*/ 496 w 912"/>
                  <a:gd name="T37" fmla="*/ 161 h 862"/>
                  <a:gd name="T38" fmla="*/ 480 w 912"/>
                  <a:gd name="T39" fmla="*/ 80 h 862"/>
                  <a:gd name="T40" fmla="*/ 507 w 912"/>
                  <a:gd name="T41" fmla="*/ 83 h 862"/>
                  <a:gd name="T42" fmla="*/ 456 w 912"/>
                  <a:gd name="T43" fmla="*/ 136 h 862"/>
                  <a:gd name="T44" fmla="*/ 150 w 912"/>
                  <a:gd name="T45" fmla="*/ 105 h 862"/>
                  <a:gd name="T46" fmla="*/ 107 w 912"/>
                  <a:gd name="T47" fmla="*/ 141 h 862"/>
                  <a:gd name="T48" fmla="*/ 120 w 912"/>
                  <a:gd name="T49" fmla="*/ 274 h 862"/>
                  <a:gd name="T50" fmla="*/ 11 w 912"/>
                  <a:gd name="T51" fmla="*/ 307 h 862"/>
                  <a:gd name="T52" fmla="*/ 16 w 912"/>
                  <a:gd name="T53" fmla="*/ 387 h 862"/>
                  <a:gd name="T54" fmla="*/ 2 w 912"/>
                  <a:gd name="T55" fmla="*/ 404 h 862"/>
                  <a:gd name="T56" fmla="*/ 7 w 912"/>
                  <a:gd name="T57" fmla="*/ 410 h 862"/>
                  <a:gd name="T58" fmla="*/ 64 w 912"/>
                  <a:gd name="T59" fmla="*/ 650 h 862"/>
                  <a:gd name="T60" fmla="*/ 133 w 912"/>
                  <a:gd name="T61" fmla="*/ 644 h 862"/>
                  <a:gd name="T62" fmla="*/ 139 w 912"/>
                  <a:gd name="T63" fmla="*/ 609 h 862"/>
                  <a:gd name="T64" fmla="*/ 69 w 912"/>
                  <a:gd name="T65" fmla="*/ 654 h 862"/>
                  <a:gd name="T66" fmla="*/ 144 w 912"/>
                  <a:gd name="T67" fmla="*/ 743 h 862"/>
                  <a:gd name="T68" fmla="*/ 420 w 912"/>
                  <a:gd name="T69" fmla="*/ 862 h 862"/>
                  <a:gd name="T70" fmla="*/ 613 w 912"/>
                  <a:gd name="T71" fmla="*/ 788 h 862"/>
                  <a:gd name="T72" fmla="*/ 550 w 912"/>
                  <a:gd name="T73" fmla="*/ 701 h 862"/>
                  <a:gd name="T74" fmla="*/ 567 w 912"/>
                  <a:gd name="T75" fmla="*/ 762 h 862"/>
                  <a:gd name="T76" fmla="*/ 595 w 912"/>
                  <a:gd name="T77" fmla="*/ 752 h 862"/>
                  <a:gd name="T78" fmla="*/ 472 w 912"/>
                  <a:gd name="T79" fmla="*/ 757 h 862"/>
                  <a:gd name="T80" fmla="*/ 564 w 912"/>
                  <a:gd name="T81" fmla="*/ 673 h 862"/>
                  <a:gd name="T82" fmla="*/ 539 w 912"/>
                  <a:gd name="T83" fmla="*/ 522 h 862"/>
                  <a:gd name="T84" fmla="*/ 602 w 912"/>
                  <a:gd name="T85" fmla="*/ 450 h 862"/>
                  <a:gd name="T86" fmla="*/ 909 w 912"/>
                  <a:gd name="T87" fmla="*/ 286 h 862"/>
                  <a:gd name="T88" fmla="*/ 843 w 912"/>
                  <a:gd name="T89" fmla="*/ 121 h 862"/>
                  <a:gd name="T90" fmla="*/ 526 w 912"/>
                  <a:gd name="T91" fmla="*/ 0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12" h="862">
                    <a:moveTo>
                      <a:pt x="602" y="468"/>
                    </a:moveTo>
                    <a:cubicBezTo>
                      <a:pt x="598" y="468"/>
                      <a:pt x="594" y="469"/>
                      <a:pt x="589" y="470"/>
                    </a:cubicBezTo>
                    <a:cubicBezTo>
                      <a:pt x="558" y="479"/>
                      <a:pt x="557" y="528"/>
                      <a:pt x="576" y="536"/>
                    </a:cubicBezTo>
                    <a:cubicBezTo>
                      <a:pt x="579" y="528"/>
                      <a:pt x="582" y="520"/>
                      <a:pt x="585" y="512"/>
                    </a:cubicBezTo>
                    <a:cubicBezTo>
                      <a:pt x="581" y="508"/>
                      <a:pt x="577" y="503"/>
                      <a:pt x="577" y="500"/>
                    </a:cubicBezTo>
                    <a:cubicBezTo>
                      <a:pt x="577" y="488"/>
                      <a:pt x="582" y="484"/>
                      <a:pt x="589" y="484"/>
                    </a:cubicBezTo>
                    <a:cubicBezTo>
                      <a:pt x="592" y="484"/>
                      <a:pt x="594" y="484"/>
                      <a:pt x="596" y="485"/>
                    </a:cubicBezTo>
                    <a:cubicBezTo>
                      <a:pt x="599" y="480"/>
                      <a:pt x="602" y="474"/>
                      <a:pt x="605" y="468"/>
                    </a:cubicBezTo>
                    <a:cubicBezTo>
                      <a:pt x="604" y="468"/>
                      <a:pt x="603" y="468"/>
                      <a:pt x="602" y="468"/>
                    </a:cubicBezTo>
                    <a:moveTo>
                      <a:pt x="0" y="423"/>
                    </a:moveTo>
                    <a:cubicBezTo>
                      <a:pt x="0" y="428"/>
                      <a:pt x="1" y="432"/>
                      <a:pt x="1" y="437"/>
                    </a:cubicBezTo>
                    <a:cubicBezTo>
                      <a:pt x="1" y="437"/>
                      <a:pt x="1" y="437"/>
                      <a:pt x="1" y="437"/>
                    </a:cubicBezTo>
                    <a:cubicBezTo>
                      <a:pt x="4" y="437"/>
                      <a:pt x="6" y="435"/>
                      <a:pt x="6" y="430"/>
                    </a:cubicBezTo>
                    <a:cubicBezTo>
                      <a:pt x="6" y="427"/>
                      <a:pt x="3" y="425"/>
                      <a:pt x="0" y="423"/>
                    </a:cubicBezTo>
                    <a:moveTo>
                      <a:pt x="83" y="168"/>
                    </a:moveTo>
                    <a:cubicBezTo>
                      <a:pt x="76" y="176"/>
                      <a:pt x="70" y="184"/>
                      <a:pt x="64" y="192"/>
                    </a:cubicBezTo>
                    <a:cubicBezTo>
                      <a:pt x="72" y="206"/>
                      <a:pt x="87" y="213"/>
                      <a:pt x="98" y="213"/>
                    </a:cubicBezTo>
                    <a:cubicBezTo>
                      <a:pt x="109" y="213"/>
                      <a:pt x="115" y="204"/>
                      <a:pt x="101" y="186"/>
                    </a:cubicBezTo>
                    <a:cubicBezTo>
                      <a:pt x="96" y="179"/>
                      <a:pt x="86" y="174"/>
                      <a:pt x="83" y="168"/>
                    </a:cubicBezTo>
                    <a:moveTo>
                      <a:pt x="312" y="435"/>
                    </a:moveTo>
                    <a:cubicBezTo>
                      <a:pt x="298" y="435"/>
                      <a:pt x="283" y="432"/>
                      <a:pt x="270" y="425"/>
                    </a:cubicBezTo>
                    <a:cubicBezTo>
                      <a:pt x="252" y="414"/>
                      <a:pt x="243" y="400"/>
                      <a:pt x="241" y="385"/>
                    </a:cubicBezTo>
                    <a:cubicBezTo>
                      <a:pt x="236" y="350"/>
                      <a:pt x="270" y="309"/>
                      <a:pt x="310" y="302"/>
                    </a:cubicBezTo>
                    <a:cubicBezTo>
                      <a:pt x="315" y="301"/>
                      <a:pt x="319" y="301"/>
                      <a:pt x="324" y="301"/>
                    </a:cubicBezTo>
                    <a:cubicBezTo>
                      <a:pt x="378" y="301"/>
                      <a:pt x="417" y="355"/>
                      <a:pt x="401" y="409"/>
                    </a:cubicBezTo>
                    <a:cubicBezTo>
                      <a:pt x="391" y="439"/>
                      <a:pt x="367" y="469"/>
                      <a:pt x="333" y="469"/>
                    </a:cubicBezTo>
                    <a:cubicBezTo>
                      <a:pt x="330" y="469"/>
                      <a:pt x="327" y="469"/>
                      <a:pt x="324" y="468"/>
                    </a:cubicBezTo>
                    <a:cubicBezTo>
                      <a:pt x="360" y="456"/>
                      <a:pt x="400" y="414"/>
                      <a:pt x="385" y="374"/>
                    </a:cubicBezTo>
                    <a:cubicBezTo>
                      <a:pt x="376" y="350"/>
                      <a:pt x="346" y="330"/>
                      <a:pt x="319" y="330"/>
                    </a:cubicBezTo>
                    <a:cubicBezTo>
                      <a:pt x="305" y="330"/>
                      <a:pt x="292" y="335"/>
                      <a:pt x="283" y="348"/>
                    </a:cubicBezTo>
                    <a:cubicBezTo>
                      <a:pt x="260" y="383"/>
                      <a:pt x="298" y="406"/>
                      <a:pt x="322" y="406"/>
                    </a:cubicBezTo>
                    <a:cubicBezTo>
                      <a:pt x="332" y="406"/>
                      <a:pt x="340" y="401"/>
                      <a:pt x="337" y="391"/>
                    </a:cubicBezTo>
                    <a:cubicBezTo>
                      <a:pt x="331" y="374"/>
                      <a:pt x="283" y="376"/>
                      <a:pt x="315" y="353"/>
                    </a:cubicBezTo>
                    <a:cubicBezTo>
                      <a:pt x="320" y="349"/>
                      <a:pt x="325" y="347"/>
                      <a:pt x="331" y="347"/>
                    </a:cubicBezTo>
                    <a:cubicBezTo>
                      <a:pt x="348" y="347"/>
                      <a:pt x="363" y="364"/>
                      <a:pt x="364" y="381"/>
                    </a:cubicBezTo>
                    <a:cubicBezTo>
                      <a:pt x="368" y="419"/>
                      <a:pt x="341" y="435"/>
                      <a:pt x="312" y="435"/>
                    </a:cubicBezTo>
                    <a:moveTo>
                      <a:pt x="787" y="226"/>
                    </a:moveTo>
                    <a:cubicBezTo>
                      <a:pt x="768" y="226"/>
                      <a:pt x="749" y="218"/>
                      <a:pt x="739" y="199"/>
                    </a:cubicBezTo>
                    <a:cubicBezTo>
                      <a:pt x="735" y="192"/>
                      <a:pt x="733" y="185"/>
                      <a:pt x="733" y="178"/>
                    </a:cubicBezTo>
                    <a:cubicBezTo>
                      <a:pt x="732" y="153"/>
                      <a:pt x="752" y="130"/>
                      <a:pt x="778" y="125"/>
                    </a:cubicBezTo>
                    <a:cubicBezTo>
                      <a:pt x="783" y="124"/>
                      <a:pt x="787" y="124"/>
                      <a:pt x="791" y="124"/>
                    </a:cubicBezTo>
                    <a:cubicBezTo>
                      <a:pt x="822" y="124"/>
                      <a:pt x="824" y="153"/>
                      <a:pt x="831" y="180"/>
                    </a:cubicBezTo>
                    <a:cubicBezTo>
                      <a:pt x="826" y="161"/>
                      <a:pt x="809" y="148"/>
                      <a:pt x="791" y="148"/>
                    </a:cubicBezTo>
                    <a:cubicBezTo>
                      <a:pt x="785" y="148"/>
                      <a:pt x="778" y="149"/>
                      <a:pt x="772" y="153"/>
                    </a:cubicBezTo>
                    <a:cubicBezTo>
                      <a:pt x="772" y="153"/>
                      <a:pt x="772" y="153"/>
                      <a:pt x="772" y="153"/>
                    </a:cubicBezTo>
                    <a:cubicBezTo>
                      <a:pt x="746" y="169"/>
                      <a:pt x="764" y="181"/>
                      <a:pt x="775" y="181"/>
                    </a:cubicBezTo>
                    <a:cubicBezTo>
                      <a:pt x="781" y="181"/>
                      <a:pt x="786" y="177"/>
                      <a:pt x="780" y="169"/>
                    </a:cubicBezTo>
                    <a:cubicBezTo>
                      <a:pt x="784" y="165"/>
                      <a:pt x="788" y="163"/>
                      <a:pt x="792" y="163"/>
                    </a:cubicBezTo>
                    <a:cubicBezTo>
                      <a:pt x="802" y="163"/>
                      <a:pt x="813" y="172"/>
                      <a:pt x="818" y="180"/>
                    </a:cubicBezTo>
                    <a:cubicBezTo>
                      <a:pt x="836" y="208"/>
                      <a:pt x="813" y="226"/>
                      <a:pt x="787" y="226"/>
                    </a:cubicBezTo>
                    <a:moveTo>
                      <a:pt x="456" y="136"/>
                    </a:moveTo>
                    <a:cubicBezTo>
                      <a:pt x="449" y="120"/>
                      <a:pt x="436" y="109"/>
                      <a:pt x="432" y="94"/>
                    </a:cubicBezTo>
                    <a:cubicBezTo>
                      <a:pt x="430" y="86"/>
                      <a:pt x="431" y="77"/>
                      <a:pt x="435" y="66"/>
                    </a:cubicBezTo>
                    <a:cubicBezTo>
                      <a:pt x="444" y="46"/>
                      <a:pt x="466" y="39"/>
                      <a:pt x="486" y="38"/>
                    </a:cubicBezTo>
                    <a:cubicBezTo>
                      <a:pt x="488" y="38"/>
                      <a:pt x="489" y="38"/>
                      <a:pt x="490" y="38"/>
                    </a:cubicBezTo>
                    <a:cubicBezTo>
                      <a:pt x="529" y="38"/>
                      <a:pt x="561" y="64"/>
                      <a:pt x="559" y="106"/>
                    </a:cubicBezTo>
                    <a:cubicBezTo>
                      <a:pt x="557" y="131"/>
                      <a:pt x="525" y="161"/>
                      <a:pt x="496" y="161"/>
                    </a:cubicBezTo>
                    <a:cubicBezTo>
                      <a:pt x="487" y="161"/>
                      <a:pt x="478" y="157"/>
                      <a:pt x="471" y="150"/>
                    </a:cubicBezTo>
                    <a:cubicBezTo>
                      <a:pt x="461" y="140"/>
                      <a:pt x="453" y="80"/>
                      <a:pt x="476" y="80"/>
                    </a:cubicBezTo>
                    <a:cubicBezTo>
                      <a:pt x="478" y="80"/>
                      <a:pt x="479" y="80"/>
                      <a:pt x="480" y="80"/>
                    </a:cubicBezTo>
                    <a:cubicBezTo>
                      <a:pt x="494" y="84"/>
                      <a:pt x="478" y="101"/>
                      <a:pt x="489" y="106"/>
                    </a:cubicBezTo>
                    <a:cubicBezTo>
                      <a:pt x="490" y="107"/>
                      <a:pt x="491" y="107"/>
                      <a:pt x="492" y="107"/>
                    </a:cubicBezTo>
                    <a:cubicBezTo>
                      <a:pt x="499" y="107"/>
                      <a:pt x="506" y="95"/>
                      <a:pt x="507" y="83"/>
                    </a:cubicBezTo>
                    <a:cubicBezTo>
                      <a:pt x="509" y="71"/>
                      <a:pt x="505" y="59"/>
                      <a:pt x="491" y="59"/>
                    </a:cubicBezTo>
                    <a:cubicBezTo>
                      <a:pt x="487" y="59"/>
                      <a:pt x="482" y="60"/>
                      <a:pt x="476" y="62"/>
                    </a:cubicBezTo>
                    <a:cubicBezTo>
                      <a:pt x="447" y="74"/>
                      <a:pt x="444" y="110"/>
                      <a:pt x="456" y="136"/>
                    </a:cubicBezTo>
                    <a:moveTo>
                      <a:pt x="526" y="0"/>
                    </a:moveTo>
                    <a:cubicBezTo>
                      <a:pt x="452" y="0"/>
                      <a:pt x="372" y="14"/>
                      <a:pt x="304" y="32"/>
                    </a:cubicBezTo>
                    <a:cubicBezTo>
                      <a:pt x="248" y="48"/>
                      <a:pt x="196" y="72"/>
                      <a:pt x="150" y="105"/>
                    </a:cubicBezTo>
                    <a:cubicBezTo>
                      <a:pt x="196" y="129"/>
                      <a:pt x="212" y="190"/>
                      <a:pt x="165" y="230"/>
                    </a:cubicBezTo>
                    <a:cubicBezTo>
                      <a:pt x="186" y="186"/>
                      <a:pt x="170" y="139"/>
                      <a:pt x="121" y="129"/>
                    </a:cubicBezTo>
                    <a:cubicBezTo>
                      <a:pt x="116" y="133"/>
                      <a:pt x="112" y="137"/>
                      <a:pt x="107" y="141"/>
                    </a:cubicBezTo>
                    <a:cubicBezTo>
                      <a:pt x="108" y="141"/>
                      <a:pt x="108" y="141"/>
                      <a:pt x="109" y="141"/>
                    </a:cubicBezTo>
                    <a:cubicBezTo>
                      <a:pt x="122" y="141"/>
                      <a:pt x="135" y="150"/>
                      <a:pt x="143" y="159"/>
                    </a:cubicBezTo>
                    <a:cubicBezTo>
                      <a:pt x="174" y="195"/>
                      <a:pt x="170" y="264"/>
                      <a:pt x="120" y="274"/>
                    </a:cubicBezTo>
                    <a:cubicBezTo>
                      <a:pt x="115" y="275"/>
                      <a:pt x="111" y="275"/>
                      <a:pt x="106" y="275"/>
                    </a:cubicBezTo>
                    <a:cubicBezTo>
                      <a:pt x="79" y="275"/>
                      <a:pt x="53" y="260"/>
                      <a:pt x="36" y="239"/>
                    </a:cubicBezTo>
                    <a:cubicBezTo>
                      <a:pt x="26" y="260"/>
                      <a:pt x="17" y="283"/>
                      <a:pt x="11" y="307"/>
                    </a:cubicBezTo>
                    <a:cubicBezTo>
                      <a:pt x="5" y="332"/>
                      <a:pt x="2" y="359"/>
                      <a:pt x="0" y="385"/>
                    </a:cubicBezTo>
                    <a:cubicBezTo>
                      <a:pt x="1" y="385"/>
                      <a:pt x="2" y="385"/>
                      <a:pt x="3" y="385"/>
                    </a:cubicBezTo>
                    <a:cubicBezTo>
                      <a:pt x="7" y="385"/>
                      <a:pt x="11" y="386"/>
                      <a:pt x="16" y="387"/>
                    </a:cubicBezTo>
                    <a:cubicBezTo>
                      <a:pt x="36" y="394"/>
                      <a:pt x="43" y="415"/>
                      <a:pt x="35" y="435"/>
                    </a:cubicBezTo>
                    <a:cubicBezTo>
                      <a:pt x="30" y="420"/>
                      <a:pt x="26" y="406"/>
                      <a:pt x="8" y="405"/>
                    </a:cubicBezTo>
                    <a:cubicBezTo>
                      <a:pt x="6" y="404"/>
                      <a:pt x="4" y="404"/>
                      <a:pt x="2" y="404"/>
                    </a:cubicBezTo>
                    <a:cubicBezTo>
                      <a:pt x="1" y="404"/>
                      <a:pt x="1" y="404"/>
                      <a:pt x="0" y="404"/>
                    </a:cubicBezTo>
                    <a:cubicBezTo>
                      <a:pt x="0" y="407"/>
                      <a:pt x="0" y="409"/>
                      <a:pt x="0" y="412"/>
                    </a:cubicBezTo>
                    <a:cubicBezTo>
                      <a:pt x="2" y="411"/>
                      <a:pt x="4" y="410"/>
                      <a:pt x="7" y="410"/>
                    </a:cubicBezTo>
                    <a:cubicBezTo>
                      <a:pt x="23" y="410"/>
                      <a:pt x="34" y="437"/>
                      <a:pt x="26" y="450"/>
                    </a:cubicBezTo>
                    <a:cubicBezTo>
                      <a:pt x="22" y="457"/>
                      <a:pt x="13" y="461"/>
                      <a:pt x="3" y="462"/>
                    </a:cubicBezTo>
                    <a:cubicBezTo>
                      <a:pt x="11" y="528"/>
                      <a:pt x="33" y="593"/>
                      <a:pt x="64" y="650"/>
                    </a:cubicBezTo>
                    <a:cubicBezTo>
                      <a:pt x="69" y="660"/>
                      <a:pt x="76" y="670"/>
                      <a:pt x="83" y="680"/>
                    </a:cubicBezTo>
                    <a:cubicBezTo>
                      <a:pt x="84" y="655"/>
                      <a:pt x="104" y="634"/>
                      <a:pt x="120" y="634"/>
                    </a:cubicBezTo>
                    <a:cubicBezTo>
                      <a:pt x="125" y="634"/>
                      <a:pt x="130" y="637"/>
                      <a:pt x="133" y="644"/>
                    </a:cubicBezTo>
                    <a:cubicBezTo>
                      <a:pt x="139" y="657"/>
                      <a:pt x="107" y="672"/>
                      <a:pt x="125" y="689"/>
                    </a:cubicBezTo>
                    <a:cubicBezTo>
                      <a:pt x="129" y="693"/>
                      <a:pt x="134" y="694"/>
                      <a:pt x="138" y="694"/>
                    </a:cubicBezTo>
                    <a:cubicBezTo>
                      <a:pt x="168" y="694"/>
                      <a:pt x="199" y="625"/>
                      <a:pt x="139" y="609"/>
                    </a:cubicBezTo>
                    <a:cubicBezTo>
                      <a:pt x="137" y="608"/>
                      <a:pt x="134" y="608"/>
                      <a:pt x="132" y="608"/>
                    </a:cubicBezTo>
                    <a:cubicBezTo>
                      <a:pt x="107" y="608"/>
                      <a:pt x="64" y="632"/>
                      <a:pt x="70" y="658"/>
                    </a:cubicBezTo>
                    <a:cubicBezTo>
                      <a:pt x="69" y="657"/>
                      <a:pt x="69" y="656"/>
                      <a:pt x="69" y="654"/>
                    </a:cubicBezTo>
                    <a:cubicBezTo>
                      <a:pt x="60" y="606"/>
                      <a:pt x="100" y="580"/>
                      <a:pt x="141" y="580"/>
                    </a:cubicBezTo>
                    <a:cubicBezTo>
                      <a:pt x="172" y="580"/>
                      <a:pt x="204" y="596"/>
                      <a:pt x="215" y="629"/>
                    </a:cubicBezTo>
                    <a:cubicBezTo>
                      <a:pt x="232" y="685"/>
                      <a:pt x="190" y="743"/>
                      <a:pt x="144" y="743"/>
                    </a:cubicBezTo>
                    <a:cubicBezTo>
                      <a:pt x="143" y="743"/>
                      <a:pt x="142" y="743"/>
                      <a:pt x="141" y="743"/>
                    </a:cubicBezTo>
                    <a:cubicBezTo>
                      <a:pt x="214" y="805"/>
                      <a:pt x="313" y="846"/>
                      <a:pt x="399" y="861"/>
                    </a:cubicBezTo>
                    <a:cubicBezTo>
                      <a:pt x="406" y="862"/>
                      <a:pt x="413" y="862"/>
                      <a:pt x="420" y="862"/>
                    </a:cubicBezTo>
                    <a:cubicBezTo>
                      <a:pt x="468" y="862"/>
                      <a:pt x="515" y="837"/>
                      <a:pt x="563" y="832"/>
                    </a:cubicBezTo>
                    <a:cubicBezTo>
                      <a:pt x="567" y="832"/>
                      <a:pt x="571" y="831"/>
                      <a:pt x="574" y="830"/>
                    </a:cubicBezTo>
                    <a:cubicBezTo>
                      <a:pt x="591" y="820"/>
                      <a:pt x="606" y="805"/>
                      <a:pt x="613" y="788"/>
                    </a:cubicBezTo>
                    <a:cubicBezTo>
                      <a:pt x="610" y="772"/>
                      <a:pt x="601" y="754"/>
                      <a:pt x="590" y="735"/>
                    </a:cubicBezTo>
                    <a:cubicBezTo>
                      <a:pt x="585" y="726"/>
                      <a:pt x="580" y="716"/>
                      <a:pt x="576" y="707"/>
                    </a:cubicBezTo>
                    <a:cubicBezTo>
                      <a:pt x="568" y="703"/>
                      <a:pt x="559" y="701"/>
                      <a:pt x="550" y="701"/>
                    </a:cubicBezTo>
                    <a:cubicBezTo>
                      <a:pt x="536" y="701"/>
                      <a:pt x="523" y="707"/>
                      <a:pt x="514" y="720"/>
                    </a:cubicBezTo>
                    <a:cubicBezTo>
                      <a:pt x="491" y="755"/>
                      <a:pt x="529" y="777"/>
                      <a:pt x="553" y="777"/>
                    </a:cubicBezTo>
                    <a:cubicBezTo>
                      <a:pt x="563" y="777"/>
                      <a:pt x="571" y="772"/>
                      <a:pt x="567" y="762"/>
                    </a:cubicBezTo>
                    <a:cubicBezTo>
                      <a:pt x="562" y="745"/>
                      <a:pt x="514" y="747"/>
                      <a:pt x="546" y="724"/>
                    </a:cubicBezTo>
                    <a:cubicBezTo>
                      <a:pt x="551" y="721"/>
                      <a:pt x="556" y="719"/>
                      <a:pt x="562" y="719"/>
                    </a:cubicBezTo>
                    <a:cubicBezTo>
                      <a:pt x="579" y="719"/>
                      <a:pt x="593" y="736"/>
                      <a:pt x="595" y="752"/>
                    </a:cubicBezTo>
                    <a:cubicBezTo>
                      <a:pt x="599" y="790"/>
                      <a:pt x="572" y="807"/>
                      <a:pt x="543" y="807"/>
                    </a:cubicBezTo>
                    <a:cubicBezTo>
                      <a:pt x="529" y="807"/>
                      <a:pt x="514" y="803"/>
                      <a:pt x="501" y="796"/>
                    </a:cubicBezTo>
                    <a:cubicBezTo>
                      <a:pt x="482" y="786"/>
                      <a:pt x="474" y="772"/>
                      <a:pt x="472" y="757"/>
                    </a:cubicBezTo>
                    <a:cubicBezTo>
                      <a:pt x="467" y="721"/>
                      <a:pt x="501" y="680"/>
                      <a:pt x="541" y="673"/>
                    </a:cubicBezTo>
                    <a:cubicBezTo>
                      <a:pt x="546" y="673"/>
                      <a:pt x="550" y="672"/>
                      <a:pt x="555" y="672"/>
                    </a:cubicBezTo>
                    <a:cubicBezTo>
                      <a:pt x="558" y="672"/>
                      <a:pt x="561" y="672"/>
                      <a:pt x="564" y="673"/>
                    </a:cubicBezTo>
                    <a:cubicBezTo>
                      <a:pt x="558" y="650"/>
                      <a:pt x="557" y="626"/>
                      <a:pt x="561" y="598"/>
                    </a:cubicBezTo>
                    <a:cubicBezTo>
                      <a:pt x="563" y="585"/>
                      <a:pt x="566" y="571"/>
                      <a:pt x="570" y="556"/>
                    </a:cubicBezTo>
                    <a:cubicBezTo>
                      <a:pt x="557" y="553"/>
                      <a:pt x="546" y="542"/>
                      <a:pt x="539" y="522"/>
                    </a:cubicBezTo>
                    <a:cubicBezTo>
                      <a:pt x="537" y="517"/>
                      <a:pt x="536" y="512"/>
                      <a:pt x="536" y="507"/>
                    </a:cubicBezTo>
                    <a:cubicBezTo>
                      <a:pt x="534" y="474"/>
                      <a:pt x="567" y="451"/>
                      <a:pt x="600" y="450"/>
                    </a:cubicBezTo>
                    <a:cubicBezTo>
                      <a:pt x="601" y="450"/>
                      <a:pt x="602" y="450"/>
                      <a:pt x="602" y="450"/>
                    </a:cubicBezTo>
                    <a:cubicBezTo>
                      <a:pt x="607" y="450"/>
                      <a:pt x="611" y="450"/>
                      <a:pt x="615" y="451"/>
                    </a:cubicBezTo>
                    <a:cubicBezTo>
                      <a:pt x="641" y="407"/>
                      <a:pt x="675" y="369"/>
                      <a:pt x="715" y="349"/>
                    </a:cubicBezTo>
                    <a:cubicBezTo>
                      <a:pt x="759" y="328"/>
                      <a:pt x="905" y="338"/>
                      <a:pt x="909" y="286"/>
                    </a:cubicBezTo>
                    <a:cubicBezTo>
                      <a:pt x="912" y="252"/>
                      <a:pt x="887" y="204"/>
                      <a:pt x="875" y="172"/>
                    </a:cubicBezTo>
                    <a:cubicBezTo>
                      <a:pt x="874" y="171"/>
                      <a:pt x="874" y="169"/>
                      <a:pt x="873" y="168"/>
                    </a:cubicBezTo>
                    <a:cubicBezTo>
                      <a:pt x="864" y="152"/>
                      <a:pt x="854" y="136"/>
                      <a:pt x="843" y="121"/>
                    </a:cubicBezTo>
                    <a:cubicBezTo>
                      <a:pt x="830" y="106"/>
                      <a:pt x="815" y="92"/>
                      <a:pt x="800" y="80"/>
                    </a:cubicBezTo>
                    <a:cubicBezTo>
                      <a:pt x="739" y="32"/>
                      <a:pt x="661" y="12"/>
                      <a:pt x="584" y="3"/>
                    </a:cubicBezTo>
                    <a:cubicBezTo>
                      <a:pt x="566" y="1"/>
                      <a:pt x="546" y="0"/>
                      <a:pt x="526" y="0"/>
                    </a:cubicBezTo>
                  </a:path>
                </a:pathLst>
              </a:custGeom>
              <a:solidFill>
                <a:srgbClr val="A1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18">
                <a:extLst>
                  <a:ext uri="{FF2B5EF4-FFF2-40B4-BE49-F238E27FC236}">
                    <a16:creationId xmlns:a16="http://schemas.microsoft.com/office/drawing/2014/main" id="{452E92C7-AA0F-4038-8979-38F22FEA73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56088" y="3216275"/>
                <a:ext cx="182563" cy="327025"/>
              </a:xfrm>
              <a:custGeom>
                <a:avLst/>
                <a:gdLst>
                  <a:gd name="T0" fmla="*/ 7 w 43"/>
                  <a:gd name="T1" fmla="*/ 25 h 77"/>
                  <a:gd name="T2" fmla="*/ 0 w 43"/>
                  <a:gd name="T3" fmla="*/ 27 h 77"/>
                  <a:gd name="T4" fmla="*/ 0 w 43"/>
                  <a:gd name="T5" fmla="*/ 38 h 77"/>
                  <a:gd name="T6" fmla="*/ 6 w 43"/>
                  <a:gd name="T7" fmla="*/ 45 h 77"/>
                  <a:gd name="T8" fmla="*/ 1 w 43"/>
                  <a:gd name="T9" fmla="*/ 52 h 77"/>
                  <a:gd name="T10" fmla="*/ 1 w 43"/>
                  <a:gd name="T11" fmla="*/ 52 h 77"/>
                  <a:gd name="T12" fmla="*/ 3 w 43"/>
                  <a:gd name="T13" fmla="*/ 77 h 77"/>
                  <a:gd name="T14" fmla="*/ 26 w 43"/>
                  <a:gd name="T15" fmla="*/ 65 h 77"/>
                  <a:gd name="T16" fmla="*/ 7 w 43"/>
                  <a:gd name="T17" fmla="*/ 25 h 77"/>
                  <a:gd name="T18" fmla="*/ 3 w 43"/>
                  <a:gd name="T19" fmla="*/ 0 h 77"/>
                  <a:gd name="T20" fmla="*/ 0 w 43"/>
                  <a:gd name="T21" fmla="*/ 0 h 77"/>
                  <a:gd name="T22" fmla="*/ 0 w 43"/>
                  <a:gd name="T23" fmla="*/ 19 h 77"/>
                  <a:gd name="T24" fmla="*/ 2 w 43"/>
                  <a:gd name="T25" fmla="*/ 19 h 77"/>
                  <a:gd name="T26" fmla="*/ 8 w 43"/>
                  <a:gd name="T27" fmla="*/ 20 h 77"/>
                  <a:gd name="T28" fmla="*/ 35 w 43"/>
                  <a:gd name="T29" fmla="*/ 50 h 77"/>
                  <a:gd name="T30" fmla="*/ 16 w 43"/>
                  <a:gd name="T31" fmla="*/ 2 h 77"/>
                  <a:gd name="T32" fmla="*/ 3 w 43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77">
                    <a:moveTo>
                      <a:pt x="7" y="25"/>
                    </a:moveTo>
                    <a:cubicBezTo>
                      <a:pt x="4" y="25"/>
                      <a:pt x="2" y="26"/>
                      <a:pt x="0" y="27"/>
                    </a:cubicBezTo>
                    <a:cubicBezTo>
                      <a:pt x="0" y="30"/>
                      <a:pt x="0" y="34"/>
                      <a:pt x="0" y="38"/>
                    </a:cubicBezTo>
                    <a:cubicBezTo>
                      <a:pt x="3" y="40"/>
                      <a:pt x="6" y="42"/>
                      <a:pt x="6" y="45"/>
                    </a:cubicBezTo>
                    <a:cubicBezTo>
                      <a:pt x="6" y="50"/>
                      <a:pt x="4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60"/>
                      <a:pt x="2" y="69"/>
                      <a:pt x="3" y="77"/>
                    </a:cubicBezTo>
                    <a:cubicBezTo>
                      <a:pt x="13" y="76"/>
                      <a:pt x="22" y="72"/>
                      <a:pt x="26" y="65"/>
                    </a:cubicBezTo>
                    <a:cubicBezTo>
                      <a:pt x="34" y="52"/>
                      <a:pt x="23" y="25"/>
                      <a:pt x="7" y="25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6"/>
                      <a:pt x="0" y="13"/>
                      <a:pt x="0" y="19"/>
                    </a:cubicBezTo>
                    <a:cubicBezTo>
                      <a:pt x="1" y="19"/>
                      <a:pt x="1" y="19"/>
                      <a:pt x="2" y="19"/>
                    </a:cubicBezTo>
                    <a:cubicBezTo>
                      <a:pt x="4" y="19"/>
                      <a:pt x="6" y="19"/>
                      <a:pt x="8" y="20"/>
                    </a:cubicBezTo>
                    <a:cubicBezTo>
                      <a:pt x="26" y="21"/>
                      <a:pt x="30" y="35"/>
                      <a:pt x="35" y="50"/>
                    </a:cubicBezTo>
                    <a:cubicBezTo>
                      <a:pt x="43" y="30"/>
                      <a:pt x="36" y="9"/>
                      <a:pt x="16" y="2"/>
                    </a:cubicBezTo>
                    <a:cubicBezTo>
                      <a:pt x="11" y="1"/>
                      <a:pt x="7" y="0"/>
                      <a:pt x="3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19">
                <a:extLst>
                  <a:ext uri="{FF2B5EF4-FFF2-40B4-BE49-F238E27FC236}">
                    <a16:creationId xmlns:a16="http://schemas.microsoft.com/office/drawing/2014/main" id="{A5DAE917-20D7-4417-A7FD-D05FFBBCA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213" y="2860675"/>
                <a:ext cx="768350" cy="712788"/>
              </a:xfrm>
              <a:custGeom>
                <a:avLst/>
                <a:gdLst>
                  <a:gd name="T0" fmla="*/ 88 w 181"/>
                  <a:gd name="T1" fmla="*/ 0 h 168"/>
                  <a:gd name="T2" fmla="*/ 74 w 181"/>
                  <a:gd name="T3" fmla="*/ 1 h 168"/>
                  <a:gd name="T4" fmla="*/ 5 w 181"/>
                  <a:gd name="T5" fmla="*/ 84 h 168"/>
                  <a:gd name="T6" fmla="*/ 34 w 181"/>
                  <a:gd name="T7" fmla="*/ 124 h 168"/>
                  <a:gd name="T8" fmla="*/ 76 w 181"/>
                  <a:gd name="T9" fmla="*/ 134 h 168"/>
                  <a:gd name="T10" fmla="*/ 128 w 181"/>
                  <a:gd name="T11" fmla="*/ 80 h 168"/>
                  <a:gd name="T12" fmla="*/ 95 w 181"/>
                  <a:gd name="T13" fmla="*/ 46 h 168"/>
                  <a:gd name="T14" fmla="*/ 79 w 181"/>
                  <a:gd name="T15" fmla="*/ 52 h 168"/>
                  <a:gd name="T16" fmla="*/ 101 w 181"/>
                  <a:gd name="T17" fmla="*/ 90 h 168"/>
                  <a:gd name="T18" fmla="*/ 86 w 181"/>
                  <a:gd name="T19" fmla="*/ 105 h 168"/>
                  <a:gd name="T20" fmla="*/ 47 w 181"/>
                  <a:gd name="T21" fmla="*/ 47 h 168"/>
                  <a:gd name="T22" fmla="*/ 83 w 181"/>
                  <a:gd name="T23" fmla="*/ 29 h 168"/>
                  <a:gd name="T24" fmla="*/ 149 w 181"/>
                  <a:gd name="T25" fmla="*/ 73 h 168"/>
                  <a:gd name="T26" fmla="*/ 88 w 181"/>
                  <a:gd name="T27" fmla="*/ 167 h 168"/>
                  <a:gd name="T28" fmla="*/ 97 w 181"/>
                  <a:gd name="T29" fmla="*/ 168 h 168"/>
                  <a:gd name="T30" fmla="*/ 165 w 181"/>
                  <a:gd name="T31" fmla="*/ 108 h 168"/>
                  <a:gd name="T32" fmla="*/ 88 w 181"/>
                  <a:gd name="T3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1" h="168">
                    <a:moveTo>
                      <a:pt x="88" y="0"/>
                    </a:moveTo>
                    <a:cubicBezTo>
                      <a:pt x="83" y="0"/>
                      <a:pt x="79" y="0"/>
                      <a:pt x="74" y="1"/>
                    </a:cubicBezTo>
                    <a:cubicBezTo>
                      <a:pt x="34" y="8"/>
                      <a:pt x="0" y="49"/>
                      <a:pt x="5" y="84"/>
                    </a:cubicBezTo>
                    <a:cubicBezTo>
                      <a:pt x="7" y="99"/>
                      <a:pt x="16" y="113"/>
                      <a:pt x="34" y="124"/>
                    </a:cubicBezTo>
                    <a:cubicBezTo>
                      <a:pt x="47" y="131"/>
                      <a:pt x="62" y="134"/>
                      <a:pt x="76" y="134"/>
                    </a:cubicBezTo>
                    <a:cubicBezTo>
                      <a:pt x="105" y="134"/>
                      <a:pt x="132" y="118"/>
                      <a:pt x="128" y="80"/>
                    </a:cubicBezTo>
                    <a:cubicBezTo>
                      <a:pt x="127" y="63"/>
                      <a:pt x="112" y="46"/>
                      <a:pt x="95" y="46"/>
                    </a:cubicBezTo>
                    <a:cubicBezTo>
                      <a:pt x="89" y="46"/>
                      <a:pt x="84" y="48"/>
                      <a:pt x="79" y="52"/>
                    </a:cubicBezTo>
                    <a:cubicBezTo>
                      <a:pt x="47" y="75"/>
                      <a:pt x="95" y="73"/>
                      <a:pt x="101" y="90"/>
                    </a:cubicBezTo>
                    <a:cubicBezTo>
                      <a:pt x="104" y="100"/>
                      <a:pt x="96" y="105"/>
                      <a:pt x="86" y="105"/>
                    </a:cubicBezTo>
                    <a:cubicBezTo>
                      <a:pt x="62" y="105"/>
                      <a:pt x="24" y="82"/>
                      <a:pt x="47" y="47"/>
                    </a:cubicBezTo>
                    <a:cubicBezTo>
                      <a:pt x="56" y="34"/>
                      <a:pt x="69" y="29"/>
                      <a:pt x="83" y="29"/>
                    </a:cubicBezTo>
                    <a:cubicBezTo>
                      <a:pt x="110" y="29"/>
                      <a:pt x="140" y="49"/>
                      <a:pt x="149" y="73"/>
                    </a:cubicBezTo>
                    <a:cubicBezTo>
                      <a:pt x="164" y="113"/>
                      <a:pt x="124" y="155"/>
                      <a:pt x="88" y="167"/>
                    </a:cubicBezTo>
                    <a:cubicBezTo>
                      <a:pt x="91" y="168"/>
                      <a:pt x="94" y="168"/>
                      <a:pt x="97" y="168"/>
                    </a:cubicBezTo>
                    <a:cubicBezTo>
                      <a:pt x="131" y="168"/>
                      <a:pt x="155" y="138"/>
                      <a:pt x="165" y="108"/>
                    </a:cubicBezTo>
                    <a:cubicBezTo>
                      <a:pt x="181" y="54"/>
                      <a:pt x="142" y="0"/>
                      <a:pt x="88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20">
                <a:extLst>
                  <a:ext uri="{FF2B5EF4-FFF2-40B4-BE49-F238E27FC236}">
                    <a16:creationId xmlns:a16="http://schemas.microsoft.com/office/drawing/2014/main" id="{7C4DF284-854C-487D-AC14-600F77863F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35701" y="4435475"/>
                <a:ext cx="636588" cy="669925"/>
              </a:xfrm>
              <a:custGeom>
                <a:avLst/>
                <a:gdLst>
                  <a:gd name="T0" fmla="*/ 146 w 150"/>
                  <a:gd name="T1" fmla="*/ 116 h 158"/>
                  <a:gd name="T2" fmla="*/ 107 w 150"/>
                  <a:gd name="T3" fmla="*/ 158 h 158"/>
                  <a:gd name="T4" fmla="*/ 146 w 150"/>
                  <a:gd name="T5" fmla="*/ 116 h 158"/>
                  <a:gd name="T6" fmla="*/ 88 w 150"/>
                  <a:gd name="T7" fmla="*/ 0 h 158"/>
                  <a:gd name="T8" fmla="*/ 74 w 150"/>
                  <a:gd name="T9" fmla="*/ 1 h 158"/>
                  <a:gd name="T10" fmla="*/ 5 w 150"/>
                  <a:gd name="T11" fmla="*/ 85 h 158"/>
                  <a:gd name="T12" fmla="*/ 34 w 150"/>
                  <a:gd name="T13" fmla="*/ 124 h 158"/>
                  <a:gd name="T14" fmla="*/ 76 w 150"/>
                  <a:gd name="T15" fmla="*/ 135 h 158"/>
                  <a:gd name="T16" fmla="*/ 128 w 150"/>
                  <a:gd name="T17" fmla="*/ 80 h 158"/>
                  <a:gd name="T18" fmla="*/ 95 w 150"/>
                  <a:gd name="T19" fmla="*/ 47 h 158"/>
                  <a:gd name="T20" fmla="*/ 79 w 150"/>
                  <a:gd name="T21" fmla="*/ 52 h 158"/>
                  <a:gd name="T22" fmla="*/ 100 w 150"/>
                  <a:gd name="T23" fmla="*/ 90 h 158"/>
                  <a:gd name="T24" fmla="*/ 86 w 150"/>
                  <a:gd name="T25" fmla="*/ 105 h 158"/>
                  <a:gd name="T26" fmla="*/ 47 w 150"/>
                  <a:gd name="T27" fmla="*/ 48 h 158"/>
                  <a:gd name="T28" fmla="*/ 83 w 150"/>
                  <a:gd name="T29" fmla="*/ 29 h 158"/>
                  <a:gd name="T30" fmla="*/ 109 w 150"/>
                  <a:gd name="T31" fmla="*/ 35 h 158"/>
                  <a:gd name="T32" fmla="*/ 97 w 150"/>
                  <a:gd name="T33" fmla="*/ 1 h 158"/>
                  <a:gd name="T34" fmla="*/ 88 w 150"/>
                  <a:gd name="T3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0" h="158">
                    <a:moveTo>
                      <a:pt x="146" y="116"/>
                    </a:moveTo>
                    <a:cubicBezTo>
                      <a:pt x="139" y="133"/>
                      <a:pt x="124" y="148"/>
                      <a:pt x="107" y="158"/>
                    </a:cubicBezTo>
                    <a:cubicBezTo>
                      <a:pt x="142" y="152"/>
                      <a:pt x="150" y="137"/>
                      <a:pt x="146" y="116"/>
                    </a:cubicBezTo>
                    <a:moveTo>
                      <a:pt x="88" y="0"/>
                    </a:moveTo>
                    <a:cubicBezTo>
                      <a:pt x="83" y="0"/>
                      <a:pt x="79" y="1"/>
                      <a:pt x="74" y="1"/>
                    </a:cubicBezTo>
                    <a:cubicBezTo>
                      <a:pt x="34" y="8"/>
                      <a:pt x="0" y="49"/>
                      <a:pt x="5" y="85"/>
                    </a:cubicBezTo>
                    <a:cubicBezTo>
                      <a:pt x="7" y="100"/>
                      <a:pt x="15" y="114"/>
                      <a:pt x="34" y="124"/>
                    </a:cubicBezTo>
                    <a:cubicBezTo>
                      <a:pt x="47" y="131"/>
                      <a:pt x="62" y="135"/>
                      <a:pt x="76" y="135"/>
                    </a:cubicBezTo>
                    <a:cubicBezTo>
                      <a:pt x="105" y="135"/>
                      <a:pt x="132" y="118"/>
                      <a:pt x="128" y="80"/>
                    </a:cubicBezTo>
                    <a:cubicBezTo>
                      <a:pt x="126" y="64"/>
                      <a:pt x="112" y="47"/>
                      <a:pt x="95" y="47"/>
                    </a:cubicBezTo>
                    <a:cubicBezTo>
                      <a:pt x="89" y="47"/>
                      <a:pt x="84" y="49"/>
                      <a:pt x="79" y="52"/>
                    </a:cubicBezTo>
                    <a:cubicBezTo>
                      <a:pt x="47" y="75"/>
                      <a:pt x="95" y="73"/>
                      <a:pt x="100" y="90"/>
                    </a:cubicBezTo>
                    <a:cubicBezTo>
                      <a:pt x="104" y="100"/>
                      <a:pt x="96" y="105"/>
                      <a:pt x="86" y="105"/>
                    </a:cubicBezTo>
                    <a:cubicBezTo>
                      <a:pt x="62" y="105"/>
                      <a:pt x="24" y="83"/>
                      <a:pt x="47" y="48"/>
                    </a:cubicBezTo>
                    <a:cubicBezTo>
                      <a:pt x="56" y="35"/>
                      <a:pt x="69" y="29"/>
                      <a:pt x="83" y="29"/>
                    </a:cubicBezTo>
                    <a:cubicBezTo>
                      <a:pt x="92" y="29"/>
                      <a:pt x="101" y="31"/>
                      <a:pt x="109" y="35"/>
                    </a:cubicBezTo>
                    <a:cubicBezTo>
                      <a:pt x="104" y="24"/>
                      <a:pt x="100" y="12"/>
                      <a:pt x="97" y="1"/>
                    </a:cubicBezTo>
                    <a:cubicBezTo>
                      <a:pt x="94" y="0"/>
                      <a:pt x="91" y="0"/>
                      <a:pt x="88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21">
                <a:extLst>
                  <a:ext uri="{FF2B5EF4-FFF2-40B4-BE49-F238E27FC236}">
                    <a16:creationId xmlns:a16="http://schemas.microsoft.com/office/drawing/2014/main" id="{D06F2EE2-5828-4C89-A9DF-15A7FF81F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088" y="4044950"/>
                <a:ext cx="730250" cy="690563"/>
              </a:xfrm>
              <a:custGeom>
                <a:avLst/>
                <a:gdLst>
                  <a:gd name="T0" fmla="*/ 81 w 172"/>
                  <a:gd name="T1" fmla="*/ 0 h 163"/>
                  <a:gd name="T2" fmla="*/ 9 w 172"/>
                  <a:gd name="T3" fmla="*/ 74 h 163"/>
                  <a:gd name="T4" fmla="*/ 10 w 172"/>
                  <a:gd name="T5" fmla="*/ 78 h 163"/>
                  <a:gd name="T6" fmla="*/ 72 w 172"/>
                  <a:gd name="T7" fmla="*/ 28 h 163"/>
                  <a:gd name="T8" fmla="*/ 79 w 172"/>
                  <a:gd name="T9" fmla="*/ 29 h 163"/>
                  <a:gd name="T10" fmla="*/ 78 w 172"/>
                  <a:gd name="T11" fmla="*/ 114 h 163"/>
                  <a:gd name="T12" fmla="*/ 65 w 172"/>
                  <a:gd name="T13" fmla="*/ 109 h 163"/>
                  <a:gd name="T14" fmla="*/ 73 w 172"/>
                  <a:gd name="T15" fmla="*/ 64 h 163"/>
                  <a:gd name="T16" fmla="*/ 60 w 172"/>
                  <a:gd name="T17" fmla="*/ 54 h 163"/>
                  <a:gd name="T18" fmla="*/ 23 w 172"/>
                  <a:gd name="T19" fmla="*/ 100 h 163"/>
                  <a:gd name="T20" fmla="*/ 81 w 172"/>
                  <a:gd name="T21" fmla="*/ 163 h 163"/>
                  <a:gd name="T22" fmla="*/ 84 w 172"/>
                  <a:gd name="T23" fmla="*/ 163 h 163"/>
                  <a:gd name="T24" fmla="*/ 155 w 172"/>
                  <a:gd name="T25" fmla="*/ 49 h 163"/>
                  <a:gd name="T26" fmla="*/ 81 w 172"/>
                  <a:gd name="T27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2" h="163">
                    <a:moveTo>
                      <a:pt x="81" y="0"/>
                    </a:moveTo>
                    <a:cubicBezTo>
                      <a:pt x="40" y="0"/>
                      <a:pt x="0" y="26"/>
                      <a:pt x="9" y="74"/>
                    </a:cubicBezTo>
                    <a:cubicBezTo>
                      <a:pt x="9" y="76"/>
                      <a:pt x="9" y="77"/>
                      <a:pt x="10" y="78"/>
                    </a:cubicBezTo>
                    <a:cubicBezTo>
                      <a:pt x="4" y="52"/>
                      <a:pt x="47" y="28"/>
                      <a:pt x="72" y="28"/>
                    </a:cubicBezTo>
                    <a:cubicBezTo>
                      <a:pt x="74" y="28"/>
                      <a:pt x="77" y="28"/>
                      <a:pt x="79" y="29"/>
                    </a:cubicBezTo>
                    <a:cubicBezTo>
                      <a:pt x="139" y="45"/>
                      <a:pt x="108" y="114"/>
                      <a:pt x="78" y="114"/>
                    </a:cubicBezTo>
                    <a:cubicBezTo>
                      <a:pt x="74" y="114"/>
                      <a:pt x="69" y="113"/>
                      <a:pt x="65" y="109"/>
                    </a:cubicBezTo>
                    <a:cubicBezTo>
                      <a:pt x="47" y="92"/>
                      <a:pt x="79" y="77"/>
                      <a:pt x="73" y="64"/>
                    </a:cubicBezTo>
                    <a:cubicBezTo>
                      <a:pt x="70" y="57"/>
                      <a:pt x="65" y="54"/>
                      <a:pt x="60" y="54"/>
                    </a:cubicBezTo>
                    <a:cubicBezTo>
                      <a:pt x="44" y="54"/>
                      <a:pt x="24" y="75"/>
                      <a:pt x="23" y="100"/>
                    </a:cubicBezTo>
                    <a:cubicBezTo>
                      <a:pt x="39" y="123"/>
                      <a:pt x="59" y="144"/>
                      <a:pt x="81" y="163"/>
                    </a:cubicBezTo>
                    <a:cubicBezTo>
                      <a:pt x="82" y="163"/>
                      <a:pt x="83" y="163"/>
                      <a:pt x="84" y="163"/>
                    </a:cubicBezTo>
                    <a:cubicBezTo>
                      <a:pt x="130" y="163"/>
                      <a:pt x="172" y="105"/>
                      <a:pt x="155" y="49"/>
                    </a:cubicBezTo>
                    <a:cubicBezTo>
                      <a:pt x="144" y="16"/>
                      <a:pt x="112" y="0"/>
                      <a:pt x="81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22">
                <a:extLst>
                  <a:ext uri="{FF2B5EF4-FFF2-40B4-BE49-F238E27FC236}">
                    <a16:creationId xmlns:a16="http://schemas.microsoft.com/office/drawing/2014/main" id="{2F2DA8C9-59DA-46F3-897D-BFEF8A628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8" y="1744663"/>
                <a:ext cx="555625" cy="522288"/>
              </a:xfrm>
              <a:custGeom>
                <a:avLst/>
                <a:gdLst>
                  <a:gd name="T0" fmla="*/ 60 w 131"/>
                  <a:gd name="T1" fmla="*/ 0 h 123"/>
                  <a:gd name="T2" fmla="*/ 56 w 131"/>
                  <a:gd name="T3" fmla="*/ 0 h 123"/>
                  <a:gd name="T4" fmla="*/ 5 w 131"/>
                  <a:gd name="T5" fmla="*/ 28 h 123"/>
                  <a:gd name="T6" fmla="*/ 2 w 131"/>
                  <a:gd name="T7" fmla="*/ 56 h 123"/>
                  <a:gd name="T8" fmla="*/ 26 w 131"/>
                  <a:gd name="T9" fmla="*/ 98 h 123"/>
                  <a:gd name="T10" fmla="*/ 46 w 131"/>
                  <a:gd name="T11" fmla="*/ 24 h 123"/>
                  <a:gd name="T12" fmla="*/ 61 w 131"/>
                  <a:gd name="T13" fmla="*/ 21 h 123"/>
                  <a:gd name="T14" fmla="*/ 77 w 131"/>
                  <a:gd name="T15" fmla="*/ 45 h 123"/>
                  <a:gd name="T16" fmla="*/ 62 w 131"/>
                  <a:gd name="T17" fmla="*/ 69 h 123"/>
                  <a:gd name="T18" fmla="*/ 59 w 131"/>
                  <a:gd name="T19" fmla="*/ 68 h 123"/>
                  <a:gd name="T20" fmla="*/ 50 w 131"/>
                  <a:gd name="T21" fmla="*/ 42 h 123"/>
                  <a:gd name="T22" fmla="*/ 46 w 131"/>
                  <a:gd name="T23" fmla="*/ 42 h 123"/>
                  <a:gd name="T24" fmla="*/ 41 w 131"/>
                  <a:gd name="T25" fmla="*/ 112 h 123"/>
                  <a:gd name="T26" fmla="*/ 66 w 131"/>
                  <a:gd name="T27" fmla="*/ 123 h 123"/>
                  <a:gd name="T28" fmla="*/ 129 w 131"/>
                  <a:gd name="T29" fmla="*/ 68 h 123"/>
                  <a:gd name="T30" fmla="*/ 60 w 131"/>
                  <a:gd name="T31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" h="123">
                    <a:moveTo>
                      <a:pt x="60" y="0"/>
                    </a:moveTo>
                    <a:cubicBezTo>
                      <a:pt x="59" y="0"/>
                      <a:pt x="58" y="0"/>
                      <a:pt x="56" y="0"/>
                    </a:cubicBezTo>
                    <a:cubicBezTo>
                      <a:pt x="36" y="1"/>
                      <a:pt x="14" y="8"/>
                      <a:pt x="5" y="28"/>
                    </a:cubicBezTo>
                    <a:cubicBezTo>
                      <a:pt x="1" y="39"/>
                      <a:pt x="0" y="48"/>
                      <a:pt x="2" y="56"/>
                    </a:cubicBezTo>
                    <a:cubicBezTo>
                      <a:pt x="6" y="71"/>
                      <a:pt x="19" y="82"/>
                      <a:pt x="26" y="98"/>
                    </a:cubicBezTo>
                    <a:cubicBezTo>
                      <a:pt x="14" y="72"/>
                      <a:pt x="17" y="36"/>
                      <a:pt x="46" y="24"/>
                    </a:cubicBezTo>
                    <a:cubicBezTo>
                      <a:pt x="52" y="22"/>
                      <a:pt x="57" y="21"/>
                      <a:pt x="61" y="21"/>
                    </a:cubicBezTo>
                    <a:cubicBezTo>
                      <a:pt x="75" y="21"/>
                      <a:pt x="79" y="33"/>
                      <a:pt x="77" y="45"/>
                    </a:cubicBezTo>
                    <a:cubicBezTo>
                      <a:pt x="76" y="57"/>
                      <a:pt x="69" y="69"/>
                      <a:pt x="62" y="69"/>
                    </a:cubicBezTo>
                    <a:cubicBezTo>
                      <a:pt x="61" y="69"/>
                      <a:pt x="60" y="69"/>
                      <a:pt x="59" y="68"/>
                    </a:cubicBezTo>
                    <a:cubicBezTo>
                      <a:pt x="48" y="63"/>
                      <a:pt x="64" y="46"/>
                      <a:pt x="50" y="42"/>
                    </a:cubicBezTo>
                    <a:cubicBezTo>
                      <a:pt x="49" y="42"/>
                      <a:pt x="48" y="42"/>
                      <a:pt x="46" y="42"/>
                    </a:cubicBezTo>
                    <a:cubicBezTo>
                      <a:pt x="23" y="42"/>
                      <a:pt x="31" y="102"/>
                      <a:pt x="41" y="112"/>
                    </a:cubicBezTo>
                    <a:cubicBezTo>
                      <a:pt x="48" y="119"/>
                      <a:pt x="57" y="123"/>
                      <a:pt x="66" y="123"/>
                    </a:cubicBezTo>
                    <a:cubicBezTo>
                      <a:pt x="95" y="123"/>
                      <a:pt x="127" y="93"/>
                      <a:pt x="129" y="68"/>
                    </a:cubicBezTo>
                    <a:cubicBezTo>
                      <a:pt x="131" y="26"/>
                      <a:pt x="99" y="0"/>
                      <a:pt x="60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24">
                <a:extLst>
                  <a:ext uri="{FF2B5EF4-FFF2-40B4-BE49-F238E27FC236}">
                    <a16:creationId xmlns:a16="http://schemas.microsoft.com/office/drawing/2014/main" id="{E8866773-8129-4EE2-A355-ECE2E6A619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08488" y="2028825"/>
                <a:ext cx="746125" cy="720725"/>
              </a:xfrm>
              <a:custGeom>
                <a:avLst/>
                <a:gdLst>
                  <a:gd name="T0" fmla="*/ 73 w 176"/>
                  <a:gd name="T1" fmla="*/ 36 h 170"/>
                  <a:gd name="T2" fmla="*/ 71 w 176"/>
                  <a:gd name="T3" fmla="*/ 36 h 170"/>
                  <a:gd name="T4" fmla="*/ 47 w 176"/>
                  <a:gd name="T5" fmla="*/ 63 h 170"/>
                  <a:gd name="T6" fmla="*/ 65 w 176"/>
                  <a:gd name="T7" fmla="*/ 81 h 170"/>
                  <a:gd name="T8" fmla="*/ 62 w 176"/>
                  <a:gd name="T9" fmla="*/ 108 h 170"/>
                  <a:gd name="T10" fmla="*/ 28 w 176"/>
                  <a:gd name="T11" fmla="*/ 87 h 170"/>
                  <a:gd name="T12" fmla="*/ 0 w 176"/>
                  <a:gd name="T13" fmla="*/ 134 h 170"/>
                  <a:gd name="T14" fmla="*/ 70 w 176"/>
                  <a:gd name="T15" fmla="*/ 170 h 170"/>
                  <a:gd name="T16" fmla="*/ 84 w 176"/>
                  <a:gd name="T17" fmla="*/ 169 h 170"/>
                  <a:gd name="T18" fmla="*/ 107 w 176"/>
                  <a:gd name="T19" fmla="*/ 54 h 170"/>
                  <a:gd name="T20" fmla="*/ 73 w 176"/>
                  <a:gd name="T21" fmla="*/ 36 h 170"/>
                  <a:gd name="T22" fmla="*/ 114 w 176"/>
                  <a:gd name="T23" fmla="*/ 0 h 170"/>
                  <a:gd name="T24" fmla="*/ 85 w 176"/>
                  <a:gd name="T25" fmla="*/ 24 h 170"/>
                  <a:gd name="T26" fmla="*/ 129 w 176"/>
                  <a:gd name="T27" fmla="*/ 125 h 170"/>
                  <a:gd name="T28" fmla="*/ 114 w 176"/>
                  <a:gd name="T2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6" h="170">
                    <a:moveTo>
                      <a:pt x="73" y="36"/>
                    </a:moveTo>
                    <a:cubicBezTo>
                      <a:pt x="72" y="36"/>
                      <a:pt x="72" y="36"/>
                      <a:pt x="71" y="36"/>
                    </a:cubicBezTo>
                    <a:cubicBezTo>
                      <a:pt x="63" y="45"/>
                      <a:pt x="55" y="54"/>
                      <a:pt x="47" y="63"/>
                    </a:cubicBezTo>
                    <a:cubicBezTo>
                      <a:pt x="50" y="69"/>
                      <a:pt x="60" y="74"/>
                      <a:pt x="65" y="81"/>
                    </a:cubicBezTo>
                    <a:cubicBezTo>
                      <a:pt x="79" y="99"/>
                      <a:pt x="73" y="108"/>
                      <a:pt x="62" y="108"/>
                    </a:cubicBezTo>
                    <a:cubicBezTo>
                      <a:pt x="51" y="108"/>
                      <a:pt x="36" y="101"/>
                      <a:pt x="28" y="87"/>
                    </a:cubicBezTo>
                    <a:cubicBezTo>
                      <a:pt x="18" y="102"/>
                      <a:pt x="8" y="117"/>
                      <a:pt x="0" y="134"/>
                    </a:cubicBezTo>
                    <a:cubicBezTo>
                      <a:pt x="17" y="155"/>
                      <a:pt x="43" y="170"/>
                      <a:pt x="70" y="170"/>
                    </a:cubicBezTo>
                    <a:cubicBezTo>
                      <a:pt x="75" y="170"/>
                      <a:pt x="79" y="170"/>
                      <a:pt x="84" y="169"/>
                    </a:cubicBezTo>
                    <a:cubicBezTo>
                      <a:pt x="134" y="159"/>
                      <a:pt x="138" y="90"/>
                      <a:pt x="107" y="54"/>
                    </a:cubicBezTo>
                    <a:cubicBezTo>
                      <a:pt x="99" y="45"/>
                      <a:pt x="86" y="36"/>
                      <a:pt x="73" y="36"/>
                    </a:cubicBezTo>
                    <a:moveTo>
                      <a:pt x="114" y="0"/>
                    </a:moveTo>
                    <a:cubicBezTo>
                      <a:pt x="104" y="8"/>
                      <a:pt x="94" y="15"/>
                      <a:pt x="85" y="24"/>
                    </a:cubicBezTo>
                    <a:cubicBezTo>
                      <a:pt x="134" y="34"/>
                      <a:pt x="150" y="81"/>
                      <a:pt x="129" y="125"/>
                    </a:cubicBezTo>
                    <a:cubicBezTo>
                      <a:pt x="176" y="85"/>
                      <a:pt x="160" y="24"/>
                      <a:pt x="114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25">
                <a:extLst>
                  <a:ext uri="{FF2B5EF4-FFF2-40B4-BE49-F238E27FC236}">
                    <a16:creationId xmlns:a16="http://schemas.microsoft.com/office/drawing/2014/main" id="{5D6F4BCF-6D32-4DEF-A269-BD22782CA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9651" y="2109788"/>
                <a:ext cx="441325" cy="431800"/>
              </a:xfrm>
              <a:custGeom>
                <a:avLst/>
                <a:gdLst>
                  <a:gd name="T0" fmla="*/ 59 w 104"/>
                  <a:gd name="T1" fmla="*/ 0 h 102"/>
                  <a:gd name="T2" fmla="*/ 46 w 104"/>
                  <a:gd name="T3" fmla="*/ 1 h 102"/>
                  <a:gd name="T4" fmla="*/ 1 w 104"/>
                  <a:gd name="T5" fmla="*/ 54 h 102"/>
                  <a:gd name="T6" fmla="*/ 7 w 104"/>
                  <a:gd name="T7" fmla="*/ 75 h 102"/>
                  <a:gd name="T8" fmla="*/ 55 w 104"/>
                  <a:gd name="T9" fmla="*/ 102 h 102"/>
                  <a:gd name="T10" fmla="*/ 86 w 104"/>
                  <a:gd name="T11" fmla="*/ 56 h 102"/>
                  <a:gd name="T12" fmla="*/ 60 w 104"/>
                  <a:gd name="T13" fmla="*/ 39 h 102"/>
                  <a:gd name="T14" fmla="*/ 48 w 104"/>
                  <a:gd name="T15" fmla="*/ 45 h 102"/>
                  <a:gd name="T16" fmla="*/ 43 w 104"/>
                  <a:gd name="T17" fmla="*/ 57 h 102"/>
                  <a:gd name="T18" fmla="*/ 40 w 104"/>
                  <a:gd name="T19" fmla="*/ 29 h 102"/>
                  <a:gd name="T20" fmla="*/ 40 w 104"/>
                  <a:gd name="T21" fmla="*/ 29 h 102"/>
                  <a:gd name="T22" fmla="*/ 59 w 104"/>
                  <a:gd name="T23" fmla="*/ 24 h 102"/>
                  <a:gd name="T24" fmla="*/ 99 w 104"/>
                  <a:gd name="T25" fmla="*/ 56 h 102"/>
                  <a:gd name="T26" fmla="*/ 59 w 104"/>
                  <a:gd name="T2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4" h="102">
                    <a:moveTo>
                      <a:pt x="59" y="0"/>
                    </a:moveTo>
                    <a:cubicBezTo>
                      <a:pt x="55" y="0"/>
                      <a:pt x="51" y="0"/>
                      <a:pt x="46" y="1"/>
                    </a:cubicBezTo>
                    <a:cubicBezTo>
                      <a:pt x="20" y="6"/>
                      <a:pt x="0" y="29"/>
                      <a:pt x="1" y="54"/>
                    </a:cubicBezTo>
                    <a:cubicBezTo>
                      <a:pt x="1" y="61"/>
                      <a:pt x="3" y="68"/>
                      <a:pt x="7" y="75"/>
                    </a:cubicBezTo>
                    <a:cubicBezTo>
                      <a:pt x="17" y="94"/>
                      <a:pt x="36" y="102"/>
                      <a:pt x="55" y="102"/>
                    </a:cubicBezTo>
                    <a:cubicBezTo>
                      <a:pt x="81" y="102"/>
                      <a:pt x="104" y="84"/>
                      <a:pt x="86" y="56"/>
                    </a:cubicBezTo>
                    <a:cubicBezTo>
                      <a:pt x="81" y="48"/>
                      <a:pt x="70" y="39"/>
                      <a:pt x="60" y="39"/>
                    </a:cubicBezTo>
                    <a:cubicBezTo>
                      <a:pt x="56" y="39"/>
                      <a:pt x="52" y="41"/>
                      <a:pt x="48" y="45"/>
                    </a:cubicBezTo>
                    <a:cubicBezTo>
                      <a:pt x="54" y="53"/>
                      <a:pt x="49" y="57"/>
                      <a:pt x="43" y="57"/>
                    </a:cubicBezTo>
                    <a:cubicBezTo>
                      <a:pt x="32" y="57"/>
                      <a:pt x="14" y="45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6" y="25"/>
                      <a:pt x="53" y="24"/>
                      <a:pt x="59" y="24"/>
                    </a:cubicBezTo>
                    <a:cubicBezTo>
                      <a:pt x="77" y="24"/>
                      <a:pt x="94" y="37"/>
                      <a:pt x="99" y="56"/>
                    </a:cubicBezTo>
                    <a:cubicBezTo>
                      <a:pt x="92" y="29"/>
                      <a:pt x="90" y="0"/>
                      <a:pt x="59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26">
                <a:extLst>
                  <a:ext uri="{FF2B5EF4-FFF2-40B4-BE49-F238E27FC236}">
                    <a16:creationId xmlns:a16="http://schemas.microsoft.com/office/drawing/2014/main" id="{2CEF7A7E-54BC-40A2-A4F8-0DCA00B9A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9551" y="2097088"/>
                <a:ext cx="127000" cy="198438"/>
              </a:xfrm>
              <a:custGeom>
                <a:avLst/>
                <a:gdLst>
                  <a:gd name="T0" fmla="*/ 0 w 30"/>
                  <a:gd name="T1" fmla="*/ 0 h 47"/>
                  <a:gd name="T2" fmla="*/ 30 w 30"/>
                  <a:gd name="T3" fmla="*/ 47 h 47"/>
                  <a:gd name="T4" fmla="*/ 0 w 30"/>
                  <a:gd name="T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47">
                    <a:moveTo>
                      <a:pt x="0" y="0"/>
                    </a:moveTo>
                    <a:cubicBezTo>
                      <a:pt x="11" y="15"/>
                      <a:pt x="21" y="31"/>
                      <a:pt x="30" y="47"/>
                    </a:cubicBezTo>
                    <a:cubicBezTo>
                      <a:pt x="23" y="30"/>
                      <a:pt x="13" y="14"/>
                      <a:pt x="0" y="0"/>
                    </a:cubicBezTo>
                  </a:path>
                </a:pathLst>
              </a:custGeom>
              <a:solidFill>
                <a:srgbClr val="817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27">
                <a:extLst>
                  <a:ext uri="{FF2B5EF4-FFF2-40B4-BE49-F238E27FC236}">
                    <a16:creationId xmlns:a16="http://schemas.microsoft.com/office/drawing/2014/main" id="{9ED8DF21-B719-4B3C-8071-5610CB094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938" y="1108075"/>
                <a:ext cx="2341563" cy="2693988"/>
              </a:xfrm>
              <a:custGeom>
                <a:avLst/>
                <a:gdLst>
                  <a:gd name="T0" fmla="*/ 27 w 552"/>
                  <a:gd name="T1" fmla="*/ 547 h 635"/>
                  <a:gd name="T2" fmla="*/ 50 w 552"/>
                  <a:gd name="T3" fmla="*/ 635 h 635"/>
                  <a:gd name="T4" fmla="*/ 105 w 552"/>
                  <a:gd name="T5" fmla="*/ 278 h 635"/>
                  <a:gd name="T6" fmla="*/ 179 w 552"/>
                  <a:gd name="T7" fmla="*/ 186 h 635"/>
                  <a:gd name="T8" fmla="*/ 552 w 552"/>
                  <a:gd name="T9" fmla="*/ 2 h 635"/>
                  <a:gd name="T10" fmla="*/ 520 w 552"/>
                  <a:gd name="T11" fmla="*/ 1 h 635"/>
                  <a:gd name="T12" fmla="*/ 408 w 552"/>
                  <a:gd name="T13" fmla="*/ 25 h 635"/>
                  <a:gd name="T14" fmla="*/ 130 w 552"/>
                  <a:gd name="T15" fmla="*/ 206 h 635"/>
                  <a:gd name="T16" fmla="*/ 27 w 552"/>
                  <a:gd name="T17" fmla="*/ 547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2" h="635">
                    <a:moveTo>
                      <a:pt x="27" y="547"/>
                    </a:moveTo>
                    <a:cubicBezTo>
                      <a:pt x="33" y="575"/>
                      <a:pt x="36" y="608"/>
                      <a:pt x="50" y="635"/>
                    </a:cubicBezTo>
                    <a:cubicBezTo>
                      <a:pt x="12" y="524"/>
                      <a:pt x="43" y="376"/>
                      <a:pt x="105" y="278"/>
                    </a:cubicBezTo>
                    <a:cubicBezTo>
                      <a:pt x="127" y="245"/>
                      <a:pt x="151" y="214"/>
                      <a:pt x="179" y="186"/>
                    </a:cubicBezTo>
                    <a:cubicBezTo>
                      <a:pt x="276" y="89"/>
                      <a:pt x="415" y="17"/>
                      <a:pt x="552" y="2"/>
                    </a:cubicBezTo>
                    <a:cubicBezTo>
                      <a:pt x="541" y="2"/>
                      <a:pt x="531" y="1"/>
                      <a:pt x="520" y="1"/>
                    </a:cubicBezTo>
                    <a:cubicBezTo>
                      <a:pt x="481" y="0"/>
                      <a:pt x="445" y="13"/>
                      <a:pt x="408" y="25"/>
                    </a:cubicBezTo>
                    <a:cubicBezTo>
                      <a:pt x="301" y="59"/>
                      <a:pt x="207" y="123"/>
                      <a:pt x="130" y="206"/>
                    </a:cubicBezTo>
                    <a:cubicBezTo>
                      <a:pt x="46" y="298"/>
                      <a:pt x="0" y="427"/>
                      <a:pt x="27" y="5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28">
                <a:extLst>
                  <a:ext uri="{FF2B5EF4-FFF2-40B4-BE49-F238E27FC236}">
                    <a16:creationId xmlns:a16="http://schemas.microsoft.com/office/drawing/2014/main" id="{055FC672-8BDF-4F2C-AED6-B0EDC73FF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426" y="1141413"/>
                <a:ext cx="1209675" cy="1392238"/>
              </a:xfrm>
              <a:custGeom>
                <a:avLst/>
                <a:gdLst>
                  <a:gd name="T0" fmla="*/ 142 w 285"/>
                  <a:gd name="T1" fmla="*/ 116 h 328"/>
                  <a:gd name="T2" fmla="*/ 224 w 285"/>
                  <a:gd name="T3" fmla="*/ 228 h 328"/>
                  <a:gd name="T4" fmla="*/ 259 w 285"/>
                  <a:gd name="T5" fmla="*/ 280 h 328"/>
                  <a:gd name="T6" fmla="*/ 285 w 285"/>
                  <a:gd name="T7" fmla="*/ 328 h 328"/>
                  <a:gd name="T8" fmla="*/ 257 w 285"/>
                  <a:gd name="T9" fmla="*/ 271 h 328"/>
                  <a:gd name="T10" fmla="*/ 224 w 285"/>
                  <a:gd name="T11" fmla="*/ 204 h 328"/>
                  <a:gd name="T12" fmla="*/ 161 w 285"/>
                  <a:gd name="T13" fmla="*/ 119 h 328"/>
                  <a:gd name="T14" fmla="*/ 0 w 285"/>
                  <a:gd name="T15" fmla="*/ 0 h 328"/>
                  <a:gd name="T16" fmla="*/ 142 w 285"/>
                  <a:gd name="T17" fmla="*/ 116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5" h="328">
                    <a:moveTo>
                      <a:pt x="142" y="116"/>
                    </a:moveTo>
                    <a:cubicBezTo>
                      <a:pt x="172" y="151"/>
                      <a:pt x="199" y="189"/>
                      <a:pt x="224" y="228"/>
                    </a:cubicBezTo>
                    <a:cubicBezTo>
                      <a:pt x="235" y="245"/>
                      <a:pt x="248" y="262"/>
                      <a:pt x="259" y="280"/>
                    </a:cubicBezTo>
                    <a:cubicBezTo>
                      <a:pt x="265" y="292"/>
                      <a:pt x="282" y="315"/>
                      <a:pt x="285" y="328"/>
                    </a:cubicBezTo>
                    <a:cubicBezTo>
                      <a:pt x="280" y="307"/>
                      <a:pt x="266" y="290"/>
                      <a:pt x="257" y="271"/>
                    </a:cubicBezTo>
                    <a:cubicBezTo>
                      <a:pt x="246" y="248"/>
                      <a:pt x="236" y="226"/>
                      <a:pt x="224" y="204"/>
                    </a:cubicBezTo>
                    <a:cubicBezTo>
                      <a:pt x="206" y="172"/>
                      <a:pt x="184" y="147"/>
                      <a:pt x="161" y="119"/>
                    </a:cubicBezTo>
                    <a:cubicBezTo>
                      <a:pt x="118" y="65"/>
                      <a:pt x="69" y="24"/>
                      <a:pt x="0" y="0"/>
                    </a:cubicBezTo>
                    <a:cubicBezTo>
                      <a:pt x="53" y="28"/>
                      <a:pt x="106" y="75"/>
                      <a:pt x="142" y="1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29">
                <a:extLst>
                  <a:ext uri="{FF2B5EF4-FFF2-40B4-BE49-F238E27FC236}">
                    <a16:creationId xmlns:a16="http://schemas.microsoft.com/office/drawing/2014/main" id="{E3320A92-FDBB-4444-9E10-1DA08A9CA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5038" y="3951288"/>
                <a:ext cx="187325" cy="241300"/>
              </a:xfrm>
              <a:custGeom>
                <a:avLst/>
                <a:gdLst>
                  <a:gd name="T0" fmla="*/ 44 w 44"/>
                  <a:gd name="T1" fmla="*/ 29 h 57"/>
                  <a:gd name="T2" fmla="*/ 29 w 44"/>
                  <a:gd name="T3" fmla="*/ 2 h 57"/>
                  <a:gd name="T4" fmla="*/ 44 w 44"/>
                  <a:gd name="T5" fmla="*/ 2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57">
                    <a:moveTo>
                      <a:pt x="44" y="29"/>
                    </a:moveTo>
                    <a:cubicBezTo>
                      <a:pt x="44" y="21"/>
                      <a:pt x="39" y="2"/>
                      <a:pt x="29" y="2"/>
                    </a:cubicBezTo>
                    <a:cubicBezTo>
                      <a:pt x="0" y="0"/>
                      <a:pt x="44" y="57"/>
                      <a:pt x="44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30">
                <a:extLst>
                  <a:ext uri="{FF2B5EF4-FFF2-40B4-BE49-F238E27FC236}">
                    <a16:creationId xmlns:a16="http://schemas.microsoft.com/office/drawing/2014/main" id="{2A111789-E0A1-4D58-AAE6-C0C48A99E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301" y="4162425"/>
                <a:ext cx="93663" cy="182563"/>
              </a:xfrm>
              <a:custGeom>
                <a:avLst/>
                <a:gdLst>
                  <a:gd name="T0" fmla="*/ 20 w 22"/>
                  <a:gd name="T1" fmla="*/ 28 h 43"/>
                  <a:gd name="T2" fmla="*/ 17 w 22"/>
                  <a:gd name="T3" fmla="*/ 16 h 43"/>
                  <a:gd name="T4" fmla="*/ 20 w 22"/>
                  <a:gd name="T5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43">
                    <a:moveTo>
                      <a:pt x="20" y="28"/>
                    </a:moveTo>
                    <a:cubicBezTo>
                      <a:pt x="22" y="25"/>
                      <a:pt x="20" y="18"/>
                      <a:pt x="17" y="16"/>
                    </a:cubicBezTo>
                    <a:cubicBezTo>
                      <a:pt x="0" y="0"/>
                      <a:pt x="10" y="43"/>
                      <a:pt x="2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3" name="组合 352">
              <a:extLst>
                <a:ext uri="{FF2B5EF4-FFF2-40B4-BE49-F238E27FC236}">
                  <a16:creationId xmlns:a16="http://schemas.microsoft.com/office/drawing/2014/main" id="{EEBA69A4-0AEB-40E0-B511-1358075425FC}"/>
                </a:ext>
              </a:extLst>
            </p:cNvPr>
            <p:cNvGrpSpPr/>
            <p:nvPr/>
          </p:nvGrpSpPr>
          <p:grpSpPr>
            <a:xfrm>
              <a:off x="1781200" y="3990933"/>
              <a:ext cx="2608795" cy="1289951"/>
              <a:chOff x="5654598" y="2135234"/>
              <a:chExt cx="2608795" cy="1289951"/>
            </a:xfrm>
          </p:grpSpPr>
          <p:sp>
            <p:nvSpPr>
              <p:cNvPr id="354" name="文本框 353">
                <a:extLst>
                  <a:ext uri="{FF2B5EF4-FFF2-40B4-BE49-F238E27FC236}">
                    <a16:creationId xmlns:a16="http://schemas.microsoft.com/office/drawing/2014/main" id="{57F93E29-3994-4AC9-BB43-55AAE6E32B27}"/>
                  </a:ext>
                </a:extLst>
              </p:cNvPr>
              <p:cNvSpPr txBox="1"/>
              <p:nvPr/>
            </p:nvSpPr>
            <p:spPr>
              <a:xfrm>
                <a:off x="5654598" y="2135234"/>
                <a:ext cx="20697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342900" indent="-342900" algn="ctr">
                  <a:buFont typeface="Wingdings" panose="05000000000000000000" pitchFamily="2" charset="2"/>
                  <a:buChar char="ü"/>
                </a:pPr>
                <a:r>
                  <a:rPr lang="zh-CN" altLang="en-US" sz="2000" dirty="0">
                    <a:pattFill prst="wdDnDiag">
                      <a:fgClr>
                        <a:schemeClr val="tx1">
                          <a:lumMod val="65000"/>
                          <a:lumOff val="35000"/>
                        </a:schemeClr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  <a:latin typeface="华康海报体W12" panose="040B0C09000000000000" pitchFamily="81" charset="-122"/>
                    <a:ea typeface="华康海报体W12" panose="040B0C09000000000000" pitchFamily="81" charset="-122"/>
                  </a:rPr>
                  <a:t>标题文字添加</a:t>
                </a:r>
              </a:p>
            </p:txBody>
          </p:sp>
          <p:sp>
            <p:nvSpPr>
              <p:cNvPr id="355" name="文本框 354">
                <a:extLst>
                  <a:ext uri="{FF2B5EF4-FFF2-40B4-BE49-F238E27FC236}">
                    <a16:creationId xmlns:a16="http://schemas.microsoft.com/office/drawing/2014/main" id="{F1BB5CCA-BB27-47DC-8F08-7CBC78E81325}"/>
                  </a:ext>
                </a:extLst>
              </p:cNvPr>
              <p:cNvSpPr txBox="1"/>
              <p:nvPr/>
            </p:nvSpPr>
            <p:spPr>
              <a:xfrm>
                <a:off x="6001797" y="2594188"/>
                <a:ext cx="2261596" cy="83099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3600" b="0">
                    <a:solidFill>
                      <a:srgbClr val="1C75BC"/>
                    </a:solidFill>
                    <a:latin typeface="汉仪趣黑W" panose="00020600040101010101" pitchFamily="18" charset="-122"/>
                    <a:ea typeface="汉仪趣黑W" panose="00020600040101010101" pitchFamily="18" charset="-122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黑荔枝体简" panose="00020600040101010101" pitchFamily="18" charset="-122"/>
                    <a:ea typeface="汉仪黑荔枝体简" panose="00020600040101010101" pitchFamily="18" charset="-122"/>
                  </a:rPr>
                  <a:t>感谢您的使用，您的文字内容添加到此处，文字动画效果不变。</a:t>
                </a:r>
              </a:p>
            </p:txBody>
          </p:sp>
        </p:grpSp>
      </p:grpSp>
      <p:grpSp>
        <p:nvGrpSpPr>
          <p:cNvPr id="367" name="组合 366">
            <a:extLst>
              <a:ext uri="{FF2B5EF4-FFF2-40B4-BE49-F238E27FC236}">
                <a16:creationId xmlns:a16="http://schemas.microsoft.com/office/drawing/2014/main" id="{53F9D282-25EC-4C1F-A677-8839B46D30E8}"/>
              </a:ext>
            </a:extLst>
          </p:cNvPr>
          <p:cNvGrpSpPr/>
          <p:nvPr/>
        </p:nvGrpSpPr>
        <p:grpSpPr>
          <a:xfrm>
            <a:off x="4400419" y="3567833"/>
            <a:ext cx="3152177" cy="1713051"/>
            <a:chOff x="4400419" y="3567833"/>
            <a:chExt cx="3152177" cy="1713051"/>
          </a:xfrm>
        </p:grpSpPr>
        <p:grpSp>
          <p:nvGrpSpPr>
            <p:cNvPr id="161" name="组合 160">
              <a:extLst>
                <a:ext uri="{FF2B5EF4-FFF2-40B4-BE49-F238E27FC236}">
                  <a16:creationId xmlns:a16="http://schemas.microsoft.com/office/drawing/2014/main" id="{F59D31F2-9945-4792-B5C8-0FDA9300EDAC}"/>
                </a:ext>
              </a:extLst>
            </p:cNvPr>
            <p:cNvGrpSpPr/>
            <p:nvPr/>
          </p:nvGrpSpPr>
          <p:grpSpPr>
            <a:xfrm>
              <a:off x="4400419" y="3567833"/>
              <a:ext cx="990731" cy="898493"/>
              <a:chOff x="2759076" y="288925"/>
              <a:chExt cx="6189663" cy="5613400"/>
            </a:xfrm>
          </p:grpSpPr>
          <p:sp>
            <p:nvSpPr>
              <p:cNvPr id="162" name="Freeform 6">
                <a:extLst>
                  <a:ext uri="{FF2B5EF4-FFF2-40B4-BE49-F238E27FC236}">
                    <a16:creationId xmlns:a16="http://schemas.microsoft.com/office/drawing/2014/main" id="{CB9F3266-73C9-4D31-8C6F-C0A2E6531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076" y="288925"/>
                <a:ext cx="5668963" cy="5575300"/>
              </a:xfrm>
              <a:custGeom>
                <a:avLst/>
                <a:gdLst>
                  <a:gd name="T0" fmla="*/ 1213 w 1337"/>
                  <a:gd name="T1" fmla="*/ 1017 h 1314"/>
                  <a:gd name="T2" fmla="*/ 1296 w 1337"/>
                  <a:gd name="T3" fmla="*/ 849 h 1314"/>
                  <a:gd name="T4" fmla="*/ 1140 w 1337"/>
                  <a:gd name="T5" fmla="*/ 354 h 1314"/>
                  <a:gd name="T6" fmla="*/ 214 w 1337"/>
                  <a:gd name="T7" fmla="*/ 858 h 1314"/>
                  <a:gd name="T8" fmla="*/ 1213 w 1337"/>
                  <a:gd name="T9" fmla="*/ 1017 h 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7" h="1314">
                    <a:moveTo>
                      <a:pt x="1213" y="1017"/>
                    </a:moveTo>
                    <a:cubicBezTo>
                      <a:pt x="1252" y="972"/>
                      <a:pt x="1281" y="917"/>
                      <a:pt x="1296" y="849"/>
                    </a:cubicBezTo>
                    <a:cubicBezTo>
                      <a:pt x="1337" y="672"/>
                      <a:pt x="1261" y="483"/>
                      <a:pt x="1140" y="354"/>
                    </a:cubicBezTo>
                    <a:cubicBezTo>
                      <a:pt x="810" y="0"/>
                      <a:pt x="0" y="355"/>
                      <a:pt x="214" y="858"/>
                    </a:cubicBezTo>
                    <a:cubicBezTo>
                      <a:pt x="365" y="1214"/>
                      <a:pt x="959" y="1314"/>
                      <a:pt x="1213" y="1017"/>
                    </a:cubicBezTo>
                  </a:path>
                </a:pathLst>
              </a:custGeom>
              <a:solidFill>
                <a:srgbClr val="7F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7">
                <a:extLst>
                  <a:ext uri="{FF2B5EF4-FFF2-40B4-BE49-F238E27FC236}">
                    <a16:creationId xmlns:a16="http://schemas.microsoft.com/office/drawing/2014/main" id="{BDD7901F-80E2-4E6F-8283-CB9E0FB95D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90988" y="3216275"/>
                <a:ext cx="177800" cy="331788"/>
              </a:xfrm>
              <a:custGeom>
                <a:avLst/>
                <a:gdLst>
                  <a:gd name="T0" fmla="*/ 39 w 42"/>
                  <a:gd name="T1" fmla="*/ 27 h 78"/>
                  <a:gd name="T2" fmla="*/ 38 w 42"/>
                  <a:gd name="T3" fmla="*/ 27 h 78"/>
                  <a:gd name="T4" fmla="*/ 39 w 42"/>
                  <a:gd name="T5" fmla="*/ 38 h 78"/>
                  <a:gd name="T6" fmla="*/ 39 w 42"/>
                  <a:gd name="T7" fmla="*/ 27 h 78"/>
                  <a:gd name="T8" fmla="*/ 39 w 42"/>
                  <a:gd name="T9" fmla="*/ 0 h 78"/>
                  <a:gd name="T10" fmla="*/ 0 w 42"/>
                  <a:gd name="T11" fmla="*/ 39 h 78"/>
                  <a:gd name="T12" fmla="*/ 10 w 42"/>
                  <a:gd name="T13" fmla="*/ 69 h 78"/>
                  <a:gd name="T14" fmla="*/ 36 w 42"/>
                  <a:gd name="T15" fmla="*/ 78 h 78"/>
                  <a:gd name="T16" fmla="*/ 42 w 42"/>
                  <a:gd name="T17" fmla="*/ 77 h 78"/>
                  <a:gd name="T18" fmla="*/ 40 w 42"/>
                  <a:gd name="T19" fmla="*/ 52 h 78"/>
                  <a:gd name="T20" fmla="*/ 24 w 42"/>
                  <a:gd name="T21" fmla="*/ 36 h 78"/>
                  <a:gd name="T22" fmla="*/ 39 w 42"/>
                  <a:gd name="T23" fmla="*/ 19 h 78"/>
                  <a:gd name="T24" fmla="*/ 39 w 42"/>
                  <a:gd name="T2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8">
                    <a:moveTo>
                      <a:pt x="39" y="27"/>
                    </a:moveTo>
                    <a:cubicBezTo>
                      <a:pt x="39" y="27"/>
                      <a:pt x="38" y="27"/>
                      <a:pt x="38" y="27"/>
                    </a:cubicBezTo>
                    <a:cubicBezTo>
                      <a:pt x="29" y="32"/>
                      <a:pt x="34" y="35"/>
                      <a:pt x="39" y="38"/>
                    </a:cubicBezTo>
                    <a:cubicBezTo>
                      <a:pt x="39" y="34"/>
                      <a:pt x="39" y="30"/>
                      <a:pt x="39" y="27"/>
                    </a:cubicBezTo>
                    <a:moveTo>
                      <a:pt x="39" y="0"/>
                    </a:moveTo>
                    <a:cubicBezTo>
                      <a:pt x="19" y="1"/>
                      <a:pt x="2" y="19"/>
                      <a:pt x="0" y="39"/>
                    </a:cubicBezTo>
                    <a:cubicBezTo>
                      <a:pt x="0" y="49"/>
                      <a:pt x="2" y="59"/>
                      <a:pt x="10" y="69"/>
                    </a:cubicBezTo>
                    <a:cubicBezTo>
                      <a:pt x="16" y="75"/>
                      <a:pt x="25" y="78"/>
                      <a:pt x="36" y="78"/>
                    </a:cubicBezTo>
                    <a:cubicBezTo>
                      <a:pt x="38" y="78"/>
                      <a:pt x="40" y="77"/>
                      <a:pt x="42" y="77"/>
                    </a:cubicBezTo>
                    <a:cubicBezTo>
                      <a:pt x="41" y="69"/>
                      <a:pt x="40" y="60"/>
                      <a:pt x="40" y="52"/>
                    </a:cubicBezTo>
                    <a:cubicBezTo>
                      <a:pt x="35" y="52"/>
                      <a:pt x="27" y="44"/>
                      <a:pt x="24" y="36"/>
                    </a:cubicBezTo>
                    <a:cubicBezTo>
                      <a:pt x="22" y="28"/>
                      <a:pt x="24" y="20"/>
                      <a:pt x="39" y="19"/>
                    </a:cubicBezTo>
                    <a:cubicBezTo>
                      <a:pt x="39" y="13"/>
                      <a:pt x="39" y="6"/>
                      <a:pt x="39" y="0"/>
                    </a:cubicBezTo>
                  </a:path>
                </a:pathLst>
              </a:custGeom>
              <a:solidFill>
                <a:srgbClr val="72E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9">
                <a:extLst>
                  <a:ext uri="{FF2B5EF4-FFF2-40B4-BE49-F238E27FC236}">
                    <a16:creationId xmlns:a16="http://schemas.microsoft.com/office/drawing/2014/main" id="{D97605EF-19AD-4927-BBBA-A6B8D86AF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751" y="4468813"/>
                <a:ext cx="249238" cy="266700"/>
              </a:xfrm>
              <a:custGeom>
                <a:avLst/>
                <a:gdLst>
                  <a:gd name="T0" fmla="*/ 1 w 59"/>
                  <a:gd name="T1" fmla="*/ 0 h 63"/>
                  <a:gd name="T2" fmla="*/ 8 w 59"/>
                  <a:gd name="T3" fmla="*/ 28 h 63"/>
                  <a:gd name="T4" fmla="*/ 59 w 59"/>
                  <a:gd name="T5" fmla="*/ 63 h 63"/>
                  <a:gd name="T6" fmla="*/ 1 w 59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63">
                    <a:moveTo>
                      <a:pt x="1" y="0"/>
                    </a:moveTo>
                    <a:cubicBezTo>
                      <a:pt x="0" y="9"/>
                      <a:pt x="2" y="19"/>
                      <a:pt x="8" y="28"/>
                    </a:cubicBezTo>
                    <a:cubicBezTo>
                      <a:pt x="23" y="52"/>
                      <a:pt x="41" y="62"/>
                      <a:pt x="59" y="63"/>
                    </a:cubicBezTo>
                    <a:cubicBezTo>
                      <a:pt x="37" y="44"/>
                      <a:pt x="17" y="23"/>
                      <a:pt x="1" y="0"/>
                    </a:cubicBezTo>
                  </a:path>
                </a:pathLst>
              </a:custGeom>
              <a:solidFill>
                <a:srgbClr val="72E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11">
                <a:extLst>
                  <a:ext uri="{FF2B5EF4-FFF2-40B4-BE49-F238E27FC236}">
                    <a16:creationId xmlns:a16="http://schemas.microsoft.com/office/drawing/2014/main" id="{5133BC73-0255-49DE-9EA1-D8B6E5D358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4351" y="1985963"/>
                <a:ext cx="568325" cy="611188"/>
              </a:xfrm>
              <a:custGeom>
                <a:avLst/>
                <a:gdLst>
                  <a:gd name="T0" fmla="*/ 91 w 134"/>
                  <a:gd name="T1" fmla="*/ 46 h 144"/>
                  <a:gd name="T2" fmla="*/ 75 w 134"/>
                  <a:gd name="T3" fmla="*/ 53 h 144"/>
                  <a:gd name="T4" fmla="*/ 67 w 134"/>
                  <a:gd name="T5" fmla="*/ 73 h 144"/>
                  <a:gd name="T6" fmla="*/ 91 w 134"/>
                  <a:gd name="T7" fmla="*/ 46 h 144"/>
                  <a:gd name="T8" fmla="*/ 91 w 134"/>
                  <a:gd name="T9" fmla="*/ 0 h 144"/>
                  <a:gd name="T10" fmla="*/ 0 w 134"/>
                  <a:gd name="T11" fmla="*/ 88 h 144"/>
                  <a:gd name="T12" fmla="*/ 20 w 134"/>
                  <a:gd name="T13" fmla="*/ 144 h 144"/>
                  <a:gd name="T14" fmla="*/ 48 w 134"/>
                  <a:gd name="T15" fmla="*/ 97 h 144"/>
                  <a:gd name="T16" fmla="*/ 48 w 134"/>
                  <a:gd name="T17" fmla="*/ 97 h 144"/>
                  <a:gd name="T18" fmla="*/ 90 w 134"/>
                  <a:gd name="T19" fmla="*/ 32 h 144"/>
                  <a:gd name="T20" fmla="*/ 98 w 134"/>
                  <a:gd name="T21" fmla="*/ 33 h 144"/>
                  <a:gd name="T22" fmla="*/ 105 w 134"/>
                  <a:gd name="T23" fmla="*/ 34 h 144"/>
                  <a:gd name="T24" fmla="*/ 134 w 134"/>
                  <a:gd name="T25" fmla="*/ 10 h 144"/>
                  <a:gd name="T26" fmla="*/ 91 w 134"/>
                  <a:gd name="T2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4" h="144">
                    <a:moveTo>
                      <a:pt x="91" y="46"/>
                    </a:moveTo>
                    <a:cubicBezTo>
                      <a:pt x="86" y="47"/>
                      <a:pt x="80" y="49"/>
                      <a:pt x="75" y="53"/>
                    </a:cubicBezTo>
                    <a:cubicBezTo>
                      <a:pt x="65" y="62"/>
                      <a:pt x="64" y="68"/>
                      <a:pt x="67" y="73"/>
                    </a:cubicBezTo>
                    <a:cubicBezTo>
                      <a:pt x="75" y="64"/>
                      <a:pt x="83" y="55"/>
                      <a:pt x="91" y="46"/>
                    </a:cubicBezTo>
                    <a:moveTo>
                      <a:pt x="91" y="0"/>
                    </a:moveTo>
                    <a:cubicBezTo>
                      <a:pt x="40" y="0"/>
                      <a:pt x="0" y="39"/>
                      <a:pt x="0" y="88"/>
                    </a:cubicBezTo>
                    <a:cubicBezTo>
                      <a:pt x="0" y="108"/>
                      <a:pt x="8" y="127"/>
                      <a:pt x="20" y="144"/>
                    </a:cubicBezTo>
                    <a:cubicBezTo>
                      <a:pt x="28" y="127"/>
                      <a:pt x="38" y="112"/>
                      <a:pt x="48" y="97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28" y="63"/>
                      <a:pt x="55" y="32"/>
                      <a:pt x="90" y="32"/>
                    </a:cubicBezTo>
                    <a:cubicBezTo>
                      <a:pt x="93" y="32"/>
                      <a:pt x="95" y="32"/>
                      <a:pt x="98" y="33"/>
                    </a:cubicBezTo>
                    <a:cubicBezTo>
                      <a:pt x="100" y="33"/>
                      <a:pt x="103" y="33"/>
                      <a:pt x="105" y="34"/>
                    </a:cubicBezTo>
                    <a:cubicBezTo>
                      <a:pt x="114" y="25"/>
                      <a:pt x="124" y="18"/>
                      <a:pt x="134" y="10"/>
                    </a:cubicBezTo>
                    <a:cubicBezTo>
                      <a:pt x="122" y="4"/>
                      <a:pt x="107" y="0"/>
                      <a:pt x="91" y="0"/>
                    </a:cubicBezTo>
                  </a:path>
                </a:pathLst>
              </a:custGeom>
              <a:solidFill>
                <a:srgbClr val="72E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12">
                <a:extLst>
                  <a:ext uri="{FF2B5EF4-FFF2-40B4-BE49-F238E27FC236}">
                    <a16:creationId xmlns:a16="http://schemas.microsoft.com/office/drawing/2014/main" id="{118E5116-1117-4B6E-94E8-B877ABB77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901" y="1189038"/>
                <a:ext cx="3086100" cy="3906838"/>
              </a:xfrm>
              <a:custGeom>
                <a:avLst/>
                <a:gdLst>
                  <a:gd name="T0" fmla="*/ 632 w 728"/>
                  <a:gd name="T1" fmla="*/ 0 h 921"/>
                  <a:gd name="T2" fmla="*/ 355 w 728"/>
                  <a:gd name="T3" fmla="*/ 60 h 921"/>
                  <a:gd name="T4" fmla="*/ 46 w 728"/>
                  <a:gd name="T5" fmla="*/ 378 h 921"/>
                  <a:gd name="T6" fmla="*/ 200 w 728"/>
                  <a:gd name="T7" fmla="*/ 823 h 921"/>
                  <a:gd name="T8" fmla="*/ 361 w 728"/>
                  <a:gd name="T9" fmla="*/ 921 h 921"/>
                  <a:gd name="T10" fmla="*/ 166 w 728"/>
                  <a:gd name="T11" fmla="*/ 756 h 921"/>
                  <a:gd name="T12" fmla="*/ 75 w 728"/>
                  <a:gd name="T13" fmla="*/ 406 h 921"/>
                  <a:gd name="T14" fmla="*/ 478 w 728"/>
                  <a:gd name="T15" fmla="*/ 38 h 921"/>
                  <a:gd name="T16" fmla="*/ 657 w 728"/>
                  <a:gd name="T17" fmla="*/ 8 h 921"/>
                  <a:gd name="T18" fmla="*/ 687 w 728"/>
                  <a:gd name="T19" fmla="*/ 7 h 921"/>
                  <a:gd name="T20" fmla="*/ 703 w 728"/>
                  <a:gd name="T21" fmla="*/ 8 h 921"/>
                  <a:gd name="T22" fmla="*/ 728 w 728"/>
                  <a:gd name="T23" fmla="*/ 8 h 921"/>
                  <a:gd name="T24" fmla="*/ 632 w 728"/>
                  <a:gd name="T25" fmla="*/ 0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8" h="921">
                    <a:moveTo>
                      <a:pt x="632" y="0"/>
                    </a:moveTo>
                    <a:cubicBezTo>
                      <a:pt x="537" y="0"/>
                      <a:pt x="441" y="22"/>
                      <a:pt x="355" y="60"/>
                    </a:cubicBezTo>
                    <a:cubicBezTo>
                      <a:pt x="218" y="120"/>
                      <a:pt x="88" y="229"/>
                      <a:pt x="46" y="378"/>
                    </a:cubicBezTo>
                    <a:cubicBezTo>
                      <a:pt x="0" y="542"/>
                      <a:pt x="74" y="716"/>
                      <a:pt x="200" y="823"/>
                    </a:cubicBezTo>
                    <a:cubicBezTo>
                      <a:pt x="248" y="863"/>
                      <a:pt x="303" y="896"/>
                      <a:pt x="361" y="921"/>
                    </a:cubicBezTo>
                    <a:cubicBezTo>
                      <a:pt x="287" y="877"/>
                      <a:pt x="219" y="825"/>
                      <a:pt x="166" y="756"/>
                    </a:cubicBezTo>
                    <a:cubicBezTo>
                      <a:pt x="91" y="657"/>
                      <a:pt x="49" y="529"/>
                      <a:pt x="75" y="406"/>
                    </a:cubicBezTo>
                    <a:cubicBezTo>
                      <a:pt x="115" y="214"/>
                      <a:pt x="308" y="96"/>
                      <a:pt x="478" y="38"/>
                    </a:cubicBezTo>
                    <a:cubicBezTo>
                      <a:pt x="535" y="19"/>
                      <a:pt x="596" y="10"/>
                      <a:pt x="657" y="8"/>
                    </a:cubicBezTo>
                    <a:cubicBezTo>
                      <a:pt x="667" y="8"/>
                      <a:pt x="677" y="7"/>
                      <a:pt x="687" y="7"/>
                    </a:cubicBezTo>
                    <a:cubicBezTo>
                      <a:pt x="692" y="7"/>
                      <a:pt x="697" y="7"/>
                      <a:pt x="703" y="8"/>
                    </a:cubicBezTo>
                    <a:cubicBezTo>
                      <a:pt x="711" y="8"/>
                      <a:pt x="719" y="8"/>
                      <a:pt x="728" y="8"/>
                    </a:cubicBezTo>
                    <a:cubicBezTo>
                      <a:pt x="696" y="3"/>
                      <a:pt x="664" y="0"/>
                      <a:pt x="632" y="0"/>
                    </a:cubicBezTo>
                  </a:path>
                </a:pathLst>
              </a:custGeom>
              <a:solidFill>
                <a:srgbClr val="4DD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13">
                <a:extLst>
                  <a:ext uri="{FF2B5EF4-FFF2-40B4-BE49-F238E27FC236}">
                    <a16:creationId xmlns:a16="http://schemas.microsoft.com/office/drawing/2014/main" id="{CD08DB73-96B5-4122-AEA5-EDD630DFCE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9076" y="288925"/>
                <a:ext cx="6067425" cy="5575300"/>
              </a:xfrm>
              <a:custGeom>
                <a:avLst/>
                <a:gdLst>
                  <a:gd name="T0" fmla="*/ 1207 w 1431"/>
                  <a:gd name="T1" fmla="*/ 292 h 1314"/>
                  <a:gd name="T2" fmla="*/ 1011 w 1431"/>
                  <a:gd name="T3" fmla="*/ 161 h 1314"/>
                  <a:gd name="T4" fmla="*/ 783 w 1431"/>
                  <a:gd name="T5" fmla="*/ 121 h 1314"/>
                  <a:gd name="T6" fmla="*/ 167 w 1431"/>
                  <a:gd name="T7" fmla="*/ 430 h 1314"/>
                  <a:gd name="T8" fmla="*/ 88 w 1431"/>
                  <a:gd name="T9" fmla="*/ 645 h 1314"/>
                  <a:gd name="T10" fmla="*/ 128 w 1431"/>
                  <a:gd name="T11" fmla="*/ 892 h 1314"/>
                  <a:gd name="T12" fmla="*/ 401 w 1431"/>
                  <a:gd name="T13" fmla="*/ 1182 h 1314"/>
                  <a:gd name="T14" fmla="*/ 794 w 1431"/>
                  <a:gd name="T15" fmla="*/ 1281 h 1314"/>
                  <a:gd name="T16" fmla="*/ 794 w 1431"/>
                  <a:gd name="T17" fmla="*/ 1281 h 1314"/>
                  <a:gd name="T18" fmla="*/ 1063 w 1431"/>
                  <a:gd name="T19" fmla="*/ 1232 h 1314"/>
                  <a:gd name="T20" fmla="*/ 1286 w 1431"/>
                  <a:gd name="T21" fmla="*/ 1075 h 1314"/>
                  <a:gd name="T22" fmla="*/ 1387 w 1431"/>
                  <a:gd name="T23" fmla="*/ 871 h 1314"/>
                  <a:gd name="T24" fmla="*/ 1207 w 1431"/>
                  <a:gd name="T25" fmla="*/ 292 h 1314"/>
                  <a:gd name="T26" fmla="*/ 1296 w 1431"/>
                  <a:gd name="T27" fmla="*/ 849 h 1314"/>
                  <a:gd name="T28" fmla="*/ 1213 w 1431"/>
                  <a:gd name="T29" fmla="*/ 1017 h 1314"/>
                  <a:gd name="T30" fmla="*/ 214 w 1431"/>
                  <a:gd name="T31" fmla="*/ 858 h 1314"/>
                  <a:gd name="T32" fmla="*/ 1140 w 1431"/>
                  <a:gd name="T33" fmla="*/ 354 h 1314"/>
                  <a:gd name="T34" fmla="*/ 1296 w 1431"/>
                  <a:gd name="T35" fmla="*/ 849 h 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31" h="1314">
                    <a:moveTo>
                      <a:pt x="1207" y="292"/>
                    </a:moveTo>
                    <a:cubicBezTo>
                      <a:pt x="1154" y="234"/>
                      <a:pt x="1088" y="190"/>
                      <a:pt x="1011" y="161"/>
                    </a:cubicBezTo>
                    <a:cubicBezTo>
                      <a:pt x="941" y="135"/>
                      <a:pt x="865" y="121"/>
                      <a:pt x="783" y="121"/>
                    </a:cubicBezTo>
                    <a:cubicBezTo>
                      <a:pt x="537" y="121"/>
                      <a:pt x="289" y="245"/>
                      <a:pt x="167" y="430"/>
                    </a:cubicBezTo>
                    <a:cubicBezTo>
                      <a:pt x="123" y="497"/>
                      <a:pt x="96" y="569"/>
                      <a:pt x="88" y="645"/>
                    </a:cubicBezTo>
                    <a:cubicBezTo>
                      <a:pt x="80" y="726"/>
                      <a:pt x="93" y="809"/>
                      <a:pt x="128" y="892"/>
                    </a:cubicBezTo>
                    <a:cubicBezTo>
                      <a:pt x="179" y="1011"/>
                      <a:pt x="274" y="1111"/>
                      <a:pt x="401" y="1182"/>
                    </a:cubicBezTo>
                    <a:cubicBezTo>
                      <a:pt x="518" y="1246"/>
                      <a:pt x="657" y="1281"/>
                      <a:pt x="794" y="1281"/>
                    </a:cubicBezTo>
                    <a:cubicBezTo>
                      <a:pt x="794" y="1281"/>
                      <a:pt x="794" y="1281"/>
                      <a:pt x="794" y="1281"/>
                    </a:cubicBezTo>
                    <a:cubicBezTo>
                      <a:pt x="890" y="1281"/>
                      <a:pt x="980" y="1265"/>
                      <a:pt x="1063" y="1232"/>
                    </a:cubicBezTo>
                    <a:cubicBezTo>
                      <a:pt x="1152" y="1197"/>
                      <a:pt x="1227" y="1144"/>
                      <a:pt x="1286" y="1075"/>
                    </a:cubicBezTo>
                    <a:cubicBezTo>
                      <a:pt x="1335" y="1018"/>
                      <a:pt x="1369" y="949"/>
                      <a:pt x="1387" y="871"/>
                    </a:cubicBezTo>
                    <a:cubicBezTo>
                      <a:pt x="1431" y="679"/>
                      <a:pt x="1362" y="457"/>
                      <a:pt x="1207" y="292"/>
                    </a:cubicBezTo>
                    <a:moveTo>
                      <a:pt x="1296" y="849"/>
                    </a:moveTo>
                    <a:cubicBezTo>
                      <a:pt x="1281" y="917"/>
                      <a:pt x="1252" y="972"/>
                      <a:pt x="1213" y="1017"/>
                    </a:cubicBezTo>
                    <a:cubicBezTo>
                      <a:pt x="959" y="1314"/>
                      <a:pt x="365" y="1214"/>
                      <a:pt x="214" y="858"/>
                    </a:cubicBezTo>
                    <a:cubicBezTo>
                      <a:pt x="0" y="355"/>
                      <a:pt x="810" y="0"/>
                      <a:pt x="1140" y="354"/>
                    </a:cubicBezTo>
                    <a:cubicBezTo>
                      <a:pt x="1261" y="483"/>
                      <a:pt x="1337" y="672"/>
                      <a:pt x="1296" y="849"/>
                    </a:cubicBezTo>
                  </a:path>
                </a:pathLst>
              </a:custGeom>
              <a:solidFill>
                <a:srgbClr val="B2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4">
                <a:extLst>
                  <a:ext uri="{FF2B5EF4-FFF2-40B4-BE49-F238E27FC236}">
                    <a16:creationId xmlns:a16="http://schemas.microsoft.com/office/drawing/2014/main" id="{D281C9C0-63F7-4627-BADF-2004A578B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701" y="641350"/>
                <a:ext cx="5888038" cy="5260975"/>
              </a:xfrm>
              <a:custGeom>
                <a:avLst/>
                <a:gdLst>
                  <a:gd name="T0" fmla="*/ 1138 w 1389"/>
                  <a:gd name="T1" fmla="*/ 207 h 1240"/>
                  <a:gd name="T2" fmla="*/ 426 w 1389"/>
                  <a:gd name="T3" fmla="*/ 91 h 1240"/>
                  <a:gd name="T4" fmla="*/ 140 w 1389"/>
                  <a:gd name="T5" fmla="*/ 286 h 1240"/>
                  <a:gd name="T6" fmla="*/ 14 w 1389"/>
                  <a:gd name="T7" fmla="*/ 638 h 1240"/>
                  <a:gd name="T8" fmla="*/ 165 w 1389"/>
                  <a:gd name="T9" fmla="*/ 975 h 1240"/>
                  <a:gd name="T10" fmla="*/ 489 w 1389"/>
                  <a:gd name="T11" fmla="*/ 1166 h 1240"/>
                  <a:gd name="T12" fmla="*/ 1216 w 1389"/>
                  <a:gd name="T13" fmla="*/ 994 h 1240"/>
                  <a:gd name="T14" fmla="*/ 1331 w 1389"/>
                  <a:gd name="T15" fmla="*/ 663 h 1240"/>
                  <a:gd name="T16" fmla="*/ 1229 w 1389"/>
                  <a:gd name="T17" fmla="*/ 327 h 1240"/>
                  <a:gd name="T18" fmla="*/ 1138 w 1389"/>
                  <a:gd name="T19" fmla="*/ 207 h 1240"/>
                  <a:gd name="T20" fmla="*/ 1135 w 1389"/>
                  <a:gd name="T21" fmla="*/ 210 h 1240"/>
                  <a:gd name="T22" fmla="*/ 1274 w 1389"/>
                  <a:gd name="T23" fmla="*/ 900 h 1240"/>
                  <a:gd name="T24" fmla="*/ 987 w 1389"/>
                  <a:gd name="T25" fmla="*/ 1149 h 1240"/>
                  <a:gd name="T26" fmla="*/ 571 w 1389"/>
                  <a:gd name="T27" fmla="*/ 1182 h 1240"/>
                  <a:gd name="T28" fmla="*/ 209 w 1389"/>
                  <a:gd name="T29" fmla="*/ 1012 h 1240"/>
                  <a:gd name="T30" fmla="*/ 23 w 1389"/>
                  <a:gd name="T31" fmla="*/ 684 h 1240"/>
                  <a:gd name="T32" fmla="*/ 133 w 1389"/>
                  <a:gd name="T33" fmla="*/ 299 h 1240"/>
                  <a:gd name="T34" fmla="*/ 427 w 1389"/>
                  <a:gd name="T35" fmla="*/ 95 h 1240"/>
                  <a:gd name="T36" fmla="*/ 1135 w 1389"/>
                  <a:gd name="T37" fmla="*/ 210 h 1240"/>
                  <a:gd name="T38" fmla="*/ 1138 w 1389"/>
                  <a:gd name="T39" fmla="*/ 207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89" h="1240">
                    <a:moveTo>
                      <a:pt x="1138" y="207"/>
                    </a:moveTo>
                    <a:cubicBezTo>
                      <a:pt x="956" y="14"/>
                      <a:pt x="661" y="0"/>
                      <a:pt x="426" y="91"/>
                    </a:cubicBezTo>
                    <a:cubicBezTo>
                      <a:pt x="317" y="133"/>
                      <a:pt x="216" y="199"/>
                      <a:pt x="140" y="286"/>
                    </a:cubicBezTo>
                    <a:cubicBezTo>
                      <a:pt x="55" y="383"/>
                      <a:pt x="6" y="508"/>
                      <a:pt x="14" y="638"/>
                    </a:cubicBezTo>
                    <a:cubicBezTo>
                      <a:pt x="21" y="764"/>
                      <a:pt x="79" y="884"/>
                      <a:pt x="165" y="975"/>
                    </a:cubicBezTo>
                    <a:cubicBezTo>
                      <a:pt x="252" y="1067"/>
                      <a:pt x="367" y="1130"/>
                      <a:pt x="489" y="1166"/>
                    </a:cubicBezTo>
                    <a:cubicBezTo>
                      <a:pt x="738" y="1240"/>
                      <a:pt x="1040" y="1198"/>
                      <a:pt x="1216" y="994"/>
                    </a:cubicBezTo>
                    <a:cubicBezTo>
                      <a:pt x="1295" y="902"/>
                      <a:pt x="1332" y="782"/>
                      <a:pt x="1331" y="663"/>
                    </a:cubicBezTo>
                    <a:cubicBezTo>
                      <a:pt x="1329" y="544"/>
                      <a:pt x="1290" y="427"/>
                      <a:pt x="1229" y="327"/>
                    </a:cubicBezTo>
                    <a:cubicBezTo>
                      <a:pt x="1203" y="284"/>
                      <a:pt x="1172" y="244"/>
                      <a:pt x="1138" y="207"/>
                    </a:cubicBezTo>
                    <a:cubicBezTo>
                      <a:pt x="1136" y="206"/>
                      <a:pt x="1133" y="208"/>
                      <a:pt x="1135" y="210"/>
                    </a:cubicBezTo>
                    <a:cubicBezTo>
                      <a:pt x="1303" y="391"/>
                      <a:pt x="1389" y="669"/>
                      <a:pt x="1274" y="900"/>
                    </a:cubicBezTo>
                    <a:cubicBezTo>
                      <a:pt x="1215" y="1017"/>
                      <a:pt x="1107" y="1102"/>
                      <a:pt x="987" y="1149"/>
                    </a:cubicBezTo>
                    <a:cubicBezTo>
                      <a:pt x="856" y="1201"/>
                      <a:pt x="709" y="1208"/>
                      <a:pt x="571" y="1182"/>
                    </a:cubicBezTo>
                    <a:cubicBezTo>
                      <a:pt x="438" y="1157"/>
                      <a:pt x="311" y="1101"/>
                      <a:pt x="209" y="1012"/>
                    </a:cubicBezTo>
                    <a:cubicBezTo>
                      <a:pt x="112" y="927"/>
                      <a:pt x="44" y="812"/>
                      <a:pt x="23" y="684"/>
                    </a:cubicBezTo>
                    <a:cubicBezTo>
                      <a:pt x="0" y="545"/>
                      <a:pt x="45" y="407"/>
                      <a:pt x="133" y="299"/>
                    </a:cubicBezTo>
                    <a:cubicBezTo>
                      <a:pt x="210" y="206"/>
                      <a:pt x="315" y="138"/>
                      <a:pt x="427" y="95"/>
                    </a:cubicBezTo>
                    <a:cubicBezTo>
                      <a:pt x="661" y="3"/>
                      <a:pt x="955" y="19"/>
                      <a:pt x="1135" y="210"/>
                    </a:cubicBezTo>
                    <a:cubicBezTo>
                      <a:pt x="1137" y="212"/>
                      <a:pt x="1139" y="209"/>
                      <a:pt x="1138" y="207"/>
                    </a:cubicBezTo>
                  </a:path>
                </a:pathLst>
              </a:custGeom>
              <a:solidFill>
                <a:srgbClr val="59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15">
                <a:extLst>
                  <a:ext uri="{FF2B5EF4-FFF2-40B4-BE49-F238E27FC236}">
                    <a16:creationId xmlns:a16="http://schemas.microsoft.com/office/drawing/2014/main" id="{7AAE5C57-D4C3-46D5-B2E9-4ED6A1D8C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901" y="1095375"/>
                <a:ext cx="4986338" cy="4332288"/>
              </a:xfrm>
              <a:custGeom>
                <a:avLst/>
                <a:gdLst>
                  <a:gd name="T0" fmla="*/ 1145 w 1176"/>
                  <a:gd name="T1" fmla="*/ 659 h 1021"/>
                  <a:gd name="T2" fmla="*/ 1059 w 1176"/>
                  <a:gd name="T3" fmla="*/ 830 h 1021"/>
                  <a:gd name="T4" fmla="*/ 959 w 1176"/>
                  <a:gd name="T5" fmla="*/ 915 h 1021"/>
                  <a:gd name="T6" fmla="*/ 708 w 1176"/>
                  <a:gd name="T7" fmla="*/ 997 h 1021"/>
                  <a:gd name="T8" fmla="*/ 200 w 1176"/>
                  <a:gd name="T9" fmla="*/ 845 h 1021"/>
                  <a:gd name="T10" fmla="*/ 46 w 1176"/>
                  <a:gd name="T11" fmla="*/ 400 h 1021"/>
                  <a:gd name="T12" fmla="*/ 355 w 1176"/>
                  <a:gd name="T13" fmla="*/ 82 h 1021"/>
                  <a:gd name="T14" fmla="*/ 821 w 1176"/>
                  <a:gd name="T15" fmla="*/ 54 h 1021"/>
                  <a:gd name="T16" fmla="*/ 1021 w 1176"/>
                  <a:gd name="T17" fmla="*/ 201 h 1021"/>
                  <a:gd name="T18" fmla="*/ 1156 w 1176"/>
                  <a:gd name="T19" fmla="*/ 552 h 1021"/>
                  <a:gd name="T20" fmla="*/ 1145 w 1176"/>
                  <a:gd name="T21" fmla="*/ 659 h 1021"/>
                  <a:gd name="T22" fmla="*/ 1149 w 1176"/>
                  <a:gd name="T23" fmla="*/ 660 h 1021"/>
                  <a:gd name="T24" fmla="*/ 1095 w 1176"/>
                  <a:gd name="T25" fmla="*/ 308 h 1021"/>
                  <a:gd name="T26" fmla="*/ 902 w 1176"/>
                  <a:gd name="T27" fmla="*/ 89 h 1021"/>
                  <a:gd name="T28" fmla="*/ 455 w 1176"/>
                  <a:gd name="T29" fmla="*/ 43 h 1021"/>
                  <a:gd name="T30" fmla="*/ 88 w 1176"/>
                  <a:gd name="T31" fmla="*/ 298 h 1021"/>
                  <a:gd name="T32" fmla="*/ 28 w 1176"/>
                  <a:gd name="T33" fmla="*/ 502 h 1021"/>
                  <a:gd name="T34" fmla="*/ 97 w 1176"/>
                  <a:gd name="T35" fmla="*/ 733 h 1021"/>
                  <a:gd name="T36" fmla="*/ 532 w 1176"/>
                  <a:gd name="T37" fmla="*/ 995 h 1021"/>
                  <a:gd name="T38" fmla="*/ 1022 w 1176"/>
                  <a:gd name="T39" fmla="*/ 873 h 1021"/>
                  <a:gd name="T40" fmla="*/ 1149 w 1176"/>
                  <a:gd name="T41" fmla="*/ 660 h 1021"/>
                  <a:gd name="T42" fmla="*/ 1145 w 1176"/>
                  <a:gd name="T43" fmla="*/ 659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76" h="1021">
                    <a:moveTo>
                      <a:pt x="1145" y="659"/>
                    </a:moveTo>
                    <a:cubicBezTo>
                      <a:pt x="1130" y="722"/>
                      <a:pt x="1102" y="781"/>
                      <a:pt x="1059" y="830"/>
                    </a:cubicBezTo>
                    <a:cubicBezTo>
                      <a:pt x="1030" y="863"/>
                      <a:pt x="996" y="891"/>
                      <a:pt x="959" y="915"/>
                    </a:cubicBezTo>
                    <a:cubicBezTo>
                      <a:pt x="884" y="962"/>
                      <a:pt x="796" y="988"/>
                      <a:pt x="708" y="997"/>
                    </a:cubicBezTo>
                    <a:cubicBezTo>
                      <a:pt x="530" y="1014"/>
                      <a:pt x="338" y="962"/>
                      <a:pt x="200" y="845"/>
                    </a:cubicBezTo>
                    <a:cubicBezTo>
                      <a:pt x="74" y="738"/>
                      <a:pt x="0" y="564"/>
                      <a:pt x="46" y="400"/>
                    </a:cubicBezTo>
                    <a:cubicBezTo>
                      <a:pt x="88" y="251"/>
                      <a:pt x="218" y="142"/>
                      <a:pt x="355" y="82"/>
                    </a:cubicBezTo>
                    <a:cubicBezTo>
                      <a:pt x="499" y="19"/>
                      <a:pt x="671" y="0"/>
                      <a:pt x="821" y="54"/>
                    </a:cubicBezTo>
                    <a:cubicBezTo>
                      <a:pt x="901" y="83"/>
                      <a:pt x="967" y="135"/>
                      <a:pt x="1021" y="201"/>
                    </a:cubicBezTo>
                    <a:cubicBezTo>
                      <a:pt x="1101" y="300"/>
                      <a:pt x="1153" y="424"/>
                      <a:pt x="1156" y="552"/>
                    </a:cubicBezTo>
                    <a:cubicBezTo>
                      <a:pt x="1157" y="588"/>
                      <a:pt x="1153" y="624"/>
                      <a:pt x="1145" y="659"/>
                    </a:cubicBezTo>
                    <a:cubicBezTo>
                      <a:pt x="1145" y="661"/>
                      <a:pt x="1148" y="662"/>
                      <a:pt x="1149" y="660"/>
                    </a:cubicBezTo>
                    <a:cubicBezTo>
                      <a:pt x="1176" y="540"/>
                      <a:pt x="1150" y="416"/>
                      <a:pt x="1095" y="308"/>
                    </a:cubicBezTo>
                    <a:cubicBezTo>
                      <a:pt x="1051" y="221"/>
                      <a:pt x="986" y="140"/>
                      <a:pt x="902" y="89"/>
                    </a:cubicBezTo>
                    <a:cubicBezTo>
                      <a:pt x="770" y="8"/>
                      <a:pt x="602" y="3"/>
                      <a:pt x="455" y="43"/>
                    </a:cubicBezTo>
                    <a:cubicBezTo>
                      <a:pt x="310" y="82"/>
                      <a:pt x="168" y="168"/>
                      <a:pt x="88" y="298"/>
                    </a:cubicBezTo>
                    <a:cubicBezTo>
                      <a:pt x="50" y="359"/>
                      <a:pt x="28" y="430"/>
                      <a:pt x="28" y="502"/>
                    </a:cubicBezTo>
                    <a:cubicBezTo>
                      <a:pt x="28" y="583"/>
                      <a:pt x="54" y="665"/>
                      <a:pt x="97" y="733"/>
                    </a:cubicBezTo>
                    <a:cubicBezTo>
                      <a:pt x="191" y="882"/>
                      <a:pt x="362" y="969"/>
                      <a:pt x="532" y="995"/>
                    </a:cubicBezTo>
                    <a:cubicBezTo>
                      <a:pt x="702" y="1021"/>
                      <a:pt x="890" y="989"/>
                      <a:pt x="1022" y="873"/>
                    </a:cubicBezTo>
                    <a:cubicBezTo>
                      <a:pt x="1086" y="817"/>
                      <a:pt x="1129" y="743"/>
                      <a:pt x="1149" y="660"/>
                    </a:cubicBezTo>
                    <a:cubicBezTo>
                      <a:pt x="1149" y="657"/>
                      <a:pt x="1146" y="656"/>
                      <a:pt x="1145" y="659"/>
                    </a:cubicBezTo>
                  </a:path>
                </a:pathLst>
              </a:custGeom>
              <a:solidFill>
                <a:srgbClr val="59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16">
                <a:extLst>
                  <a:ext uri="{FF2B5EF4-FFF2-40B4-BE49-F238E27FC236}">
                    <a16:creationId xmlns:a16="http://schemas.microsoft.com/office/drawing/2014/main" id="{41FC1E08-9C29-4087-890E-14AB50EB8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87701" y="852488"/>
                <a:ext cx="5541963" cy="4783138"/>
              </a:xfrm>
              <a:custGeom>
                <a:avLst/>
                <a:gdLst>
                  <a:gd name="T0" fmla="*/ 691 w 1307"/>
                  <a:gd name="T1" fmla="*/ 1080 h 1127"/>
                  <a:gd name="T2" fmla="*/ 94 w 1307"/>
                  <a:gd name="T3" fmla="*/ 733 h 1127"/>
                  <a:gd name="T4" fmla="*/ 66 w 1307"/>
                  <a:gd name="T5" fmla="*/ 467 h 1127"/>
                  <a:gd name="T6" fmla="*/ 200 w 1307"/>
                  <a:gd name="T7" fmla="*/ 223 h 1127"/>
                  <a:gd name="T8" fmla="*/ 681 w 1307"/>
                  <a:gd name="T9" fmla="*/ 56 h 1127"/>
                  <a:gd name="T10" fmla="*/ 1055 w 1307"/>
                  <a:gd name="T11" fmla="*/ 206 h 1127"/>
                  <a:gd name="T12" fmla="*/ 1207 w 1307"/>
                  <a:gd name="T13" fmla="*/ 474 h 1127"/>
                  <a:gd name="T14" fmla="*/ 1091 w 1307"/>
                  <a:gd name="T15" fmla="*/ 925 h 1127"/>
                  <a:gd name="T16" fmla="*/ 691 w 1307"/>
                  <a:gd name="T17" fmla="*/ 1080 h 1127"/>
                  <a:gd name="T18" fmla="*/ 643 w 1307"/>
                  <a:gd name="T19" fmla="*/ 0 h 1127"/>
                  <a:gd name="T20" fmla="*/ 306 w 1307"/>
                  <a:gd name="T21" fmla="*/ 88 h 1127"/>
                  <a:gd name="T22" fmla="*/ 119 w 1307"/>
                  <a:gd name="T23" fmla="*/ 234 h 1127"/>
                  <a:gd name="T24" fmla="*/ 8 w 1307"/>
                  <a:gd name="T25" fmla="*/ 514 h 1127"/>
                  <a:gd name="T26" fmla="*/ 47 w 1307"/>
                  <a:gd name="T27" fmla="*/ 750 h 1127"/>
                  <a:gd name="T28" fmla="*/ 311 w 1307"/>
                  <a:gd name="T29" fmla="*/ 1030 h 1127"/>
                  <a:gd name="T30" fmla="*/ 693 w 1307"/>
                  <a:gd name="T31" fmla="*/ 1127 h 1127"/>
                  <a:gd name="T32" fmla="*/ 693 w 1307"/>
                  <a:gd name="T33" fmla="*/ 1127 h 1127"/>
                  <a:gd name="T34" fmla="*/ 954 w 1307"/>
                  <a:gd name="T35" fmla="*/ 1079 h 1127"/>
                  <a:gd name="T36" fmla="*/ 1168 w 1307"/>
                  <a:gd name="T37" fmla="*/ 928 h 1127"/>
                  <a:gd name="T38" fmla="*/ 1265 w 1307"/>
                  <a:gd name="T39" fmla="*/ 733 h 1127"/>
                  <a:gd name="T40" fmla="*/ 1091 w 1307"/>
                  <a:gd name="T41" fmla="*/ 173 h 1127"/>
                  <a:gd name="T42" fmla="*/ 903 w 1307"/>
                  <a:gd name="T43" fmla="*/ 48 h 1127"/>
                  <a:gd name="T44" fmla="*/ 643 w 1307"/>
                  <a:gd name="T45" fmla="*/ 0 h 1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07" h="1127">
                    <a:moveTo>
                      <a:pt x="691" y="1080"/>
                    </a:moveTo>
                    <a:cubicBezTo>
                      <a:pt x="422" y="1080"/>
                      <a:pt x="182" y="941"/>
                      <a:pt x="94" y="733"/>
                    </a:cubicBezTo>
                    <a:cubicBezTo>
                      <a:pt x="60" y="655"/>
                      <a:pt x="46" y="551"/>
                      <a:pt x="66" y="467"/>
                    </a:cubicBezTo>
                    <a:cubicBezTo>
                      <a:pt x="88" y="376"/>
                      <a:pt x="131" y="288"/>
                      <a:pt x="200" y="223"/>
                    </a:cubicBezTo>
                    <a:cubicBezTo>
                      <a:pt x="328" y="104"/>
                      <a:pt x="510" y="56"/>
                      <a:pt x="681" y="56"/>
                    </a:cubicBezTo>
                    <a:cubicBezTo>
                      <a:pt x="832" y="56"/>
                      <a:pt x="965" y="109"/>
                      <a:pt x="1055" y="206"/>
                    </a:cubicBezTo>
                    <a:cubicBezTo>
                      <a:pt x="1123" y="279"/>
                      <a:pt x="1180" y="378"/>
                      <a:pt x="1207" y="474"/>
                    </a:cubicBezTo>
                    <a:cubicBezTo>
                      <a:pt x="1257" y="652"/>
                      <a:pt x="1227" y="798"/>
                      <a:pt x="1091" y="925"/>
                    </a:cubicBezTo>
                    <a:cubicBezTo>
                      <a:pt x="985" y="1024"/>
                      <a:pt x="835" y="1080"/>
                      <a:pt x="691" y="1080"/>
                    </a:cubicBezTo>
                    <a:moveTo>
                      <a:pt x="643" y="0"/>
                    </a:moveTo>
                    <a:cubicBezTo>
                      <a:pt x="526" y="0"/>
                      <a:pt x="409" y="29"/>
                      <a:pt x="306" y="88"/>
                    </a:cubicBezTo>
                    <a:cubicBezTo>
                      <a:pt x="234" y="130"/>
                      <a:pt x="173" y="170"/>
                      <a:pt x="119" y="234"/>
                    </a:cubicBezTo>
                    <a:cubicBezTo>
                      <a:pt x="47" y="320"/>
                      <a:pt x="20" y="407"/>
                      <a:pt x="8" y="514"/>
                    </a:cubicBezTo>
                    <a:cubicBezTo>
                      <a:pt x="0" y="592"/>
                      <a:pt x="13" y="671"/>
                      <a:pt x="47" y="750"/>
                    </a:cubicBezTo>
                    <a:cubicBezTo>
                      <a:pt x="96" y="865"/>
                      <a:pt x="187" y="962"/>
                      <a:pt x="311" y="1030"/>
                    </a:cubicBezTo>
                    <a:cubicBezTo>
                      <a:pt x="424" y="1093"/>
                      <a:pt x="560" y="1127"/>
                      <a:pt x="693" y="1127"/>
                    </a:cubicBezTo>
                    <a:cubicBezTo>
                      <a:pt x="693" y="1127"/>
                      <a:pt x="693" y="1127"/>
                      <a:pt x="693" y="1127"/>
                    </a:cubicBezTo>
                    <a:cubicBezTo>
                      <a:pt x="787" y="1127"/>
                      <a:pt x="874" y="1111"/>
                      <a:pt x="954" y="1079"/>
                    </a:cubicBezTo>
                    <a:cubicBezTo>
                      <a:pt x="1040" y="1045"/>
                      <a:pt x="1112" y="994"/>
                      <a:pt x="1168" y="928"/>
                    </a:cubicBezTo>
                    <a:cubicBezTo>
                      <a:pt x="1215" y="874"/>
                      <a:pt x="1248" y="808"/>
                      <a:pt x="1265" y="733"/>
                    </a:cubicBezTo>
                    <a:cubicBezTo>
                      <a:pt x="1307" y="549"/>
                      <a:pt x="1241" y="334"/>
                      <a:pt x="1091" y="173"/>
                    </a:cubicBezTo>
                    <a:cubicBezTo>
                      <a:pt x="1039" y="118"/>
                      <a:pt x="976" y="76"/>
                      <a:pt x="903" y="48"/>
                    </a:cubicBezTo>
                    <a:cubicBezTo>
                      <a:pt x="820" y="16"/>
                      <a:pt x="731" y="0"/>
                      <a:pt x="643" y="0"/>
                    </a:cubicBezTo>
                  </a:path>
                </a:pathLst>
              </a:custGeom>
              <a:solidFill>
                <a:srgbClr val="C3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17">
                <a:extLst>
                  <a:ext uri="{FF2B5EF4-FFF2-40B4-BE49-F238E27FC236}">
                    <a16:creationId xmlns:a16="http://schemas.microsoft.com/office/drawing/2014/main" id="{7AD127D4-205C-4877-9433-B7599AEF05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56088" y="1582738"/>
                <a:ext cx="3867150" cy="3657600"/>
              </a:xfrm>
              <a:custGeom>
                <a:avLst/>
                <a:gdLst>
                  <a:gd name="T0" fmla="*/ 576 w 912"/>
                  <a:gd name="T1" fmla="*/ 536 h 862"/>
                  <a:gd name="T2" fmla="*/ 589 w 912"/>
                  <a:gd name="T3" fmla="*/ 484 h 862"/>
                  <a:gd name="T4" fmla="*/ 602 w 912"/>
                  <a:gd name="T5" fmla="*/ 468 h 862"/>
                  <a:gd name="T6" fmla="*/ 1 w 912"/>
                  <a:gd name="T7" fmla="*/ 437 h 862"/>
                  <a:gd name="T8" fmla="*/ 83 w 912"/>
                  <a:gd name="T9" fmla="*/ 168 h 862"/>
                  <a:gd name="T10" fmla="*/ 101 w 912"/>
                  <a:gd name="T11" fmla="*/ 186 h 862"/>
                  <a:gd name="T12" fmla="*/ 270 w 912"/>
                  <a:gd name="T13" fmla="*/ 425 h 862"/>
                  <a:gd name="T14" fmla="*/ 324 w 912"/>
                  <a:gd name="T15" fmla="*/ 301 h 862"/>
                  <a:gd name="T16" fmla="*/ 324 w 912"/>
                  <a:gd name="T17" fmla="*/ 468 h 862"/>
                  <a:gd name="T18" fmla="*/ 283 w 912"/>
                  <a:gd name="T19" fmla="*/ 348 h 862"/>
                  <a:gd name="T20" fmla="*/ 315 w 912"/>
                  <a:gd name="T21" fmla="*/ 353 h 862"/>
                  <a:gd name="T22" fmla="*/ 312 w 912"/>
                  <a:gd name="T23" fmla="*/ 435 h 862"/>
                  <a:gd name="T24" fmla="*/ 733 w 912"/>
                  <a:gd name="T25" fmla="*/ 178 h 862"/>
                  <a:gd name="T26" fmla="*/ 831 w 912"/>
                  <a:gd name="T27" fmla="*/ 180 h 862"/>
                  <a:gd name="T28" fmla="*/ 772 w 912"/>
                  <a:gd name="T29" fmla="*/ 153 h 862"/>
                  <a:gd name="T30" fmla="*/ 792 w 912"/>
                  <a:gd name="T31" fmla="*/ 163 h 862"/>
                  <a:gd name="T32" fmla="*/ 456 w 912"/>
                  <a:gd name="T33" fmla="*/ 136 h 862"/>
                  <a:gd name="T34" fmla="*/ 486 w 912"/>
                  <a:gd name="T35" fmla="*/ 38 h 862"/>
                  <a:gd name="T36" fmla="*/ 496 w 912"/>
                  <a:gd name="T37" fmla="*/ 161 h 862"/>
                  <a:gd name="T38" fmla="*/ 480 w 912"/>
                  <a:gd name="T39" fmla="*/ 80 h 862"/>
                  <a:gd name="T40" fmla="*/ 507 w 912"/>
                  <a:gd name="T41" fmla="*/ 83 h 862"/>
                  <a:gd name="T42" fmla="*/ 456 w 912"/>
                  <a:gd name="T43" fmla="*/ 136 h 862"/>
                  <a:gd name="T44" fmla="*/ 150 w 912"/>
                  <a:gd name="T45" fmla="*/ 105 h 862"/>
                  <a:gd name="T46" fmla="*/ 107 w 912"/>
                  <a:gd name="T47" fmla="*/ 141 h 862"/>
                  <a:gd name="T48" fmla="*/ 120 w 912"/>
                  <a:gd name="T49" fmla="*/ 274 h 862"/>
                  <a:gd name="T50" fmla="*/ 11 w 912"/>
                  <a:gd name="T51" fmla="*/ 307 h 862"/>
                  <a:gd name="T52" fmla="*/ 16 w 912"/>
                  <a:gd name="T53" fmla="*/ 387 h 862"/>
                  <a:gd name="T54" fmla="*/ 2 w 912"/>
                  <a:gd name="T55" fmla="*/ 404 h 862"/>
                  <a:gd name="T56" fmla="*/ 7 w 912"/>
                  <a:gd name="T57" fmla="*/ 410 h 862"/>
                  <a:gd name="T58" fmla="*/ 64 w 912"/>
                  <a:gd name="T59" fmla="*/ 650 h 862"/>
                  <a:gd name="T60" fmla="*/ 133 w 912"/>
                  <a:gd name="T61" fmla="*/ 644 h 862"/>
                  <a:gd name="T62" fmla="*/ 139 w 912"/>
                  <a:gd name="T63" fmla="*/ 609 h 862"/>
                  <a:gd name="T64" fmla="*/ 69 w 912"/>
                  <a:gd name="T65" fmla="*/ 654 h 862"/>
                  <a:gd name="T66" fmla="*/ 144 w 912"/>
                  <a:gd name="T67" fmla="*/ 743 h 862"/>
                  <a:gd name="T68" fmla="*/ 420 w 912"/>
                  <a:gd name="T69" fmla="*/ 862 h 862"/>
                  <a:gd name="T70" fmla="*/ 613 w 912"/>
                  <a:gd name="T71" fmla="*/ 788 h 862"/>
                  <a:gd name="T72" fmla="*/ 550 w 912"/>
                  <a:gd name="T73" fmla="*/ 701 h 862"/>
                  <a:gd name="T74" fmla="*/ 567 w 912"/>
                  <a:gd name="T75" fmla="*/ 762 h 862"/>
                  <a:gd name="T76" fmla="*/ 595 w 912"/>
                  <a:gd name="T77" fmla="*/ 752 h 862"/>
                  <a:gd name="T78" fmla="*/ 472 w 912"/>
                  <a:gd name="T79" fmla="*/ 757 h 862"/>
                  <a:gd name="T80" fmla="*/ 564 w 912"/>
                  <a:gd name="T81" fmla="*/ 673 h 862"/>
                  <a:gd name="T82" fmla="*/ 539 w 912"/>
                  <a:gd name="T83" fmla="*/ 522 h 862"/>
                  <a:gd name="T84" fmla="*/ 602 w 912"/>
                  <a:gd name="T85" fmla="*/ 450 h 862"/>
                  <a:gd name="T86" fmla="*/ 909 w 912"/>
                  <a:gd name="T87" fmla="*/ 286 h 862"/>
                  <a:gd name="T88" fmla="*/ 843 w 912"/>
                  <a:gd name="T89" fmla="*/ 121 h 862"/>
                  <a:gd name="T90" fmla="*/ 526 w 912"/>
                  <a:gd name="T91" fmla="*/ 0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12" h="862">
                    <a:moveTo>
                      <a:pt x="602" y="468"/>
                    </a:moveTo>
                    <a:cubicBezTo>
                      <a:pt x="598" y="468"/>
                      <a:pt x="594" y="469"/>
                      <a:pt x="589" y="470"/>
                    </a:cubicBezTo>
                    <a:cubicBezTo>
                      <a:pt x="558" y="479"/>
                      <a:pt x="557" y="528"/>
                      <a:pt x="576" y="536"/>
                    </a:cubicBezTo>
                    <a:cubicBezTo>
                      <a:pt x="579" y="528"/>
                      <a:pt x="582" y="520"/>
                      <a:pt x="585" y="512"/>
                    </a:cubicBezTo>
                    <a:cubicBezTo>
                      <a:pt x="581" y="508"/>
                      <a:pt x="577" y="503"/>
                      <a:pt x="577" y="500"/>
                    </a:cubicBezTo>
                    <a:cubicBezTo>
                      <a:pt x="577" y="488"/>
                      <a:pt x="582" y="484"/>
                      <a:pt x="589" y="484"/>
                    </a:cubicBezTo>
                    <a:cubicBezTo>
                      <a:pt x="592" y="484"/>
                      <a:pt x="594" y="484"/>
                      <a:pt x="596" y="485"/>
                    </a:cubicBezTo>
                    <a:cubicBezTo>
                      <a:pt x="599" y="480"/>
                      <a:pt x="602" y="474"/>
                      <a:pt x="605" y="468"/>
                    </a:cubicBezTo>
                    <a:cubicBezTo>
                      <a:pt x="604" y="468"/>
                      <a:pt x="603" y="468"/>
                      <a:pt x="602" y="468"/>
                    </a:cubicBezTo>
                    <a:moveTo>
                      <a:pt x="0" y="423"/>
                    </a:moveTo>
                    <a:cubicBezTo>
                      <a:pt x="0" y="428"/>
                      <a:pt x="1" y="432"/>
                      <a:pt x="1" y="437"/>
                    </a:cubicBezTo>
                    <a:cubicBezTo>
                      <a:pt x="1" y="437"/>
                      <a:pt x="1" y="437"/>
                      <a:pt x="1" y="437"/>
                    </a:cubicBezTo>
                    <a:cubicBezTo>
                      <a:pt x="4" y="437"/>
                      <a:pt x="6" y="435"/>
                      <a:pt x="6" y="430"/>
                    </a:cubicBezTo>
                    <a:cubicBezTo>
                      <a:pt x="6" y="427"/>
                      <a:pt x="3" y="425"/>
                      <a:pt x="0" y="423"/>
                    </a:cubicBezTo>
                    <a:moveTo>
                      <a:pt x="83" y="168"/>
                    </a:moveTo>
                    <a:cubicBezTo>
                      <a:pt x="76" y="176"/>
                      <a:pt x="70" y="184"/>
                      <a:pt x="64" y="192"/>
                    </a:cubicBezTo>
                    <a:cubicBezTo>
                      <a:pt x="72" y="206"/>
                      <a:pt x="87" y="213"/>
                      <a:pt x="98" y="213"/>
                    </a:cubicBezTo>
                    <a:cubicBezTo>
                      <a:pt x="109" y="213"/>
                      <a:pt x="115" y="204"/>
                      <a:pt x="101" y="186"/>
                    </a:cubicBezTo>
                    <a:cubicBezTo>
                      <a:pt x="96" y="179"/>
                      <a:pt x="86" y="174"/>
                      <a:pt x="83" y="168"/>
                    </a:cubicBezTo>
                    <a:moveTo>
                      <a:pt x="312" y="435"/>
                    </a:moveTo>
                    <a:cubicBezTo>
                      <a:pt x="298" y="435"/>
                      <a:pt x="283" y="432"/>
                      <a:pt x="270" y="425"/>
                    </a:cubicBezTo>
                    <a:cubicBezTo>
                      <a:pt x="252" y="414"/>
                      <a:pt x="243" y="400"/>
                      <a:pt x="241" y="385"/>
                    </a:cubicBezTo>
                    <a:cubicBezTo>
                      <a:pt x="236" y="350"/>
                      <a:pt x="270" y="309"/>
                      <a:pt x="310" y="302"/>
                    </a:cubicBezTo>
                    <a:cubicBezTo>
                      <a:pt x="315" y="301"/>
                      <a:pt x="319" y="301"/>
                      <a:pt x="324" y="301"/>
                    </a:cubicBezTo>
                    <a:cubicBezTo>
                      <a:pt x="378" y="301"/>
                      <a:pt x="417" y="355"/>
                      <a:pt x="401" y="409"/>
                    </a:cubicBezTo>
                    <a:cubicBezTo>
                      <a:pt x="391" y="439"/>
                      <a:pt x="367" y="469"/>
                      <a:pt x="333" y="469"/>
                    </a:cubicBezTo>
                    <a:cubicBezTo>
                      <a:pt x="330" y="469"/>
                      <a:pt x="327" y="469"/>
                      <a:pt x="324" y="468"/>
                    </a:cubicBezTo>
                    <a:cubicBezTo>
                      <a:pt x="360" y="456"/>
                      <a:pt x="400" y="414"/>
                      <a:pt x="385" y="374"/>
                    </a:cubicBezTo>
                    <a:cubicBezTo>
                      <a:pt x="376" y="350"/>
                      <a:pt x="346" y="330"/>
                      <a:pt x="319" y="330"/>
                    </a:cubicBezTo>
                    <a:cubicBezTo>
                      <a:pt x="305" y="330"/>
                      <a:pt x="292" y="335"/>
                      <a:pt x="283" y="348"/>
                    </a:cubicBezTo>
                    <a:cubicBezTo>
                      <a:pt x="260" y="383"/>
                      <a:pt x="298" y="406"/>
                      <a:pt x="322" y="406"/>
                    </a:cubicBezTo>
                    <a:cubicBezTo>
                      <a:pt x="332" y="406"/>
                      <a:pt x="340" y="401"/>
                      <a:pt x="337" y="391"/>
                    </a:cubicBezTo>
                    <a:cubicBezTo>
                      <a:pt x="331" y="374"/>
                      <a:pt x="283" y="376"/>
                      <a:pt x="315" y="353"/>
                    </a:cubicBezTo>
                    <a:cubicBezTo>
                      <a:pt x="320" y="349"/>
                      <a:pt x="325" y="347"/>
                      <a:pt x="331" y="347"/>
                    </a:cubicBezTo>
                    <a:cubicBezTo>
                      <a:pt x="348" y="347"/>
                      <a:pt x="363" y="364"/>
                      <a:pt x="364" y="381"/>
                    </a:cubicBezTo>
                    <a:cubicBezTo>
                      <a:pt x="368" y="419"/>
                      <a:pt x="341" y="435"/>
                      <a:pt x="312" y="435"/>
                    </a:cubicBezTo>
                    <a:moveTo>
                      <a:pt x="787" y="226"/>
                    </a:moveTo>
                    <a:cubicBezTo>
                      <a:pt x="768" y="226"/>
                      <a:pt x="749" y="218"/>
                      <a:pt x="739" y="199"/>
                    </a:cubicBezTo>
                    <a:cubicBezTo>
                      <a:pt x="735" y="192"/>
                      <a:pt x="733" y="185"/>
                      <a:pt x="733" y="178"/>
                    </a:cubicBezTo>
                    <a:cubicBezTo>
                      <a:pt x="732" y="153"/>
                      <a:pt x="752" y="130"/>
                      <a:pt x="778" y="125"/>
                    </a:cubicBezTo>
                    <a:cubicBezTo>
                      <a:pt x="783" y="124"/>
                      <a:pt x="787" y="124"/>
                      <a:pt x="791" y="124"/>
                    </a:cubicBezTo>
                    <a:cubicBezTo>
                      <a:pt x="822" y="124"/>
                      <a:pt x="824" y="153"/>
                      <a:pt x="831" y="180"/>
                    </a:cubicBezTo>
                    <a:cubicBezTo>
                      <a:pt x="826" y="161"/>
                      <a:pt x="809" y="148"/>
                      <a:pt x="791" y="148"/>
                    </a:cubicBezTo>
                    <a:cubicBezTo>
                      <a:pt x="785" y="148"/>
                      <a:pt x="778" y="149"/>
                      <a:pt x="772" y="153"/>
                    </a:cubicBezTo>
                    <a:cubicBezTo>
                      <a:pt x="772" y="153"/>
                      <a:pt x="772" y="153"/>
                      <a:pt x="772" y="153"/>
                    </a:cubicBezTo>
                    <a:cubicBezTo>
                      <a:pt x="746" y="169"/>
                      <a:pt x="764" y="181"/>
                      <a:pt x="775" y="181"/>
                    </a:cubicBezTo>
                    <a:cubicBezTo>
                      <a:pt x="781" y="181"/>
                      <a:pt x="786" y="177"/>
                      <a:pt x="780" y="169"/>
                    </a:cubicBezTo>
                    <a:cubicBezTo>
                      <a:pt x="784" y="165"/>
                      <a:pt x="788" y="163"/>
                      <a:pt x="792" y="163"/>
                    </a:cubicBezTo>
                    <a:cubicBezTo>
                      <a:pt x="802" y="163"/>
                      <a:pt x="813" y="172"/>
                      <a:pt x="818" y="180"/>
                    </a:cubicBezTo>
                    <a:cubicBezTo>
                      <a:pt x="836" y="208"/>
                      <a:pt x="813" y="226"/>
                      <a:pt x="787" y="226"/>
                    </a:cubicBezTo>
                    <a:moveTo>
                      <a:pt x="456" y="136"/>
                    </a:moveTo>
                    <a:cubicBezTo>
                      <a:pt x="449" y="120"/>
                      <a:pt x="436" y="109"/>
                      <a:pt x="432" y="94"/>
                    </a:cubicBezTo>
                    <a:cubicBezTo>
                      <a:pt x="430" y="86"/>
                      <a:pt x="431" y="77"/>
                      <a:pt x="435" y="66"/>
                    </a:cubicBezTo>
                    <a:cubicBezTo>
                      <a:pt x="444" y="46"/>
                      <a:pt x="466" y="39"/>
                      <a:pt x="486" y="38"/>
                    </a:cubicBezTo>
                    <a:cubicBezTo>
                      <a:pt x="488" y="38"/>
                      <a:pt x="489" y="38"/>
                      <a:pt x="490" y="38"/>
                    </a:cubicBezTo>
                    <a:cubicBezTo>
                      <a:pt x="529" y="38"/>
                      <a:pt x="561" y="64"/>
                      <a:pt x="559" y="106"/>
                    </a:cubicBezTo>
                    <a:cubicBezTo>
                      <a:pt x="557" y="131"/>
                      <a:pt x="525" y="161"/>
                      <a:pt x="496" y="161"/>
                    </a:cubicBezTo>
                    <a:cubicBezTo>
                      <a:pt x="487" y="161"/>
                      <a:pt x="478" y="157"/>
                      <a:pt x="471" y="150"/>
                    </a:cubicBezTo>
                    <a:cubicBezTo>
                      <a:pt x="461" y="140"/>
                      <a:pt x="453" y="80"/>
                      <a:pt x="476" y="80"/>
                    </a:cubicBezTo>
                    <a:cubicBezTo>
                      <a:pt x="478" y="80"/>
                      <a:pt x="479" y="80"/>
                      <a:pt x="480" y="80"/>
                    </a:cubicBezTo>
                    <a:cubicBezTo>
                      <a:pt x="494" y="84"/>
                      <a:pt x="478" y="101"/>
                      <a:pt x="489" y="106"/>
                    </a:cubicBezTo>
                    <a:cubicBezTo>
                      <a:pt x="490" y="107"/>
                      <a:pt x="491" y="107"/>
                      <a:pt x="492" y="107"/>
                    </a:cubicBezTo>
                    <a:cubicBezTo>
                      <a:pt x="499" y="107"/>
                      <a:pt x="506" y="95"/>
                      <a:pt x="507" y="83"/>
                    </a:cubicBezTo>
                    <a:cubicBezTo>
                      <a:pt x="509" y="71"/>
                      <a:pt x="505" y="59"/>
                      <a:pt x="491" y="59"/>
                    </a:cubicBezTo>
                    <a:cubicBezTo>
                      <a:pt x="487" y="59"/>
                      <a:pt x="482" y="60"/>
                      <a:pt x="476" y="62"/>
                    </a:cubicBezTo>
                    <a:cubicBezTo>
                      <a:pt x="447" y="74"/>
                      <a:pt x="444" y="110"/>
                      <a:pt x="456" y="136"/>
                    </a:cubicBezTo>
                    <a:moveTo>
                      <a:pt x="526" y="0"/>
                    </a:moveTo>
                    <a:cubicBezTo>
                      <a:pt x="452" y="0"/>
                      <a:pt x="372" y="14"/>
                      <a:pt x="304" y="32"/>
                    </a:cubicBezTo>
                    <a:cubicBezTo>
                      <a:pt x="248" y="48"/>
                      <a:pt x="196" y="72"/>
                      <a:pt x="150" y="105"/>
                    </a:cubicBezTo>
                    <a:cubicBezTo>
                      <a:pt x="196" y="129"/>
                      <a:pt x="212" y="190"/>
                      <a:pt x="165" y="230"/>
                    </a:cubicBezTo>
                    <a:cubicBezTo>
                      <a:pt x="186" y="186"/>
                      <a:pt x="170" y="139"/>
                      <a:pt x="121" y="129"/>
                    </a:cubicBezTo>
                    <a:cubicBezTo>
                      <a:pt x="116" y="133"/>
                      <a:pt x="112" y="137"/>
                      <a:pt x="107" y="141"/>
                    </a:cubicBezTo>
                    <a:cubicBezTo>
                      <a:pt x="108" y="141"/>
                      <a:pt x="108" y="141"/>
                      <a:pt x="109" y="141"/>
                    </a:cubicBezTo>
                    <a:cubicBezTo>
                      <a:pt x="122" y="141"/>
                      <a:pt x="135" y="150"/>
                      <a:pt x="143" y="159"/>
                    </a:cubicBezTo>
                    <a:cubicBezTo>
                      <a:pt x="174" y="195"/>
                      <a:pt x="170" y="264"/>
                      <a:pt x="120" y="274"/>
                    </a:cubicBezTo>
                    <a:cubicBezTo>
                      <a:pt x="115" y="275"/>
                      <a:pt x="111" y="275"/>
                      <a:pt x="106" y="275"/>
                    </a:cubicBezTo>
                    <a:cubicBezTo>
                      <a:pt x="79" y="275"/>
                      <a:pt x="53" y="260"/>
                      <a:pt x="36" y="239"/>
                    </a:cubicBezTo>
                    <a:cubicBezTo>
                      <a:pt x="26" y="260"/>
                      <a:pt x="17" y="283"/>
                      <a:pt x="11" y="307"/>
                    </a:cubicBezTo>
                    <a:cubicBezTo>
                      <a:pt x="5" y="332"/>
                      <a:pt x="2" y="359"/>
                      <a:pt x="0" y="385"/>
                    </a:cubicBezTo>
                    <a:cubicBezTo>
                      <a:pt x="1" y="385"/>
                      <a:pt x="2" y="385"/>
                      <a:pt x="3" y="385"/>
                    </a:cubicBezTo>
                    <a:cubicBezTo>
                      <a:pt x="7" y="385"/>
                      <a:pt x="11" y="386"/>
                      <a:pt x="16" y="387"/>
                    </a:cubicBezTo>
                    <a:cubicBezTo>
                      <a:pt x="36" y="394"/>
                      <a:pt x="43" y="415"/>
                      <a:pt x="35" y="435"/>
                    </a:cubicBezTo>
                    <a:cubicBezTo>
                      <a:pt x="30" y="420"/>
                      <a:pt x="26" y="406"/>
                      <a:pt x="8" y="405"/>
                    </a:cubicBezTo>
                    <a:cubicBezTo>
                      <a:pt x="6" y="404"/>
                      <a:pt x="4" y="404"/>
                      <a:pt x="2" y="404"/>
                    </a:cubicBezTo>
                    <a:cubicBezTo>
                      <a:pt x="1" y="404"/>
                      <a:pt x="1" y="404"/>
                      <a:pt x="0" y="404"/>
                    </a:cubicBezTo>
                    <a:cubicBezTo>
                      <a:pt x="0" y="407"/>
                      <a:pt x="0" y="409"/>
                      <a:pt x="0" y="412"/>
                    </a:cubicBezTo>
                    <a:cubicBezTo>
                      <a:pt x="2" y="411"/>
                      <a:pt x="4" y="410"/>
                      <a:pt x="7" y="410"/>
                    </a:cubicBezTo>
                    <a:cubicBezTo>
                      <a:pt x="23" y="410"/>
                      <a:pt x="34" y="437"/>
                      <a:pt x="26" y="450"/>
                    </a:cubicBezTo>
                    <a:cubicBezTo>
                      <a:pt x="22" y="457"/>
                      <a:pt x="13" y="461"/>
                      <a:pt x="3" y="462"/>
                    </a:cubicBezTo>
                    <a:cubicBezTo>
                      <a:pt x="11" y="528"/>
                      <a:pt x="33" y="593"/>
                      <a:pt x="64" y="650"/>
                    </a:cubicBezTo>
                    <a:cubicBezTo>
                      <a:pt x="69" y="660"/>
                      <a:pt x="76" y="670"/>
                      <a:pt x="83" y="680"/>
                    </a:cubicBezTo>
                    <a:cubicBezTo>
                      <a:pt x="84" y="655"/>
                      <a:pt x="104" y="634"/>
                      <a:pt x="120" y="634"/>
                    </a:cubicBezTo>
                    <a:cubicBezTo>
                      <a:pt x="125" y="634"/>
                      <a:pt x="130" y="637"/>
                      <a:pt x="133" y="644"/>
                    </a:cubicBezTo>
                    <a:cubicBezTo>
                      <a:pt x="139" y="657"/>
                      <a:pt x="107" y="672"/>
                      <a:pt x="125" y="689"/>
                    </a:cubicBezTo>
                    <a:cubicBezTo>
                      <a:pt x="129" y="693"/>
                      <a:pt x="134" y="694"/>
                      <a:pt x="138" y="694"/>
                    </a:cubicBezTo>
                    <a:cubicBezTo>
                      <a:pt x="168" y="694"/>
                      <a:pt x="199" y="625"/>
                      <a:pt x="139" y="609"/>
                    </a:cubicBezTo>
                    <a:cubicBezTo>
                      <a:pt x="137" y="608"/>
                      <a:pt x="134" y="608"/>
                      <a:pt x="132" y="608"/>
                    </a:cubicBezTo>
                    <a:cubicBezTo>
                      <a:pt x="107" y="608"/>
                      <a:pt x="64" y="632"/>
                      <a:pt x="70" y="658"/>
                    </a:cubicBezTo>
                    <a:cubicBezTo>
                      <a:pt x="69" y="657"/>
                      <a:pt x="69" y="656"/>
                      <a:pt x="69" y="654"/>
                    </a:cubicBezTo>
                    <a:cubicBezTo>
                      <a:pt x="60" y="606"/>
                      <a:pt x="100" y="580"/>
                      <a:pt x="141" y="580"/>
                    </a:cubicBezTo>
                    <a:cubicBezTo>
                      <a:pt x="172" y="580"/>
                      <a:pt x="204" y="596"/>
                      <a:pt x="215" y="629"/>
                    </a:cubicBezTo>
                    <a:cubicBezTo>
                      <a:pt x="232" y="685"/>
                      <a:pt x="190" y="743"/>
                      <a:pt x="144" y="743"/>
                    </a:cubicBezTo>
                    <a:cubicBezTo>
                      <a:pt x="143" y="743"/>
                      <a:pt x="142" y="743"/>
                      <a:pt x="141" y="743"/>
                    </a:cubicBezTo>
                    <a:cubicBezTo>
                      <a:pt x="214" y="805"/>
                      <a:pt x="313" y="846"/>
                      <a:pt x="399" y="861"/>
                    </a:cubicBezTo>
                    <a:cubicBezTo>
                      <a:pt x="406" y="862"/>
                      <a:pt x="413" y="862"/>
                      <a:pt x="420" y="862"/>
                    </a:cubicBezTo>
                    <a:cubicBezTo>
                      <a:pt x="468" y="862"/>
                      <a:pt x="515" y="837"/>
                      <a:pt x="563" y="832"/>
                    </a:cubicBezTo>
                    <a:cubicBezTo>
                      <a:pt x="567" y="832"/>
                      <a:pt x="571" y="831"/>
                      <a:pt x="574" y="830"/>
                    </a:cubicBezTo>
                    <a:cubicBezTo>
                      <a:pt x="591" y="820"/>
                      <a:pt x="606" y="805"/>
                      <a:pt x="613" y="788"/>
                    </a:cubicBezTo>
                    <a:cubicBezTo>
                      <a:pt x="610" y="772"/>
                      <a:pt x="601" y="754"/>
                      <a:pt x="590" y="735"/>
                    </a:cubicBezTo>
                    <a:cubicBezTo>
                      <a:pt x="585" y="726"/>
                      <a:pt x="580" y="716"/>
                      <a:pt x="576" y="707"/>
                    </a:cubicBezTo>
                    <a:cubicBezTo>
                      <a:pt x="568" y="703"/>
                      <a:pt x="559" y="701"/>
                      <a:pt x="550" y="701"/>
                    </a:cubicBezTo>
                    <a:cubicBezTo>
                      <a:pt x="536" y="701"/>
                      <a:pt x="523" y="707"/>
                      <a:pt x="514" y="720"/>
                    </a:cubicBezTo>
                    <a:cubicBezTo>
                      <a:pt x="491" y="755"/>
                      <a:pt x="529" y="777"/>
                      <a:pt x="553" y="777"/>
                    </a:cubicBezTo>
                    <a:cubicBezTo>
                      <a:pt x="563" y="777"/>
                      <a:pt x="571" y="772"/>
                      <a:pt x="567" y="762"/>
                    </a:cubicBezTo>
                    <a:cubicBezTo>
                      <a:pt x="562" y="745"/>
                      <a:pt x="514" y="747"/>
                      <a:pt x="546" y="724"/>
                    </a:cubicBezTo>
                    <a:cubicBezTo>
                      <a:pt x="551" y="721"/>
                      <a:pt x="556" y="719"/>
                      <a:pt x="562" y="719"/>
                    </a:cubicBezTo>
                    <a:cubicBezTo>
                      <a:pt x="579" y="719"/>
                      <a:pt x="593" y="736"/>
                      <a:pt x="595" y="752"/>
                    </a:cubicBezTo>
                    <a:cubicBezTo>
                      <a:pt x="599" y="790"/>
                      <a:pt x="572" y="807"/>
                      <a:pt x="543" y="807"/>
                    </a:cubicBezTo>
                    <a:cubicBezTo>
                      <a:pt x="529" y="807"/>
                      <a:pt x="514" y="803"/>
                      <a:pt x="501" y="796"/>
                    </a:cubicBezTo>
                    <a:cubicBezTo>
                      <a:pt x="482" y="786"/>
                      <a:pt x="474" y="772"/>
                      <a:pt x="472" y="757"/>
                    </a:cubicBezTo>
                    <a:cubicBezTo>
                      <a:pt x="467" y="721"/>
                      <a:pt x="501" y="680"/>
                      <a:pt x="541" y="673"/>
                    </a:cubicBezTo>
                    <a:cubicBezTo>
                      <a:pt x="546" y="673"/>
                      <a:pt x="550" y="672"/>
                      <a:pt x="555" y="672"/>
                    </a:cubicBezTo>
                    <a:cubicBezTo>
                      <a:pt x="558" y="672"/>
                      <a:pt x="561" y="672"/>
                      <a:pt x="564" y="673"/>
                    </a:cubicBezTo>
                    <a:cubicBezTo>
                      <a:pt x="558" y="650"/>
                      <a:pt x="557" y="626"/>
                      <a:pt x="561" y="598"/>
                    </a:cubicBezTo>
                    <a:cubicBezTo>
                      <a:pt x="563" y="585"/>
                      <a:pt x="566" y="571"/>
                      <a:pt x="570" y="556"/>
                    </a:cubicBezTo>
                    <a:cubicBezTo>
                      <a:pt x="557" y="553"/>
                      <a:pt x="546" y="542"/>
                      <a:pt x="539" y="522"/>
                    </a:cubicBezTo>
                    <a:cubicBezTo>
                      <a:pt x="537" y="517"/>
                      <a:pt x="536" y="512"/>
                      <a:pt x="536" y="507"/>
                    </a:cubicBezTo>
                    <a:cubicBezTo>
                      <a:pt x="534" y="474"/>
                      <a:pt x="567" y="451"/>
                      <a:pt x="600" y="450"/>
                    </a:cubicBezTo>
                    <a:cubicBezTo>
                      <a:pt x="601" y="450"/>
                      <a:pt x="602" y="450"/>
                      <a:pt x="602" y="450"/>
                    </a:cubicBezTo>
                    <a:cubicBezTo>
                      <a:pt x="607" y="450"/>
                      <a:pt x="611" y="450"/>
                      <a:pt x="615" y="451"/>
                    </a:cubicBezTo>
                    <a:cubicBezTo>
                      <a:pt x="641" y="407"/>
                      <a:pt x="675" y="369"/>
                      <a:pt x="715" y="349"/>
                    </a:cubicBezTo>
                    <a:cubicBezTo>
                      <a:pt x="759" y="328"/>
                      <a:pt x="905" y="338"/>
                      <a:pt x="909" y="286"/>
                    </a:cubicBezTo>
                    <a:cubicBezTo>
                      <a:pt x="912" y="252"/>
                      <a:pt x="887" y="204"/>
                      <a:pt x="875" y="172"/>
                    </a:cubicBezTo>
                    <a:cubicBezTo>
                      <a:pt x="874" y="171"/>
                      <a:pt x="874" y="169"/>
                      <a:pt x="873" y="168"/>
                    </a:cubicBezTo>
                    <a:cubicBezTo>
                      <a:pt x="864" y="152"/>
                      <a:pt x="854" y="136"/>
                      <a:pt x="843" y="121"/>
                    </a:cubicBezTo>
                    <a:cubicBezTo>
                      <a:pt x="830" y="106"/>
                      <a:pt x="815" y="92"/>
                      <a:pt x="800" y="80"/>
                    </a:cubicBezTo>
                    <a:cubicBezTo>
                      <a:pt x="739" y="32"/>
                      <a:pt x="661" y="12"/>
                      <a:pt x="584" y="3"/>
                    </a:cubicBezTo>
                    <a:cubicBezTo>
                      <a:pt x="566" y="1"/>
                      <a:pt x="546" y="0"/>
                      <a:pt x="526" y="0"/>
                    </a:cubicBezTo>
                  </a:path>
                </a:pathLst>
              </a:custGeom>
              <a:solidFill>
                <a:srgbClr val="A1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18">
                <a:extLst>
                  <a:ext uri="{FF2B5EF4-FFF2-40B4-BE49-F238E27FC236}">
                    <a16:creationId xmlns:a16="http://schemas.microsoft.com/office/drawing/2014/main" id="{1F2A454E-4A3A-406D-86B4-5F31DCC7F6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56088" y="3216275"/>
                <a:ext cx="182563" cy="327025"/>
              </a:xfrm>
              <a:custGeom>
                <a:avLst/>
                <a:gdLst>
                  <a:gd name="T0" fmla="*/ 7 w 43"/>
                  <a:gd name="T1" fmla="*/ 25 h 77"/>
                  <a:gd name="T2" fmla="*/ 0 w 43"/>
                  <a:gd name="T3" fmla="*/ 27 h 77"/>
                  <a:gd name="T4" fmla="*/ 0 w 43"/>
                  <a:gd name="T5" fmla="*/ 38 h 77"/>
                  <a:gd name="T6" fmla="*/ 6 w 43"/>
                  <a:gd name="T7" fmla="*/ 45 h 77"/>
                  <a:gd name="T8" fmla="*/ 1 w 43"/>
                  <a:gd name="T9" fmla="*/ 52 h 77"/>
                  <a:gd name="T10" fmla="*/ 1 w 43"/>
                  <a:gd name="T11" fmla="*/ 52 h 77"/>
                  <a:gd name="T12" fmla="*/ 3 w 43"/>
                  <a:gd name="T13" fmla="*/ 77 h 77"/>
                  <a:gd name="T14" fmla="*/ 26 w 43"/>
                  <a:gd name="T15" fmla="*/ 65 h 77"/>
                  <a:gd name="T16" fmla="*/ 7 w 43"/>
                  <a:gd name="T17" fmla="*/ 25 h 77"/>
                  <a:gd name="T18" fmla="*/ 3 w 43"/>
                  <a:gd name="T19" fmla="*/ 0 h 77"/>
                  <a:gd name="T20" fmla="*/ 0 w 43"/>
                  <a:gd name="T21" fmla="*/ 0 h 77"/>
                  <a:gd name="T22" fmla="*/ 0 w 43"/>
                  <a:gd name="T23" fmla="*/ 19 h 77"/>
                  <a:gd name="T24" fmla="*/ 2 w 43"/>
                  <a:gd name="T25" fmla="*/ 19 h 77"/>
                  <a:gd name="T26" fmla="*/ 8 w 43"/>
                  <a:gd name="T27" fmla="*/ 20 h 77"/>
                  <a:gd name="T28" fmla="*/ 35 w 43"/>
                  <a:gd name="T29" fmla="*/ 50 h 77"/>
                  <a:gd name="T30" fmla="*/ 16 w 43"/>
                  <a:gd name="T31" fmla="*/ 2 h 77"/>
                  <a:gd name="T32" fmla="*/ 3 w 43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77">
                    <a:moveTo>
                      <a:pt x="7" y="25"/>
                    </a:moveTo>
                    <a:cubicBezTo>
                      <a:pt x="4" y="25"/>
                      <a:pt x="2" y="26"/>
                      <a:pt x="0" y="27"/>
                    </a:cubicBezTo>
                    <a:cubicBezTo>
                      <a:pt x="0" y="30"/>
                      <a:pt x="0" y="34"/>
                      <a:pt x="0" y="38"/>
                    </a:cubicBezTo>
                    <a:cubicBezTo>
                      <a:pt x="3" y="40"/>
                      <a:pt x="6" y="42"/>
                      <a:pt x="6" y="45"/>
                    </a:cubicBezTo>
                    <a:cubicBezTo>
                      <a:pt x="6" y="50"/>
                      <a:pt x="4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60"/>
                      <a:pt x="2" y="69"/>
                      <a:pt x="3" y="77"/>
                    </a:cubicBezTo>
                    <a:cubicBezTo>
                      <a:pt x="13" y="76"/>
                      <a:pt x="22" y="72"/>
                      <a:pt x="26" y="65"/>
                    </a:cubicBezTo>
                    <a:cubicBezTo>
                      <a:pt x="34" y="52"/>
                      <a:pt x="23" y="25"/>
                      <a:pt x="7" y="25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6"/>
                      <a:pt x="0" y="13"/>
                      <a:pt x="0" y="19"/>
                    </a:cubicBezTo>
                    <a:cubicBezTo>
                      <a:pt x="1" y="19"/>
                      <a:pt x="1" y="19"/>
                      <a:pt x="2" y="19"/>
                    </a:cubicBezTo>
                    <a:cubicBezTo>
                      <a:pt x="4" y="19"/>
                      <a:pt x="6" y="19"/>
                      <a:pt x="8" y="20"/>
                    </a:cubicBezTo>
                    <a:cubicBezTo>
                      <a:pt x="26" y="21"/>
                      <a:pt x="30" y="35"/>
                      <a:pt x="35" y="50"/>
                    </a:cubicBezTo>
                    <a:cubicBezTo>
                      <a:pt x="43" y="30"/>
                      <a:pt x="36" y="9"/>
                      <a:pt x="16" y="2"/>
                    </a:cubicBezTo>
                    <a:cubicBezTo>
                      <a:pt x="11" y="1"/>
                      <a:pt x="7" y="0"/>
                      <a:pt x="3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19">
                <a:extLst>
                  <a:ext uri="{FF2B5EF4-FFF2-40B4-BE49-F238E27FC236}">
                    <a16:creationId xmlns:a16="http://schemas.microsoft.com/office/drawing/2014/main" id="{1040BF1D-61D4-4FCE-850B-7E050EC9F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213" y="2860675"/>
                <a:ext cx="768350" cy="712788"/>
              </a:xfrm>
              <a:custGeom>
                <a:avLst/>
                <a:gdLst>
                  <a:gd name="T0" fmla="*/ 88 w 181"/>
                  <a:gd name="T1" fmla="*/ 0 h 168"/>
                  <a:gd name="T2" fmla="*/ 74 w 181"/>
                  <a:gd name="T3" fmla="*/ 1 h 168"/>
                  <a:gd name="T4" fmla="*/ 5 w 181"/>
                  <a:gd name="T5" fmla="*/ 84 h 168"/>
                  <a:gd name="T6" fmla="*/ 34 w 181"/>
                  <a:gd name="T7" fmla="*/ 124 h 168"/>
                  <a:gd name="T8" fmla="*/ 76 w 181"/>
                  <a:gd name="T9" fmla="*/ 134 h 168"/>
                  <a:gd name="T10" fmla="*/ 128 w 181"/>
                  <a:gd name="T11" fmla="*/ 80 h 168"/>
                  <a:gd name="T12" fmla="*/ 95 w 181"/>
                  <a:gd name="T13" fmla="*/ 46 h 168"/>
                  <a:gd name="T14" fmla="*/ 79 w 181"/>
                  <a:gd name="T15" fmla="*/ 52 h 168"/>
                  <a:gd name="T16" fmla="*/ 101 w 181"/>
                  <a:gd name="T17" fmla="*/ 90 h 168"/>
                  <a:gd name="T18" fmla="*/ 86 w 181"/>
                  <a:gd name="T19" fmla="*/ 105 h 168"/>
                  <a:gd name="T20" fmla="*/ 47 w 181"/>
                  <a:gd name="T21" fmla="*/ 47 h 168"/>
                  <a:gd name="T22" fmla="*/ 83 w 181"/>
                  <a:gd name="T23" fmla="*/ 29 h 168"/>
                  <a:gd name="T24" fmla="*/ 149 w 181"/>
                  <a:gd name="T25" fmla="*/ 73 h 168"/>
                  <a:gd name="T26" fmla="*/ 88 w 181"/>
                  <a:gd name="T27" fmla="*/ 167 h 168"/>
                  <a:gd name="T28" fmla="*/ 97 w 181"/>
                  <a:gd name="T29" fmla="*/ 168 h 168"/>
                  <a:gd name="T30" fmla="*/ 165 w 181"/>
                  <a:gd name="T31" fmla="*/ 108 h 168"/>
                  <a:gd name="T32" fmla="*/ 88 w 181"/>
                  <a:gd name="T3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1" h="168">
                    <a:moveTo>
                      <a:pt x="88" y="0"/>
                    </a:moveTo>
                    <a:cubicBezTo>
                      <a:pt x="83" y="0"/>
                      <a:pt x="79" y="0"/>
                      <a:pt x="74" y="1"/>
                    </a:cubicBezTo>
                    <a:cubicBezTo>
                      <a:pt x="34" y="8"/>
                      <a:pt x="0" y="49"/>
                      <a:pt x="5" y="84"/>
                    </a:cubicBezTo>
                    <a:cubicBezTo>
                      <a:pt x="7" y="99"/>
                      <a:pt x="16" y="113"/>
                      <a:pt x="34" y="124"/>
                    </a:cubicBezTo>
                    <a:cubicBezTo>
                      <a:pt x="47" y="131"/>
                      <a:pt x="62" y="134"/>
                      <a:pt x="76" y="134"/>
                    </a:cubicBezTo>
                    <a:cubicBezTo>
                      <a:pt x="105" y="134"/>
                      <a:pt x="132" y="118"/>
                      <a:pt x="128" y="80"/>
                    </a:cubicBezTo>
                    <a:cubicBezTo>
                      <a:pt x="127" y="63"/>
                      <a:pt x="112" y="46"/>
                      <a:pt x="95" y="46"/>
                    </a:cubicBezTo>
                    <a:cubicBezTo>
                      <a:pt x="89" y="46"/>
                      <a:pt x="84" y="48"/>
                      <a:pt x="79" y="52"/>
                    </a:cubicBezTo>
                    <a:cubicBezTo>
                      <a:pt x="47" y="75"/>
                      <a:pt x="95" y="73"/>
                      <a:pt x="101" y="90"/>
                    </a:cubicBezTo>
                    <a:cubicBezTo>
                      <a:pt x="104" y="100"/>
                      <a:pt x="96" y="105"/>
                      <a:pt x="86" y="105"/>
                    </a:cubicBezTo>
                    <a:cubicBezTo>
                      <a:pt x="62" y="105"/>
                      <a:pt x="24" y="82"/>
                      <a:pt x="47" y="47"/>
                    </a:cubicBezTo>
                    <a:cubicBezTo>
                      <a:pt x="56" y="34"/>
                      <a:pt x="69" y="29"/>
                      <a:pt x="83" y="29"/>
                    </a:cubicBezTo>
                    <a:cubicBezTo>
                      <a:pt x="110" y="29"/>
                      <a:pt x="140" y="49"/>
                      <a:pt x="149" y="73"/>
                    </a:cubicBezTo>
                    <a:cubicBezTo>
                      <a:pt x="164" y="113"/>
                      <a:pt x="124" y="155"/>
                      <a:pt x="88" y="167"/>
                    </a:cubicBezTo>
                    <a:cubicBezTo>
                      <a:pt x="91" y="168"/>
                      <a:pt x="94" y="168"/>
                      <a:pt x="97" y="168"/>
                    </a:cubicBezTo>
                    <a:cubicBezTo>
                      <a:pt x="131" y="168"/>
                      <a:pt x="155" y="138"/>
                      <a:pt x="165" y="108"/>
                    </a:cubicBezTo>
                    <a:cubicBezTo>
                      <a:pt x="181" y="54"/>
                      <a:pt x="142" y="0"/>
                      <a:pt x="88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20">
                <a:extLst>
                  <a:ext uri="{FF2B5EF4-FFF2-40B4-BE49-F238E27FC236}">
                    <a16:creationId xmlns:a16="http://schemas.microsoft.com/office/drawing/2014/main" id="{7B05AA16-3D74-4008-B345-94FD3B945E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35701" y="4435475"/>
                <a:ext cx="636588" cy="669925"/>
              </a:xfrm>
              <a:custGeom>
                <a:avLst/>
                <a:gdLst>
                  <a:gd name="T0" fmla="*/ 146 w 150"/>
                  <a:gd name="T1" fmla="*/ 116 h 158"/>
                  <a:gd name="T2" fmla="*/ 107 w 150"/>
                  <a:gd name="T3" fmla="*/ 158 h 158"/>
                  <a:gd name="T4" fmla="*/ 146 w 150"/>
                  <a:gd name="T5" fmla="*/ 116 h 158"/>
                  <a:gd name="T6" fmla="*/ 88 w 150"/>
                  <a:gd name="T7" fmla="*/ 0 h 158"/>
                  <a:gd name="T8" fmla="*/ 74 w 150"/>
                  <a:gd name="T9" fmla="*/ 1 h 158"/>
                  <a:gd name="T10" fmla="*/ 5 w 150"/>
                  <a:gd name="T11" fmla="*/ 85 h 158"/>
                  <a:gd name="T12" fmla="*/ 34 w 150"/>
                  <a:gd name="T13" fmla="*/ 124 h 158"/>
                  <a:gd name="T14" fmla="*/ 76 w 150"/>
                  <a:gd name="T15" fmla="*/ 135 h 158"/>
                  <a:gd name="T16" fmla="*/ 128 w 150"/>
                  <a:gd name="T17" fmla="*/ 80 h 158"/>
                  <a:gd name="T18" fmla="*/ 95 w 150"/>
                  <a:gd name="T19" fmla="*/ 47 h 158"/>
                  <a:gd name="T20" fmla="*/ 79 w 150"/>
                  <a:gd name="T21" fmla="*/ 52 h 158"/>
                  <a:gd name="T22" fmla="*/ 100 w 150"/>
                  <a:gd name="T23" fmla="*/ 90 h 158"/>
                  <a:gd name="T24" fmla="*/ 86 w 150"/>
                  <a:gd name="T25" fmla="*/ 105 h 158"/>
                  <a:gd name="T26" fmla="*/ 47 w 150"/>
                  <a:gd name="T27" fmla="*/ 48 h 158"/>
                  <a:gd name="T28" fmla="*/ 83 w 150"/>
                  <a:gd name="T29" fmla="*/ 29 h 158"/>
                  <a:gd name="T30" fmla="*/ 109 w 150"/>
                  <a:gd name="T31" fmla="*/ 35 h 158"/>
                  <a:gd name="T32" fmla="*/ 97 w 150"/>
                  <a:gd name="T33" fmla="*/ 1 h 158"/>
                  <a:gd name="T34" fmla="*/ 88 w 150"/>
                  <a:gd name="T3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0" h="158">
                    <a:moveTo>
                      <a:pt x="146" y="116"/>
                    </a:moveTo>
                    <a:cubicBezTo>
                      <a:pt x="139" y="133"/>
                      <a:pt x="124" y="148"/>
                      <a:pt x="107" y="158"/>
                    </a:cubicBezTo>
                    <a:cubicBezTo>
                      <a:pt x="142" y="152"/>
                      <a:pt x="150" y="137"/>
                      <a:pt x="146" y="116"/>
                    </a:cubicBezTo>
                    <a:moveTo>
                      <a:pt x="88" y="0"/>
                    </a:moveTo>
                    <a:cubicBezTo>
                      <a:pt x="83" y="0"/>
                      <a:pt x="79" y="1"/>
                      <a:pt x="74" y="1"/>
                    </a:cubicBezTo>
                    <a:cubicBezTo>
                      <a:pt x="34" y="8"/>
                      <a:pt x="0" y="49"/>
                      <a:pt x="5" y="85"/>
                    </a:cubicBezTo>
                    <a:cubicBezTo>
                      <a:pt x="7" y="100"/>
                      <a:pt x="15" y="114"/>
                      <a:pt x="34" y="124"/>
                    </a:cubicBezTo>
                    <a:cubicBezTo>
                      <a:pt x="47" y="131"/>
                      <a:pt x="62" y="135"/>
                      <a:pt x="76" y="135"/>
                    </a:cubicBezTo>
                    <a:cubicBezTo>
                      <a:pt x="105" y="135"/>
                      <a:pt x="132" y="118"/>
                      <a:pt x="128" y="80"/>
                    </a:cubicBezTo>
                    <a:cubicBezTo>
                      <a:pt x="126" y="64"/>
                      <a:pt x="112" y="47"/>
                      <a:pt x="95" y="47"/>
                    </a:cubicBezTo>
                    <a:cubicBezTo>
                      <a:pt x="89" y="47"/>
                      <a:pt x="84" y="49"/>
                      <a:pt x="79" y="52"/>
                    </a:cubicBezTo>
                    <a:cubicBezTo>
                      <a:pt x="47" y="75"/>
                      <a:pt x="95" y="73"/>
                      <a:pt x="100" y="90"/>
                    </a:cubicBezTo>
                    <a:cubicBezTo>
                      <a:pt x="104" y="100"/>
                      <a:pt x="96" y="105"/>
                      <a:pt x="86" y="105"/>
                    </a:cubicBezTo>
                    <a:cubicBezTo>
                      <a:pt x="62" y="105"/>
                      <a:pt x="24" y="83"/>
                      <a:pt x="47" y="48"/>
                    </a:cubicBezTo>
                    <a:cubicBezTo>
                      <a:pt x="56" y="35"/>
                      <a:pt x="69" y="29"/>
                      <a:pt x="83" y="29"/>
                    </a:cubicBezTo>
                    <a:cubicBezTo>
                      <a:pt x="92" y="29"/>
                      <a:pt x="101" y="31"/>
                      <a:pt x="109" y="35"/>
                    </a:cubicBezTo>
                    <a:cubicBezTo>
                      <a:pt x="104" y="24"/>
                      <a:pt x="100" y="12"/>
                      <a:pt x="97" y="1"/>
                    </a:cubicBezTo>
                    <a:cubicBezTo>
                      <a:pt x="94" y="0"/>
                      <a:pt x="91" y="0"/>
                      <a:pt x="88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21">
                <a:extLst>
                  <a:ext uri="{FF2B5EF4-FFF2-40B4-BE49-F238E27FC236}">
                    <a16:creationId xmlns:a16="http://schemas.microsoft.com/office/drawing/2014/main" id="{013CCD65-AF04-4E86-84B0-4BC41DBF9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088" y="4044950"/>
                <a:ext cx="730250" cy="690563"/>
              </a:xfrm>
              <a:custGeom>
                <a:avLst/>
                <a:gdLst>
                  <a:gd name="T0" fmla="*/ 81 w 172"/>
                  <a:gd name="T1" fmla="*/ 0 h 163"/>
                  <a:gd name="T2" fmla="*/ 9 w 172"/>
                  <a:gd name="T3" fmla="*/ 74 h 163"/>
                  <a:gd name="T4" fmla="*/ 10 w 172"/>
                  <a:gd name="T5" fmla="*/ 78 h 163"/>
                  <a:gd name="T6" fmla="*/ 72 w 172"/>
                  <a:gd name="T7" fmla="*/ 28 h 163"/>
                  <a:gd name="T8" fmla="*/ 79 w 172"/>
                  <a:gd name="T9" fmla="*/ 29 h 163"/>
                  <a:gd name="T10" fmla="*/ 78 w 172"/>
                  <a:gd name="T11" fmla="*/ 114 h 163"/>
                  <a:gd name="T12" fmla="*/ 65 w 172"/>
                  <a:gd name="T13" fmla="*/ 109 h 163"/>
                  <a:gd name="T14" fmla="*/ 73 w 172"/>
                  <a:gd name="T15" fmla="*/ 64 h 163"/>
                  <a:gd name="T16" fmla="*/ 60 w 172"/>
                  <a:gd name="T17" fmla="*/ 54 h 163"/>
                  <a:gd name="T18" fmla="*/ 23 w 172"/>
                  <a:gd name="T19" fmla="*/ 100 h 163"/>
                  <a:gd name="T20" fmla="*/ 81 w 172"/>
                  <a:gd name="T21" fmla="*/ 163 h 163"/>
                  <a:gd name="T22" fmla="*/ 84 w 172"/>
                  <a:gd name="T23" fmla="*/ 163 h 163"/>
                  <a:gd name="T24" fmla="*/ 155 w 172"/>
                  <a:gd name="T25" fmla="*/ 49 h 163"/>
                  <a:gd name="T26" fmla="*/ 81 w 172"/>
                  <a:gd name="T27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2" h="163">
                    <a:moveTo>
                      <a:pt x="81" y="0"/>
                    </a:moveTo>
                    <a:cubicBezTo>
                      <a:pt x="40" y="0"/>
                      <a:pt x="0" y="26"/>
                      <a:pt x="9" y="74"/>
                    </a:cubicBezTo>
                    <a:cubicBezTo>
                      <a:pt x="9" y="76"/>
                      <a:pt x="9" y="77"/>
                      <a:pt x="10" y="78"/>
                    </a:cubicBezTo>
                    <a:cubicBezTo>
                      <a:pt x="4" y="52"/>
                      <a:pt x="47" y="28"/>
                      <a:pt x="72" y="28"/>
                    </a:cubicBezTo>
                    <a:cubicBezTo>
                      <a:pt x="74" y="28"/>
                      <a:pt x="77" y="28"/>
                      <a:pt x="79" y="29"/>
                    </a:cubicBezTo>
                    <a:cubicBezTo>
                      <a:pt x="139" y="45"/>
                      <a:pt x="108" y="114"/>
                      <a:pt x="78" y="114"/>
                    </a:cubicBezTo>
                    <a:cubicBezTo>
                      <a:pt x="74" y="114"/>
                      <a:pt x="69" y="113"/>
                      <a:pt x="65" y="109"/>
                    </a:cubicBezTo>
                    <a:cubicBezTo>
                      <a:pt x="47" y="92"/>
                      <a:pt x="79" y="77"/>
                      <a:pt x="73" y="64"/>
                    </a:cubicBezTo>
                    <a:cubicBezTo>
                      <a:pt x="70" y="57"/>
                      <a:pt x="65" y="54"/>
                      <a:pt x="60" y="54"/>
                    </a:cubicBezTo>
                    <a:cubicBezTo>
                      <a:pt x="44" y="54"/>
                      <a:pt x="24" y="75"/>
                      <a:pt x="23" y="100"/>
                    </a:cubicBezTo>
                    <a:cubicBezTo>
                      <a:pt x="39" y="123"/>
                      <a:pt x="59" y="144"/>
                      <a:pt x="81" y="163"/>
                    </a:cubicBezTo>
                    <a:cubicBezTo>
                      <a:pt x="82" y="163"/>
                      <a:pt x="83" y="163"/>
                      <a:pt x="84" y="163"/>
                    </a:cubicBezTo>
                    <a:cubicBezTo>
                      <a:pt x="130" y="163"/>
                      <a:pt x="172" y="105"/>
                      <a:pt x="155" y="49"/>
                    </a:cubicBezTo>
                    <a:cubicBezTo>
                      <a:pt x="144" y="16"/>
                      <a:pt x="112" y="0"/>
                      <a:pt x="81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22">
                <a:extLst>
                  <a:ext uri="{FF2B5EF4-FFF2-40B4-BE49-F238E27FC236}">
                    <a16:creationId xmlns:a16="http://schemas.microsoft.com/office/drawing/2014/main" id="{A30B9B81-0B06-48FA-AD0B-F9073EB0F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8" y="1744663"/>
                <a:ext cx="555625" cy="522288"/>
              </a:xfrm>
              <a:custGeom>
                <a:avLst/>
                <a:gdLst>
                  <a:gd name="T0" fmla="*/ 60 w 131"/>
                  <a:gd name="T1" fmla="*/ 0 h 123"/>
                  <a:gd name="T2" fmla="*/ 56 w 131"/>
                  <a:gd name="T3" fmla="*/ 0 h 123"/>
                  <a:gd name="T4" fmla="*/ 5 w 131"/>
                  <a:gd name="T5" fmla="*/ 28 h 123"/>
                  <a:gd name="T6" fmla="*/ 2 w 131"/>
                  <a:gd name="T7" fmla="*/ 56 h 123"/>
                  <a:gd name="T8" fmla="*/ 26 w 131"/>
                  <a:gd name="T9" fmla="*/ 98 h 123"/>
                  <a:gd name="T10" fmla="*/ 46 w 131"/>
                  <a:gd name="T11" fmla="*/ 24 h 123"/>
                  <a:gd name="T12" fmla="*/ 61 w 131"/>
                  <a:gd name="T13" fmla="*/ 21 h 123"/>
                  <a:gd name="T14" fmla="*/ 77 w 131"/>
                  <a:gd name="T15" fmla="*/ 45 h 123"/>
                  <a:gd name="T16" fmla="*/ 62 w 131"/>
                  <a:gd name="T17" fmla="*/ 69 h 123"/>
                  <a:gd name="T18" fmla="*/ 59 w 131"/>
                  <a:gd name="T19" fmla="*/ 68 h 123"/>
                  <a:gd name="T20" fmla="*/ 50 w 131"/>
                  <a:gd name="T21" fmla="*/ 42 h 123"/>
                  <a:gd name="T22" fmla="*/ 46 w 131"/>
                  <a:gd name="T23" fmla="*/ 42 h 123"/>
                  <a:gd name="T24" fmla="*/ 41 w 131"/>
                  <a:gd name="T25" fmla="*/ 112 h 123"/>
                  <a:gd name="T26" fmla="*/ 66 w 131"/>
                  <a:gd name="T27" fmla="*/ 123 h 123"/>
                  <a:gd name="T28" fmla="*/ 129 w 131"/>
                  <a:gd name="T29" fmla="*/ 68 h 123"/>
                  <a:gd name="T30" fmla="*/ 60 w 131"/>
                  <a:gd name="T31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" h="123">
                    <a:moveTo>
                      <a:pt x="60" y="0"/>
                    </a:moveTo>
                    <a:cubicBezTo>
                      <a:pt x="59" y="0"/>
                      <a:pt x="58" y="0"/>
                      <a:pt x="56" y="0"/>
                    </a:cubicBezTo>
                    <a:cubicBezTo>
                      <a:pt x="36" y="1"/>
                      <a:pt x="14" y="8"/>
                      <a:pt x="5" y="28"/>
                    </a:cubicBezTo>
                    <a:cubicBezTo>
                      <a:pt x="1" y="39"/>
                      <a:pt x="0" y="48"/>
                      <a:pt x="2" y="56"/>
                    </a:cubicBezTo>
                    <a:cubicBezTo>
                      <a:pt x="6" y="71"/>
                      <a:pt x="19" y="82"/>
                      <a:pt x="26" y="98"/>
                    </a:cubicBezTo>
                    <a:cubicBezTo>
                      <a:pt x="14" y="72"/>
                      <a:pt x="17" y="36"/>
                      <a:pt x="46" y="24"/>
                    </a:cubicBezTo>
                    <a:cubicBezTo>
                      <a:pt x="52" y="22"/>
                      <a:pt x="57" y="21"/>
                      <a:pt x="61" y="21"/>
                    </a:cubicBezTo>
                    <a:cubicBezTo>
                      <a:pt x="75" y="21"/>
                      <a:pt x="79" y="33"/>
                      <a:pt x="77" y="45"/>
                    </a:cubicBezTo>
                    <a:cubicBezTo>
                      <a:pt x="76" y="57"/>
                      <a:pt x="69" y="69"/>
                      <a:pt x="62" y="69"/>
                    </a:cubicBezTo>
                    <a:cubicBezTo>
                      <a:pt x="61" y="69"/>
                      <a:pt x="60" y="69"/>
                      <a:pt x="59" y="68"/>
                    </a:cubicBezTo>
                    <a:cubicBezTo>
                      <a:pt x="48" y="63"/>
                      <a:pt x="64" y="46"/>
                      <a:pt x="50" y="42"/>
                    </a:cubicBezTo>
                    <a:cubicBezTo>
                      <a:pt x="49" y="42"/>
                      <a:pt x="48" y="42"/>
                      <a:pt x="46" y="42"/>
                    </a:cubicBezTo>
                    <a:cubicBezTo>
                      <a:pt x="23" y="42"/>
                      <a:pt x="31" y="102"/>
                      <a:pt x="41" y="112"/>
                    </a:cubicBezTo>
                    <a:cubicBezTo>
                      <a:pt x="48" y="119"/>
                      <a:pt x="57" y="123"/>
                      <a:pt x="66" y="123"/>
                    </a:cubicBezTo>
                    <a:cubicBezTo>
                      <a:pt x="95" y="123"/>
                      <a:pt x="127" y="93"/>
                      <a:pt x="129" y="68"/>
                    </a:cubicBezTo>
                    <a:cubicBezTo>
                      <a:pt x="131" y="26"/>
                      <a:pt x="99" y="0"/>
                      <a:pt x="60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24">
                <a:extLst>
                  <a:ext uri="{FF2B5EF4-FFF2-40B4-BE49-F238E27FC236}">
                    <a16:creationId xmlns:a16="http://schemas.microsoft.com/office/drawing/2014/main" id="{EE11B196-B999-4EAF-96F2-CFFFC2BD32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08488" y="2028825"/>
                <a:ext cx="746125" cy="720725"/>
              </a:xfrm>
              <a:custGeom>
                <a:avLst/>
                <a:gdLst>
                  <a:gd name="T0" fmla="*/ 73 w 176"/>
                  <a:gd name="T1" fmla="*/ 36 h 170"/>
                  <a:gd name="T2" fmla="*/ 71 w 176"/>
                  <a:gd name="T3" fmla="*/ 36 h 170"/>
                  <a:gd name="T4" fmla="*/ 47 w 176"/>
                  <a:gd name="T5" fmla="*/ 63 h 170"/>
                  <a:gd name="T6" fmla="*/ 65 w 176"/>
                  <a:gd name="T7" fmla="*/ 81 h 170"/>
                  <a:gd name="T8" fmla="*/ 62 w 176"/>
                  <a:gd name="T9" fmla="*/ 108 h 170"/>
                  <a:gd name="T10" fmla="*/ 28 w 176"/>
                  <a:gd name="T11" fmla="*/ 87 h 170"/>
                  <a:gd name="T12" fmla="*/ 0 w 176"/>
                  <a:gd name="T13" fmla="*/ 134 h 170"/>
                  <a:gd name="T14" fmla="*/ 70 w 176"/>
                  <a:gd name="T15" fmla="*/ 170 h 170"/>
                  <a:gd name="T16" fmla="*/ 84 w 176"/>
                  <a:gd name="T17" fmla="*/ 169 h 170"/>
                  <a:gd name="T18" fmla="*/ 107 w 176"/>
                  <a:gd name="T19" fmla="*/ 54 h 170"/>
                  <a:gd name="T20" fmla="*/ 73 w 176"/>
                  <a:gd name="T21" fmla="*/ 36 h 170"/>
                  <a:gd name="T22" fmla="*/ 114 w 176"/>
                  <a:gd name="T23" fmla="*/ 0 h 170"/>
                  <a:gd name="T24" fmla="*/ 85 w 176"/>
                  <a:gd name="T25" fmla="*/ 24 h 170"/>
                  <a:gd name="T26" fmla="*/ 129 w 176"/>
                  <a:gd name="T27" fmla="*/ 125 h 170"/>
                  <a:gd name="T28" fmla="*/ 114 w 176"/>
                  <a:gd name="T2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6" h="170">
                    <a:moveTo>
                      <a:pt x="73" y="36"/>
                    </a:moveTo>
                    <a:cubicBezTo>
                      <a:pt x="72" y="36"/>
                      <a:pt x="72" y="36"/>
                      <a:pt x="71" y="36"/>
                    </a:cubicBezTo>
                    <a:cubicBezTo>
                      <a:pt x="63" y="45"/>
                      <a:pt x="55" y="54"/>
                      <a:pt x="47" y="63"/>
                    </a:cubicBezTo>
                    <a:cubicBezTo>
                      <a:pt x="50" y="69"/>
                      <a:pt x="60" y="74"/>
                      <a:pt x="65" y="81"/>
                    </a:cubicBezTo>
                    <a:cubicBezTo>
                      <a:pt x="79" y="99"/>
                      <a:pt x="73" y="108"/>
                      <a:pt x="62" y="108"/>
                    </a:cubicBezTo>
                    <a:cubicBezTo>
                      <a:pt x="51" y="108"/>
                      <a:pt x="36" y="101"/>
                      <a:pt x="28" y="87"/>
                    </a:cubicBezTo>
                    <a:cubicBezTo>
                      <a:pt x="18" y="102"/>
                      <a:pt x="8" y="117"/>
                      <a:pt x="0" y="134"/>
                    </a:cubicBezTo>
                    <a:cubicBezTo>
                      <a:pt x="17" y="155"/>
                      <a:pt x="43" y="170"/>
                      <a:pt x="70" y="170"/>
                    </a:cubicBezTo>
                    <a:cubicBezTo>
                      <a:pt x="75" y="170"/>
                      <a:pt x="79" y="170"/>
                      <a:pt x="84" y="169"/>
                    </a:cubicBezTo>
                    <a:cubicBezTo>
                      <a:pt x="134" y="159"/>
                      <a:pt x="138" y="90"/>
                      <a:pt x="107" y="54"/>
                    </a:cubicBezTo>
                    <a:cubicBezTo>
                      <a:pt x="99" y="45"/>
                      <a:pt x="86" y="36"/>
                      <a:pt x="73" y="36"/>
                    </a:cubicBezTo>
                    <a:moveTo>
                      <a:pt x="114" y="0"/>
                    </a:moveTo>
                    <a:cubicBezTo>
                      <a:pt x="104" y="8"/>
                      <a:pt x="94" y="15"/>
                      <a:pt x="85" y="24"/>
                    </a:cubicBezTo>
                    <a:cubicBezTo>
                      <a:pt x="134" y="34"/>
                      <a:pt x="150" y="81"/>
                      <a:pt x="129" y="125"/>
                    </a:cubicBezTo>
                    <a:cubicBezTo>
                      <a:pt x="176" y="85"/>
                      <a:pt x="160" y="24"/>
                      <a:pt x="114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25">
                <a:extLst>
                  <a:ext uri="{FF2B5EF4-FFF2-40B4-BE49-F238E27FC236}">
                    <a16:creationId xmlns:a16="http://schemas.microsoft.com/office/drawing/2014/main" id="{9D19645A-F708-48FD-867F-FA10EBF5B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9651" y="2109788"/>
                <a:ext cx="441325" cy="431800"/>
              </a:xfrm>
              <a:custGeom>
                <a:avLst/>
                <a:gdLst>
                  <a:gd name="T0" fmla="*/ 59 w 104"/>
                  <a:gd name="T1" fmla="*/ 0 h 102"/>
                  <a:gd name="T2" fmla="*/ 46 w 104"/>
                  <a:gd name="T3" fmla="*/ 1 h 102"/>
                  <a:gd name="T4" fmla="*/ 1 w 104"/>
                  <a:gd name="T5" fmla="*/ 54 h 102"/>
                  <a:gd name="T6" fmla="*/ 7 w 104"/>
                  <a:gd name="T7" fmla="*/ 75 h 102"/>
                  <a:gd name="T8" fmla="*/ 55 w 104"/>
                  <a:gd name="T9" fmla="*/ 102 h 102"/>
                  <a:gd name="T10" fmla="*/ 86 w 104"/>
                  <a:gd name="T11" fmla="*/ 56 h 102"/>
                  <a:gd name="T12" fmla="*/ 60 w 104"/>
                  <a:gd name="T13" fmla="*/ 39 h 102"/>
                  <a:gd name="T14" fmla="*/ 48 w 104"/>
                  <a:gd name="T15" fmla="*/ 45 h 102"/>
                  <a:gd name="T16" fmla="*/ 43 w 104"/>
                  <a:gd name="T17" fmla="*/ 57 h 102"/>
                  <a:gd name="T18" fmla="*/ 40 w 104"/>
                  <a:gd name="T19" fmla="*/ 29 h 102"/>
                  <a:gd name="T20" fmla="*/ 40 w 104"/>
                  <a:gd name="T21" fmla="*/ 29 h 102"/>
                  <a:gd name="T22" fmla="*/ 59 w 104"/>
                  <a:gd name="T23" fmla="*/ 24 h 102"/>
                  <a:gd name="T24" fmla="*/ 99 w 104"/>
                  <a:gd name="T25" fmla="*/ 56 h 102"/>
                  <a:gd name="T26" fmla="*/ 59 w 104"/>
                  <a:gd name="T2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4" h="102">
                    <a:moveTo>
                      <a:pt x="59" y="0"/>
                    </a:moveTo>
                    <a:cubicBezTo>
                      <a:pt x="55" y="0"/>
                      <a:pt x="51" y="0"/>
                      <a:pt x="46" y="1"/>
                    </a:cubicBezTo>
                    <a:cubicBezTo>
                      <a:pt x="20" y="6"/>
                      <a:pt x="0" y="29"/>
                      <a:pt x="1" y="54"/>
                    </a:cubicBezTo>
                    <a:cubicBezTo>
                      <a:pt x="1" y="61"/>
                      <a:pt x="3" y="68"/>
                      <a:pt x="7" y="75"/>
                    </a:cubicBezTo>
                    <a:cubicBezTo>
                      <a:pt x="17" y="94"/>
                      <a:pt x="36" y="102"/>
                      <a:pt x="55" y="102"/>
                    </a:cubicBezTo>
                    <a:cubicBezTo>
                      <a:pt x="81" y="102"/>
                      <a:pt x="104" y="84"/>
                      <a:pt x="86" y="56"/>
                    </a:cubicBezTo>
                    <a:cubicBezTo>
                      <a:pt x="81" y="48"/>
                      <a:pt x="70" y="39"/>
                      <a:pt x="60" y="39"/>
                    </a:cubicBezTo>
                    <a:cubicBezTo>
                      <a:pt x="56" y="39"/>
                      <a:pt x="52" y="41"/>
                      <a:pt x="48" y="45"/>
                    </a:cubicBezTo>
                    <a:cubicBezTo>
                      <a:pt x="54" y="53"/>
                      <a:pt x="49" y="57"/>
                      <a:pt x="43" y="57"/>
                    </a:cubicBezTo>
                    <a:cubicBezTo>
                      <a:pt x="32" y="57"/>
                      <a:pt x="14" y="45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6" y="25"/>
                      <a:pt x="53" y="24"/>
                      <a:pt x="59" y="24"/>
                    </a:cubicBezTo>
                    <a:cubicBezTo>
                      <a:pt x="77" y="24"/>
                      <a:pt x="94" y="37"/>
                      <a:pt x="99" y="56"/>
                    </a:cubicBezTo>
                    <a:cubicBezTo>
                      <a:pt x="92" y="29"/>
                      <a:pt x="90" y="0"/>
                      <a:pt x="59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26">
                <a:extLst>
                  <a:ext uri="{FF2B5EF4-FFF2-40B4-BE49-F238E27FC236}">
                    <a16:creationId xmlns:a16="http://schemas.microsoft.com/office/drawing/2014/main" id="{FDA79AB7-0B0F-4782-A133-A306DD32F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9551" y="2097088"/>
                <a:ext cx="127000" cy="198438"/>
              </a:xfrm>
              <a:custGeom>
                <a:avLst/>
                <a:gdLst>
                  <a:gd name="T0" fmla="*/ 0 w 30"/>
                  <a:gd name="T1" fmla="*/ 0 h 47"/>
                  <a:gd name="T2" fmla="*/ 30 w 30"/>
                  <a:gd name="T3" fmla="*/ 47 h 47"/>
                  <a:gd name="T4" fmla="*/ 0 w 30"/>
                  <a:gd name="T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47">
                    <a:moveTo>
                      <a:pt x="0" y="0"/>
                    </a:moveTo>
                    <a:cubicBezTo>
                      <a:pt x="11" y="15"/>
                      <a:pt x="21" y="31"/>
                      <a:pt x="30" y="47"/>
                    </a:cubicBezTo>
                    <a:cubicBezTo>
                      <a:pt x="23" y="30"/>
                      <a:pt x="13" y="14"/>
                      <a:pt x="0" y="0"/>
                    </a:cubicBezTo>
                  </a:path>
                </a:pathLst>
              </a:custGeom>
              <a:solidFill>
                <a:srgbClr val="817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27">
                <a:extLst>
                  <a:ext uri="{FF2B5EF4-FFF2-40B4-BE49-F238E27FC236}">
                    <a16:creationId xmlns:a16="http://schemas.microsoft.com/office/drawing/2014/main" id="{FE8CE139-AA85-4ACD-97D7-6BD72663B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938" y="1108075"/>
                <a:ext cx="2341563" cy="2693988"/>
              </a:xfrm>
              <a:custGeom>
                <a:avLst/>
                <a:gdLst>
                  <a:gd name="T0" fmla="*/ 27 w 552"/>
                  <a:gd name="T1" fmla="*/ 547 h 635"/>
                  <a:gd name="T2" fmla="*/ 50 w 552"/>
                  <a:gd name="T3" fmla="*/ 635 h 635"/>
                  <a:gd name="T4" fmla="*/ 105 w 552"/>
                  <a:gd name="T5" fmla="*/ 278 h 635"/>
                  <a:gd name="T6" fmla="*/ 179 w 552"/>
                  <a:gd name="T7" fmla="*/ 186 h 635"/>
                  <a:gd name="T8" fmla="*/ 552 w 552"/>
                  <a:gd name="T9" fmla="*/ 2 h 635"/>
                  <a:gd name="T10" fmla="*/ 520 w 552"/>
                  <a:gd name="T11" fmla="*/ 1 h 635"/>
                  <a:gd name="T12" fmla="*/ 408 w 552"/>
                  <a:gd name="T13" fmla="*/ 25 h 635"/>
                  <a:gd name="T14" fmla="*/ 130 w 552"/>
                  <a:gd name="T15" fmla="*/ 206 h 635"/>
                  <a:gd name="T16" fmla="*/ 27 w 552"/>
                  <a:gd name="T17" fmla="*/ 547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2" h="635">
                    <a:moveTo>
                      <a:pt x="27" y="547"/>
                    </a:moveTo>
                    <a:cubicBezTo>
                      <a:pt x="33" y="575"/>
                      <a:pt x="36" y="608"/>
                      <a:pt x="50" y="635"/>
                    </a:cubicBezTo>
                    <a:cubicBezTo>
                      <a:pt x="12" y="524"/>
                      <a:pt x="43" y="376"/>
                      <a:pt x="105" y="278"/>
                    </a:cubicBezTo>
                    <a:cubicBezTo>
                      <a:pt x="127" y="245"/>
                      <a:pt x="151" y="214"/>
                      <a:pt x="179" y="186"/>
                    </a:cubicBezTo>
                    <a:cubicBezTo>
                      <a:pt x="276" y="89"/>
                      <a:pt x="415" y="17"/>
                      <a:pt x="552" y="2"/>
                    </a:cubicBezTo>
                    <a:cubicBezTo>
                      <a:pt x="541" y="2"/>
                      <a:pt x="531" y="1"/>
                      <a:pt x="520" y="1"/>
                    </a:cubicBezTo>
                    <a:cubicBezTo>
                      <a:pt x="481" y="0"/>
                      <a:pt x="445" y="13"/>
                      <a:pt x="408" y="25"/>
                    </a:cubicBezTo>
                    <a:cubicBezTo>
                      <a:pt x="301" y="59"/>
                      <a:pt x="207" y="123"/>
                      <a:pt x="130" y="206"/>
                    </a:cubicBezTo>
                    <a:cubicBezTo>
                      <a:pt x="46" y="298"/>
                      <a:pt x="0" y="427"/>
                      <a:pt x="27" y="5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28">
                <a:extLst>
                  <a:ext uri="{FF2B5EF4-FFF2-40B4-BE49-F238E27FC236}">
                    <a16:creationId xmlns:a16="http://schemas.microsoft.com/office/drawing/2014/main" id="{22940EF9-739D-49E6-B6C4-85AB16C1D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426" y="1141413"/>
                <a:ext cx="1209675" cy="1392238"/>
              </a:xfrm>
              <a:custGeom>
                <a:avLst/>
                <a:gdLst>
                  <a:gd name="T0" fmla="*/ 142 w 285"/>
                  <a:gd name="T1" fmla="*/ 116 h 328"/>
                  <a:gd name="T2" fmla="*/ 224 w 285"/>
                  <a:gd name="T3" fmla="*/ 228 h 328"/>
                  <a:gd name="T4" fmla="*/ 259 w 285"/>
                  <a:gd name="T5" fmla="*/ 280 h 328"/>
                  <a:gd name="T6" fmla="*/ 285 w 285"/>
                  <a:gd name="T7" fmla="*/ 328 h 328"/>
                  <a:gd name="T8" fmla="*/ 257 w 285"/>
                  <a:gd name="T9" fmla="*/ 271 h 328"/>
                  <a:gd name="T10" fmla="*/ 224 w 285"/>
                  <a:gd name="T11" fmla="*/ 204 h 328"/>
                  <a:gd name="T12" fmla="*/ 161 w 285"/>
                  <a:gd name="T13" fmla="*/ 119 h 328"/>
                  <a:gd name="T14" fmla="*/ 0 w 285"/>
                  <a:gd name="T15" fmla="*/ 0 h 328"/>
                  <a:gd name="T16" fmla="*/ 142 w 285"/>
                  <a:gd name="T17" fmla="*/ 116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5" h="328">
                    <a:moveTo>
                      <a:pt x="142" y="116"/>
                    </a:moveTo>
                    <a:cubicBezTo>
                      <a:pt x="172" y="151"/>
                      <a:pt x="199" y="189"/>
                      <a:pt x="224" y="228"/>
                    </a:cubicBezTo>
                    <a:cubicBezTo>
                      <a:pt x="235" y="245"/>
                      <a:pt x="248" y="262"/>
                      <a:pt x="259" y="280"/>
                    </a:cubicBezTo>
                    <a:cubicBezTo>
                      <a:pt x="265" y="292"/>
                      <a:pt x="282" y="315"/>
                      <a:pt x="285" y="328"/>
                    </a:cubicBezTo>
                    <a:cubicBezTo>
                      <a:pt x="280" y="307"/>
                      <a:pt x="266" y="290"/>
                      <a:pt x="257" y="271"/>
                    </a:cubicBezTo>
                    <a:cubicBezTo>
                      <a:pt x="246" y="248"/>
                      <a:pt x="236" y="226"/>
                      <a:pt x="224" y="204"/>
                    </a:cubicBezTo>
                    <a:cubicBezTo>
                      <a:pt x="206" y="172"/>
                      <a:pt x="184" y="147"/>
                      <a:pt x="161" y="119"/>
                    </a:cubicBezTo>
                    <a:cubicBezTo>
                      <a:pt x="118" y="65"/>
                      <a:pt x="69" y="24"/>
                      <a:pt x="0" y="0"/>
                    </a:cubicBezTo>
                    <a:cubicBezTo>
                      <a:pt x="53" y="28"/>
                      <a:pt x="106" y="75"/>
                      <a:pt x="142" y="1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29">
                <a:extLst>
                  <a:ext uri="{FF2B5EF4-FFF2-40B4-BE49-F238E27FC236}">
                    <a16:creationId xmlns:a16="http://schemas.microsoft.com/office/drawing/2014/main" id="{69AE69D1-4124-4D20-B56E-D365DCBAC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5038" y="3951288"/>
                <a:ext cx="187325" cy="241300"/>
              </a:xfrm>
              <a:custGeom>
                <a:avLst/>
                <a:gdLst>
                  <a:gd name="T0" fmla="*/ 44 w 44"/>
                  <a:gd name="T1" fmla="*/ 29 h 57"/>
                  <a:gd name="T2" fmla="*/ 29 w 44"/>
                  <a:gd name="T3" fmla="*/ 2 h 57"/>
                  <a:gd name="T4" fmla="*/ 44 w 44"/>
                  <a:gd name="T5" fmla="*/ 2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57">
                    <a:moveTo>
                      <a:pt x="44" y="29"/>
                    </a:moveTo>
                    <a:cubicBezTo>
                      <a:pt x="44" y="21"/>
                      <a:pt x="39" y="2"/>
                      <a:pt x="29" y="2"/>
                    </a:cubicBezTo>
                    <a:cubicBezTo>
                      <a:pt x="0" y="0"/>
                      <a:pt x="44" y="57"/>
                      <a:pt x="44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30">
                <a:extLst>
                  <a:ext uri="{FF2B5EF4-FFF2-40B4-BE49-F238E27FC236}">
                    <a16:creationId xmlns:a16="http://schemas.microsoft.com/office/drawing/2014/main" id="{9DA7ABE9-E0A1-4224-AE44-BFF0693A4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301" y="4162425"/>
                <a:ext cx="93663" cy="182563"/>
              </a:xfrm>
              <a:custGeom>
                <a:avLst/>
                <a:gdLst>
                  <a:gd name="T0" fmla="*/ 20 w 22"/>
                  <a:gd name="T1" fmla="*/ 28 h 43"/>
                  <a:gd name="T2" fmla="*/ 17 w 22"/>
                  <a:gd name="T3" fmla="*/ 16 h 43"/>
                  <a:gd name="T4" fmla="*/ 20 w 22"/>
                  <a:gd name="T5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43">
                    <a:moveTo>
                      <a:pt x="20" y="28"/>
                    </a:moveTo>
                    <a:cubicBezTo>
                      <a:pt x="22" y="25"/>
                      <a:pt x="20" y="18"/>
                      <a:pt x="17" y="16"/>
                    </a:cubicBezTo>
                    <a:cubicBezTo>
                      <a:pt x="0" y="0"/>
                      <a:pt x="10" y="43"/>
                      <a:pt x="2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6" name="组合 355">
              <a:extLst>
                <a:ext uri="{FF2B5EF4-FFF2-40B4-BE49-F238E27FC236}">
                  <a16:creationId xmlns:a16="http://schemas.microsoft.com/office/drawing/2014/main" id="{4C58CFF3-937F-42EB-BA4C-529998D6AFE9}"/>
                </a:ext>
              </a:extLst>
            </p:cNvPr>
            <p:cNvGrpSpPr/>
            <p:nvPr/>
          </p:nvGrpSpPr>
          <p:grpSpPr>
            <a:xfrm>
              <a:off x="4943801" y="3990933"/>
              <a:ext cx="2608795" cy="1289951"/>
              <a:chOff x="5654598" y="2135234"/>
              <a:chExt cx="2608795" cy="1289951"/>
            </a:xfrm>
          </p:grpSpPr>
          <p:sp>
            <p:nvSpPr>
              <p:cNvPr id="357" name="文本框 356">
                <a:extLst>
                  <a:ext uri="{FF2B5EF4-FFF2-40B4-BE49-F238E27FC236}">
                    <a16:creationId xmlns:a16="http://schemas.microsoft.com/office/drawing/2014/main" id="{AC067BF5-E6C0-4E0B-84D4-87DD72426C52}"/>
                  </a:ext>
                </a:extLst>
              </p:cNvPr>
              <p:cNvSpPr txBox="1"/>
              <p:nvPr/>
            </p:nvSpPr>
            <p:spPr>
              <a:xfrm>
                <a:off x="5654598" y="2135234"/>
                <a:ext cx="20697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342900" indent="-342900" algn="ctr">
                  <a:buFont typeface="Wingdings" panose="05000000000000000000" pitchFamily="2" charset="2"/>
                  <a:buChar char="ü"/>
                </a:pPr>
                <a:r>
                  <a:rPr lang="zh-CN" altLang="en-US" sz="2000" dirty="0">
                    <a:pattFill prst="wdDnDiag">
                      <a:fgClr>
                        <a:schemeClr val="tx1">
                          <a:lumMod val="65000"/>
                          <a:lumOff val="35000"/>
                        </a:schemeClr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  <a:latin typeface="华康海报体W12" panose="040B0C09000000000000" pitchFamily="81" charset="-122"/>
                    <a:ea typeface="华康海报体W12" panose="040B0C09000000000000" pitchFamily="81" charset="-122"/>
                  </a:rPr>
                  <a:t>标题文字添加</a:t>
                </a:r>
              </a:p>
            </p:txBody>
          </p:sp>
          <p:sp>
            <p:nvSpPr>
              <p:cNvPr id="358" name="文本框 357">
                <a:extLst>
                  <a:ext uri="{FF2B5EF4-FFF2-40B4-BE49-F238E27FC236}">
                    <a16:creationId xmlns:a16="http://schemas.microsoft.com/office/drawing/2014/main" id="{A1AAA9D0-C4E9-4E0F-BC9E-710F7E601204}"/>
                  </a:ext>
                </a:extLst>
              </p:cNvPr>
              <p:cNvSpPr txBox="1"/>
              <p:nvPr/>
            </p:nvSpPr>
            <p:spPr>
              <a:xfrm>
                <a:off x="6001797" y="2594188"/>
                <a:ext cx="2261596" cy="83099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3600" b="0">
                    <a:solidFill>
                      <a:srgbClr val="1C75BC"/>
                    </a:solidFill>
                    <a:latin typeface="汉仪趣黑W" panose="00020600040101010101" pitchFamily="18" charset="-122"/>
                    <a:ea typeface="汉仪趣黑W" panose="00020600040101010101" pitchFamily="18" charset="-122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黑荔枝体简" panose="00020600040101010101" pitchFamily="18" charset="-122"/>
                    <a:ea typeface="汉仪黑荔枝体简" panose="00020600040101010101" pitchFamily="18" charset="-122"/>
                  </a:rPr>
                  <a:t>感谢您的使用，您的文字内容添加到此处，文字动画效果不变。</a:t>
                </a:r>
              </a:p>
            </p:txBody>
          </p:sp>
        </p:grpSp>
      </p:grpSp>
      <p:grpSp>
        <p:nvGrpSpPr>
          <p:cNvPr id="366" name="组合 365">
            <a:extLst>
              <a:ext uri="{FF2B5EF4-FFF2-40B4-BE49-F238E27FC236}">
                <a16:creationId xmlns:a16="http://schemas.microsoft.com/office/drawing/2014/main" id="{F86436F2-BC08-4D7A-913B-F72CA0B34C77}"/>
              </a:ext>
            </a:extLst>
          </p:cNvPr>
          <p:cNvGrpSpPr/>
          <p:nvPr/>
        </p:nvGrpSpPr>
        <p:grpSpPr>
          <a:xfrm>
            <a:off x="7538777" y="3567833"/>
            <a:ext cx="3160907" cy="1713051"/>
            <a:chOff x="7538777" y="3567833"/>
            <a:chExt cx="3160907" cy="1713051"/>
          </a:xfrm>
        </p:grpSpPr>
        <p:grpSp>
          <p:nvGrpSpPr>
            <p:cNvPr id="184" name="组合 183">
              <a:extLst>
                <a:ext uri="{FF2B5EF4-FFF2-40B4-BE49-F238E27FC236}">
                  <a16:creationId xmlns:a16="http://schemas.microsoft.com/office/drawing/2014/main" id="{3EC62223-C5A9-46AD-A03F-03869CDC4F58}"/>
                </a:ext>
              </a:extLst>
            </p:cNvPr>
            <p:cNvGrpSpPr/>
            <p:nvPr/>
          </p:nvGrpSpPr>
          <p:grpSpPr>
            <a:xfrm>
              <a:off x="7538777" y="3567833"/>
              <a:ext cx="990731" cy="898493"/>
              <a:chOff x="2759076" y="288925"/>
              <a:chExt cx="6189663" cy="5613400"/>
            </a:xfrm>
          </p:grpSpPr>
          <p:sp>
            <p:nvSpPr>
              <p:cNvPr id="185" name="Freeform 6">
                <a:extLst>
                  <a:ext uri="{FF2B5EF4-FFF2-40B4-BE49-F238E27FC236}">
                    <a16:creationId xmlns:a16="http://schemas.microsoft.com/office/drawing/2014/main" id="{6C536EAD-3E53-4AAC-A311-F6CE85F1C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076" y="288925"/>
                <a:ext cx="5668963" cy="5575300"/>
              </a:xfrm>
              <a:custGeom>
                <a:avLst/>
                <a:gdLst>
                  <a:gd name="T0" fmla="*/ 1213 w 1337"/>
                  <a:gd name="T1" fmla="*/ 1017 h 1314"/>
                  <a:gd name="T2" fmla="*/ 1296 w 1337"/>
                  <a:gd name="T3" fmla="*/ 849 h 1314"/>
                  <a:gd name="T4" fmla="*/ 1140 w 1337"/>
                  <a:gd name="T5" fmla="*/ 354 h 1314"/>
                  <a:gd name="T6" fmla="*/ 214 w 1337"/>
                  <a:gd name="T7" fmla="*/ 858 h 1314"/>
                  <a:gd name="T8" fmla="*/ 1213 w 1337"/>
                  <a:gd name="T9" fmla="*/ 1017 h 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7" h="1314">
                    <a:moveTo>
                      <a:pt x="1213" y="1017"/>
                    </a:moveTo>
                    <a:cubicBezTo>
                      <a:pt x="1252" y="972"/>
                      <a:pt x="1281" y="917"/>
                      <a:pt x="1296" y="849"/>
                    </a:cubicBezTo>
                    <a:cubicBezTo>
                      <a:pt x="1337" y="672"/>
                      <a:pt x="1261" y="483"/>
                      <a:pt x="1140" y="354"/>
                    </a:cubicBezTo>
                    <a:cubicBezTo>
                      <a:pt x="810" y="0"/>
                      <a:pt x="0" y="355"/>
                      <a:pt x="214" y="858"/>
                    </a:cubicBezTo>
                    <a:cubicBezTo>
                      <a:pt x="365" y="1214"/>
                      <a:pt x="959" y="1314"/>
                      <a:pt x="1213" y="1017"/>
                    </a:cubicBezTo>
                  </a:path>
                </a:pathLst>
              </a:custGeom>
              <a:solidFill>
                <a:srgbClr val="7F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">
                <a:extLst>
                  <a:ext uri="{FF2B5EF4-FFF2-40B4-BE49-F238E27FC236}">
                    <a16:creationId xmlns:a16="http://schemas.microsoft.com/office/drawing/2014/main" id="{732D31AB-EBB9-4D61-9735-0DB209B5E7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90988" y="3216275"/>
                <a:ext cx="177800" cy="331788"/>
              </a:xfrm>
              <a:custGeom>
                <a:avLst/>
                <a:gdLst>
                  <a:gd name="T0" fmla="*/ 39 w 42"/>
                  <a:gd name="T1" fmla="*/ 27 h 78"/>
                  <a:gd name="T2" fmla="*/ 38 w 42"/>
                  <a:gd name="T3" fmla="*/ 27 h 78"/>
                  <a:gd name="T4" fmla="*/ 39 w 42"/>
                  <a:gd name="T5" fmla="*/ 38 h 78"/>
                  <a:gd name="T6" fmla="*/ 39 w 42"/>
                  <a:gd name="T7" fmla="*/ 27 h 78"/>
                  <a:gd name="T8" fmla="*/ 39 w 42"/>
                  <a:gd name="T9" fmla="*/ 0 h 78"/>
                  <a:gd name="T10" fmla="*/ 0 w 42"/>
                  <a:gd name="T11" fmla="*/ 39 h 78"/>
                  <a:gd name="T12" fmla="*/ 10 w 42"/>
                  <a:gd name="T13" fmla="*/ 69 h 78"/>
                  <a:gd name="T14" fmla="*/ 36 w 42"/>
                  <a:gd name="T15" fmla="*/ 78 h 78"/>
                  <a:gd name="T16" fmla="*/ 42 w 42"/>
                  <a:gd name="T17" fmla="*/ 77 h 78"/>
                  <a:gd name="T18" fmla="*/ 40 w 42"/>
                  <a:gd name="T19" fmla="*/ 52 h 78"/>
                  <a:gd name="T20" fmla="*/ 24 w 42"/>
                  <a:gd name="T21" fmla="*/ 36 h 78"/>
                  <a:gd name="T22" fmla="*/ 39 w 42"/>
                  <a:gd name="T23" fmla="*/ 19 h 78"/>
                  <a:gd name="T24" fmla="*/ 39 w 42"/>
                  <a:gd name="T2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8">
                    <a:moveTo>
                      <a:pt x="39" y="27"/>
                    </a:moveTo>
                    <a:cubicBezTo>
                      <a:pt x="39" y="27"/>
                      <a:pt x="38" y="27"/>
                      <a:pt x="38" y="27"/>
                    </a:cubicBezTo>
                    <a:cubicBezTo>
                      <a:pt x="29" y="32"/>
                      <a:pt x="34" y="35"/>
                      <a:pt x="39" y="38"/>
                    </a:cubicBezTo>
                    <a:cubicBezTo>
                      <a:pt x="39" y="34"/>
                      <a:pt x="39" y="30"/>
                      <a:pt x="39" y="27"/>
                    </a:cubicBezTo>
                    <a:moveTo>
                      <a:pt x="39" y="0"/>
                    </a:moveTo>
                    <a:cubicBezTo>
                      <a:pt x="19" y="1"/>
                      <a:pt x="2" y="19"/>
                      <a:pt x="0" y="39"/>
                    </a:cubicBezTo>
                    <a:cubicBezTo>
                      <a:pt x="0" y="49"/>
                      <a:pt x="2" y="59"/>
                      <a:pt x="10" y="69"/>
                    </a:cubicBezTo>
                    <a:cubicBezTo>
                      <a:pt x="16" y="75"/>
                      <a:pt x="25" y="78"/>
                      <a:pt x="36" y="78"/>
                    </a:cubicBezTo>
                    <a:cubicBezTo>
                      <a:pt x="38" y="78"/>
                      <a:pt x="40" y="77"/>
                      <a:pt x="42" y="77"/>
                    </a:cubicBezTo>
                    <a:cubicBezTo>
                      <a:pt x="41" y="69"/>
                      <a:pt x="40" y="60"/>
                      <a:pt x="40" y="52"/>
                    </a:cubicBezTo>
                    <a:cubicBezTo>
                      <a:pt x="35" y="52"/>
                      <a:pt x="27" y="44"/>
                      <a:pt x="24" y="36"/>
                    </a:cubicBezTo>
                    <a:cubicBezTo>
                      <a:pt x="22" y="28"/>
                      <a:pt x="24" y="20"/>
                      <a:pt x="39" y="19"/>
                    </a:cubicBezTo>
                    <a:cubicBezTo>
                      <a:pt x="39" y="13"/>
                      <a:pt x="39" y="6"/>
                      <a:pt x="39" y="0"/>
                    </a:cubicBezTo>
                  </a:path>
                </a:pathLst>
              </a:custGeom>
              <a:solidFill>
                <a:srgbClr val="72E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9">
                <a:extLst>
                  <a:ext uri="{FF2B5EF4-FFF2-40B4-BE49-F238E27FC236}">
                    <a16:creationId xmlns:a16="http://schemas.microsoft.com/office/drawing/2014/main" id="{B1826E81-184F-4FA9-8B44-088479728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751" y="4468813"/>
                <a:ext cx="249238" cy="266700"/>
              </a:xfrm>
              <a:custGeom>
                <a:avLst/>
                <a:gdLst>
                  <a:gd name="T0" fmla="*/ 1 w 59"/>
                  <a:gd name="T1" fmla="*/ 0 h 63"/>
                  <a:gd name="T2" fmla="*/ 8 w 59"/>
                  <a:gd name="T3" fmla="*/ 28 h 63"/>
                  <a:gd name="T4" fmla="*/ 59 w 59"/>
                  <a:gd name="T5" fmla="*/ 63 h 63"/>
                  <a:gd name="T6" fmla="*/ 1 w 59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63">
                    <a:moveTo>
                      <a:pt x="1" y="0"/>
                    </a:moveTo>
                    <a:cubicBezTo>
                      <a:pt x="0" y="9"/>
                      <a:pt x="2" y="19"/>
                      <a:pt x="8" y="28"/>
                    </a:cubicBezTo>
                    <a:cubicBezTo>
                      <a:pt x="23" y="52"/>
                      <a:pt x="41" y="62"/>
                      <a:pt x="59" y="63"/>
                    </a:cubicBezTo>
                    <a:cubicBezTo>
                      <a:pt x="37" y="44"/>
                      <a:pt x="17" y="23"/>
                      <a:pt x="1" y="0"/>
                    </a:cubicBezTo>
                  </a:path>
                </a:pathLst>
              </a:custGeom>
              <a:solidFill>
                <a:srgbClr val="72E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1">
                <a:extLst>
                  <a:ext uri="{FF2B5EF4-FFF2-40B4-BE49-F238E27FC236}">
                    <a16:creationId xmlns:a16="http://schemas.microsoft.com/office/drawing/2014/main" id="{ECDC9866-8194-486D-92C2-59F40F2D79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4351" y="1985963"/>
                <a:ext cx="568325" cy="611188"/>
              </a:xfrm>
              <a:custGeom>
                <a:avLst/>
                <a:gdLst>
                  <a:gd name="T0" fmla="*/ 91 w 134"/>
                  <a:gd name="T1" fmla="*/ 46 h 144"/>
                  <a:gd name="T2" fmla="*/ 75 w 134"/>
                  <a:gd name="T3" fmla="*/ 53 h 144"/>
                  <a:gd name="T4" fmla="*/ 67 w 134"/>
                  <a:gd name="T5" fmla="*/ 73 h 144"/>
                  <a:gd name="T6" fmla="*/ 91 w 134"/>
                  <a:gd name="T7" fmla="*/ 46 h 144"/>
                  <a:gd name="T8" fmla="*/ 91 w 134"/>
                  <a:gd name="T9" fmla="*/ 0 h 144"/>
                  <a:gd name="T10" fmla="*/ 0 w 134"/>
                  <a:gd name="T11" fmla="*/ 88 h 144"/>
                  <a:gd name="T12" fmla="*/ 20 w 134"/>
                  <a:gd name="T13" fmla="*/ 144 h 144"/>
                  <a:gd name="T14" fmla="*/ 48 w 134"/>
                  <a:gd name="T15" fmla="*/ 97 h 144"/>
                  <a:gd name="T16" fmla="*/ 48 w 134"/>
                  <a:gd name="T17" fmla="*/ 97 h 144"/>
                  <a:gd name="T18" fmla="*/ 90 w 134"/>
                  <a:gd name="T19" fmla="*/ 32 h 144"/>
                  <a:gd name="T20" fmla="*/ 98 w 134"/>
                  <a:gd name="T21" fmla="*/ 33 h 144"/>
                  <a:gd name="T22" fmla="*/ 105 w 134"/>
                  <a:gd name="T23" fmla="*/ 34 h 144"/>
                  <a:gd name="T24" fmla="*/ 134 w 134"/>
                  <a:gd name="T25" fmla="*/ 10 h 144"/>
                  <a:gd name="T26" fmla="*/ 91 w 134"/>
                  <a:gd name="T2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4" h="144">
                    <a:moveTo>
                      <a:pt x="91" y="46"/>
                    </a:moveTo>
                    <a:cubicBezTo>
                      <a:pt x="86" y="47"/>
                      <a:pt x="80" y="49"/>
                      <a:pt x="75" y="53"/>
                    </a:cubicBezTo>
                    <a:cubicBezTo>
                      <a:pt x="65" y="62"/>
                      <a:pt x="64" y="68"/>
                      <a:pt x="67" y="73"/>
                    </a:cubicBezTo>
                    <a:cubicBezTo>
                      <a:pt x="75" y="64"/>
                      <a:pt x="83" y="55"/>
                      <a:pt x="91" y="46"/>
                    </a:cubicBezTo>
                    <a:moveTo>
                      <a:pt x="91" y="0"/>
                    </a:moveTo>
                    <a:cubicBezTo>
                      <a:pt x="40" y="0"/>
                      <a:pt x="0" y="39"/>
                      <a:pt x="0" y="88"/>
                    </a:cubicBezTo>
                    <a:cubicBezTo>
                      <a:pt x="0" y="108"/>
                      <a:pt x="8" y="127"/>
                      <a:pt x="20" y="144"/>
                    </a:cubicBezTo>
                    <a:cubicBezTo>
                      <a:pt x="28" y="127"/>
                      <a:pt x="38" y="112"/>
                      <a:pt x="48" y="97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28" y="63"/>
                      <a:pt x="55" y="32"/>
                      <a:pt x="90" y="32"/>
                    </a:cubicBezTo>
                    <a:cubicBezTo>
                      <a:pt x="93" y="32"/>
                      <a:pt x="95" y="32"/>
                      <a:pt x="98" y="33"/>
                    </a:cubicBezTo>
                    <a:cubicBezTo>
                      <a:pt x="100" y="33"/>
                      <a:pt x="103" y="33"/>
                      <a:pt x="105" y="34"/>
                    </a:cubicBezTo>
                    <a:cubicBezTo>
                      <a:pt x="114" y="25"/>
                      <a:pt x="124" y="18"/>
                      <a:pt x="134" y="10"/>
                    </a:cubicBezTo>
                    <a:cubicBezTo>
                      <a:pt x="122" y="4"/>
                      <a:pt x="107" y="0"/>
                      <a:pt x="91" y="0"/>
                    </a:cubicBezTo>
                  </a:path>
                </a:pathLst>
              </a:custGeom>
              <a:solidFill>
                <a:srgbClr val="72E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2">
                <a:extLst>
                  <a:ext uri="{FF2B5EF4-FFF2-40B4-BE49-F238E27FC236}">
                    <a16:creationId xmlns:a16="http://schemas.microsoft.com/office/drawing/2014/main" id="{C0A2BD06-77FA-4399-A10A-8F94A7F01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901" y="1189038"/>
                <a:ext cx="3086100" cy="3906838"/>
              </a:xfrm>
              <a:custGeom>
                <a:avLst/>
                <a:gdLst>
                  <a:gd name="T0" fmla="*/ 632 w 728"/>
                  <a:gd name="T1" fmla="*/ 0 h 921"/>
                  <a:gd name="T2" fmla="*/ 355 w 728"/>
                  <a:gd name="T3" fmla="*/ 60 h 921"/>
                  <a:gd name="T4" fmla="*/ 46 w 728"/>
                  <a:gd name="T5" fmla="*/ 378 h 921"/>
                  <a:gd name="T6" fmla="*/ 200 w 728"/>
                  <a:gd name="T7" fmla="*/ 823 h 921"/>
                  <a:gd name="T8" fmla="*/ 361 w 728"/>
                  <a:gd name="T9" fmla="*/ 921 h 921"/>
                  <a:gd name="T10" fmla="*/ 166 w 728"/>
                  <a:gd name="T11" fmla="*/ 756 h 921"/>
                  <a:gd name="T12" fmla="*/ 75 w 728"/>
                  <a:gd name="T13" fmla="*/ 406 h 921"/>
                  <a:gd name="T14" fmla="*/ 478 w 728"/>
                  <a:gd name="T15" fmla="*/ 38 h 921"/>
                  <a:gd name="T16" fmla="*/ 657 w 728"/>
                  <a:gd name="T17" fmla="*/ 8 h 921"/>
                  <a:gd name="T18" fmla="*/ 687 w 728"/>
                  <a:gd name="T19" fmla="*/ 7 h 921"/>
                  <a:gd name="T20" fmla="*/ 703 w 728"/>
                  <a:gd name="T21" fmla="*/ 8 h 921"/>
                  <a:gd name="T22" fmla="*/ 728 w 728"/>
                  <a:gd name="T23" fmla="*/ 8 h 921"/>
                  <a:gd name="T24" fmla="*/ 632 w 728"/>
                  <a:gd name="T25" fmla="*/ 0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8" h="921">
                    <a:moveTo>
                      <a:pt x="632" y="0"/>
                    </a:moveTo>
                    <a:cubicBezTo>
                      <a:pt x="537" y="0"/>
                      <a:pt x="441" y="22"/>
                      <a:pt x="355" y="60"/>
                    </a:cubicBezTo>
                    <a:cubicBezTo>
                      <a:pt x="218" y="120"/>
                      <a:pt x="88" y="229"/>
                      <a:pt x="46" y="378"/>
                    </a:cubicBezTo>
                    <a:cubicBezTo>
                      <a:pt x="0" y="542"/>
                      <a:pt x="74" y="716"/>
                      <a:pt x="200" y="823"/>
                    </a:cubicBezTo>
                    <a:cubicBezTo>
                      <a:pt x="248" y="863"/>
                      <a:pt x="303" y="896"/>
                      <a:pt x="361" y="921"/>
                    </a:cubicBezTo>
                    <a:cubicBezTo>
                      <a:pt x="287" y="877"/>
                      <a:pt x="219" y="825"/>
                      <a:pt x="166" y="756"/>
                    </a:cubicBezTo>
                    <a:cubicBezTo>
                      <a:pt x="91" y="657"/>
                      <a:pt x="49" y="529"/>
                      <a:pt x="75" y="406"/>
                    </a:cubicBezTo>
                    <a:cubicBezTo>
                      <a:pt x="115" y="214"/>
                      <a:pt x="308" y="96"/>
                      <a:pt x="478" y="38"/>
                    </a:cubicBezTo>
                    <a:cubicBezTo>
                      <a:pt x="535" y="19"/>
                      <a:pt x="596" y="10"/>
                      <a:pt x="657" y="8"/>
                    </a:cubicBezTo>
                    <a:cubicBezTo>
                      <a:pt x="667" y="8"/>
                      <a:pt x="677" y="7"/>
                      <a:pt x="687" y="7"/>
                    </a:cubicBezTo>
                    <a:cubicBezTo>
                      <a:pt x="692" y="7"/>
                      <a:pt x="697" y="7"/>
                      <a:pt x="703" y="8"/>
                    </a:cubicBezTo>
                    <a:cubicBezTo>
                      <a:pt x="711" y="8"/>
                      <a:pt x="719" y="8"/>
                      <a:pt x="728" y="8"/>
                    </a:cubicBezTo>
                    <a:cubicBezTo>
                      <a:pt x="696" y="3"/>
                      <a:pt x="664" y="0"/>
                      <a:pt x="632" y="0"/>
                    </a:cubicBezTo>
                  </a:path>
                </a:pathLst>
              </a:custGeom>
              <a:solidFill>
                <a:srgbClr val="4DD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3">
                <a:extLst>
                  <a:ext uri="{FF2B5EF4-FFF2-40B4-BE49-F238E27FC236}">
                    <a16:creationId xmlns:a16="http://schemas.microsoft.com/office/drawing/2014/main" id="{F18810ED-B428-4E82-83E6-222998AB31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9076" y="288925"/>
                <a:ext cx="6067425" cy="5575300"/>
              </a:xfrm>
              <a:custGeom>
                <a:avLst/>
                <a:gdLst>
                  <a:gd name="T0" fmla="*/ 1207 w 1431"/>
                  <a:gd name="T1" fmla="*/ 292 h 1314"/>
                  <a:gd name="T2" fmla="*/ 1011 w 1431"/>
                  <a:gd name="T3" fmla="*/ 161 h 1314"/>
                  <a:gd name="T4" fmla="*/ 783 w 1431"/>
                  <a:gd name="T5" fmla="*/ 121 h 1314"/>
                  <a:gd name="T6" fmla="*/ 167 w 1431"/>
                  <a:gd name="T7" fmla="*/ 430 h 1314"/>
                  <a:gd name="T8" fmla="*/ 88 w 1431"/>
                  <a:gd name="T9" fmla="*/ 645 h 1314"/>
                  <a:gd name="T10" fmla="*/ 128 w 1431"/>
                  <a:gd name="T11" fmla="*/ 892 h 1314"/>
                  <a:gd name="T12" fmla="*/ 401 w 1431"/>
                  <a:gd name="T13" fmla="*/ 1182 h 1314"/>
                  <a:gd name="T14" fmla="*/ 794 w 1431"/>
                  <a:gd name="T15" fmla="*/ 1281 h 1314"/>
                  <a:gd name="T16" fmla="*/ 794 w 1431"/>
                  <a:gd name="T17" fmla="*/ 1281 h 1314"/>
                  <a:gd name="T18" fmla="*/ 1063 w 1431"/>
                  <a:gd name="T19" fmla="*/ 1232 h 1314"/>
                  <a:gd name="T20" fmla="*/ 1286 w 1431"/>
                  <a:gd name="T21" fmla="*/ 1075 h 1314"/>
                  <a:gd name="T22" fmla="*/ 1387 w 1431"/>
                  <a:gd name="T23" fmla="*/ 871 h 1314"/>
                  <a:gd name="T24" fmla="*/ 1207 w 1431"/>
                  <a:gd name="T25" fmla="*/ 292 h 1314"/>
                  <a:gd name="T26" fmla="*/ 1296 w 1431"/>
                  <a:gd name="T27" fmla="*/ 849 h 1314"/>
                  <a:gd name="T28" fmla="*/ 1213 w 1431"/>
                  <a:gd name="T29" fmla="*/ 1017 h 1314"/>
                  <a:gd name="T30" fmla="*/ 214 w 1431"/>
                  <a:gd name="T31" fmla="*/ 858 h 1314"/>
                  <a:gd name="T32" fmla="*/ 1140 w 1431"/>
                  <a:gd name="T33" fmla="*/ 354 h 1314"/>
                  <a:gd name="T34" fmla="*/ 1296 w 1431"/>
                  <a:gd name="T35" fmla="*/ 849 h 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31" h="1314">
                    <a:moveTo>
                      <a:pt x="1207" y="292"/>
                    </a:moveTo>
                    <a:cubicBezTo>
                      <a:pt x="1154" y="234"/>
                      <a:pt x="1088" y="190"/>
                      <a:pt x="1011" y="161"/>
                    </a:cubicBezTo>
                    <a:cubicBezTo>
                      <a:pt x="941" y="135"/>
                      <a:pt x="865" y="121"/>
                      <a:pt x="783" y="121"/>
                    </a:cubicBezTo>
                    <a:cubicBezTo>
                      <a:pt x="537" y="121"/>
                      <a:pt x="289" y="245"/>
                      <a:pt x="167" y="430"/>
                    </a:cubicBezTo>
                    <a:cubicBezTo>
                      <a:pt x="123" y="497"/>
                      <a:pt x="96" y="569"/>
                      <a:pt x="88" y="645"/>
                    </a:cubicBezTo>
                    <a:cubicBezTo>
                      <a:pt x="80" y="726"/>
                      <a:pt x="93" y="809"/>
                      <a:pt x="128" y="892"/>
                    </a:cubicBezTo>
                    <a:cubicBezTo>
                      <a:pt x="179" y="1011"/>
                      <a:pt x="274" y="1111"/>
                      <a:pt x="401" y="1182"/>
                    </a:cubicBezTo>
                    <a:cubicBezTo>
                      <a:pt x="518" y="1246"/>
                      <a:pt x="657" y="1281"/>
                      <a:pt x="794" y="1281"/>
                    </a:cubicBezTo>
                    <a:cubicBezTo>
                      <a:pt x="794" y="1281"/>
                      <a:pt x="794" y="1281"/>
                      <a:pt x="794" y="1281"/>
                    </a:cubicBezTo>
                    <a:cubicBezTo>
                      <a:pt x="890" y="1281"/>
                      <a:pt x="980" y="1265"/>
                      <a:pt x="1063" y="1232"/>
                    </a:cubicBezTo>
                    <a:cubicBezTo>
                      <a:pt x="1152" y="1197"/>
                      <a:pt x="1227" y="1144"/>
                      <a:pt x="1286" y="1075"/>
                    </a:cubicBezTo>
                    <a:cubicBezTo>
                      <a:pt x="1335" y="1018"/>
                      <a:pt x="1369" y="949"/>
                      <a:pt x="1387" y="871"/>
                    </a:cubicBezTo>
                    <a:cubicBezTo>
                      <a:pt x="1431" y="679"/>
                      <a:pt x="1362" y="457"/>
                      <a:pt x="1207" y="292"/>
                    </a:cubicBezTo>
                    <a:moveTo>
                      <a:pt x="1296" y="849"/>
                    </a:moveTo>
                    <a:cubicBezTo>
                      <a:pt x="1281" y="917"/>
                      <a:pt x="1252" y="972"/>
                      <a:pt x="1213" y="1017"/>
                    </a:cubicBezTo>
                    <a:cubicBezTo>
                      <a:pt x="959" y="1314"/>
                      <a:pt x="365" y="1214"/>
                      <a:pt x="214" y="858"/>
                    </a:cubicBezTo>
                    <a:cubicBezTo>
                      <a:pt x="0" y="355"/>
                      <a:pt x="810" y="0"/>
                      <a:pt x="1140" y="354"/>
                    </a:cubicBezTo>
                    <a:cubicBezTo>
                      <a:pt x="1261" y="483"/>
                      <a:pt x="1337" y="672"/>
                      <a:pt x="1296" y="849"/>
                    </a:cubicBezTo>
                  </a:path>
                </a:pathLst>
              </a:custGeom>
              <a:solidFill>
                <a:srgbClr val="B2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4">
                <a:extLst>
                  <a:ext uri="{FF2B5EF4-FFF2-40B4-BE49-F238E27FC236}">
                    <a16:creationId xmlns:a16="http://schemas.microsoft.com/office/drawing/2014/main" id="{CAADDD79-97D2-44B7-BBA3-A2D2B572A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701" y="641350"/>
                <a:ext cx="5888038" cy="5260975"/>
              </a:xfrm>
              <a:custGeom>
                <a:avLst/>
                <a:gdLst>
                  <a:gd name="T0" fmla="*/ 1138 w 1389"/>
                  <a:gd name="T1" fmla="*/ 207 h 1240"/>
                  <a:gd name="T2" fmla="*/ 426 w 1389"/>
                  <a:gd name="T3" fmla="*/ 91 h 1240"/>
                  <a:gd name="T4" fmla="*/ 140 w 1389"/>
                  <a:gd name="T5" fmla="*/ 286 h 1240"/>
                  <a:gd name="T6" fmla="*/ 14 w 1389"/>
                  <a:gd name="T7" fmla="*/ 638 h 1240"/>
                  <a:gd name="T8" fmla="*/ 165 w 1389"/>
                  <a:gd name="T9" fmla="*/ 975 h 1240"/>
                  <a:gd name="T10" fmla="*/ 489 w 1389"/>
                  <a:gd name="T11" fmla="*/ 1166 h 1240"/>
                  <a:gd name="T12" fmla="*/ 1216 w 1389"/>
                  <a:gd name="T13" fmla="*/ 994 h 1240"/>
                  <a:gd name="T14" fmla="*/ 1331 w 1389"/>
                  <a:gd name="T15" fmla="*/ 663 h 1240"/>
                  <a:gd name="T16" fmla="*/ 1229 w 1389"/>
                  <a:gd name="T17" fmla="*/ 327 h 1240"/>
                  <a:gd name="T18" fmla="*/ 1138 w 1389"/>
                  <a:gd name="T19" fmla="*/ 207 h 1240"/>
                  <a:gd name="T20" fmla="*/ 1135 w 1389"/>
                  <a:gd name="T21" fmla="*/ 210 h 1240"/>
                  <a:gd name="T22" fmla="*/ 1274 w 1389"/>
                  <a:gd name="T23" fmla="*/ 900 h 1240"/>
                  <a:gd name="T24" fmla="*/ 987 w 1389"/>
                  <a:gd name="T25" fmla="*/ 1149 h 1240"/>
                  <a:gd name="T26" fmla="*/ 571 w 1389"/>
                  <a:gd name="T27" fmla="*/ 1182 h 1240"/>
                  <a:gd name="T28" fmla="*/ 209 w 1389"/>
                  <a:gd name="T29" fmla="*/ 1012 h 1240"/>
                  <a:gd name="T30" fmla="*/ 23 w 1389"/>
                  <a:gd name="T31" fmla="*/ 684 h 1240"/>
                  <a:gd name="T32" fmla="*/ 133 w 1389"/>
                  <a:gd name="T33" fmla="*/ 299 h 1240"/>
                  <a:gd name="T34" fmla="*/ 427 w 1389"/>
                  <a:gd name="T35" fmla="*/ 95 h 1240"/>
                  <a:gd name="T36" fmla="*/ 1135 w 1389"/>
                  <a:gd name="T37" fmla="*/ 210 h 1240"/>
                  <a:gd name="T38" fmla="*/ 1138 w 1389"/>
                  <a:gd name="T39" fmla="*/ 207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89" h="1240">
                    <a:moveTo>
                      <a:pt x="1138" y="207"/>
                    </a:moveTo>
                    <a:cubicBezTo>
                      <a:pt x="956" y="14"/>
                      <a:pt x="661" y="0"/>
                      <a:pt x="426" y="91"/>
                    </a:cubicBezTo>
                    <a:cubicBezTo>
                      <a:pt x="317" y="133"/>
                      <a:pt x="216" y="199"/>
                      <a:pt x="140" y="286"/>
                    </a:cubicBezTo>
                    <a:cubicBezTo>
                      <a:pt x="55" y="383"/>
                      <a:pt x="6" y="508"/>
                      <a:pt x="14" y="638"/>
                    </a:cubicBezTo>
                    <a:cubicBezTo>
                      <a:pt x="21" y="764"/>
                      <a:pt x="79" y="884"/>
                      <a:pt x="165" y="975"/>
                    </a:cubicBezTo>
                    <a:cubicBezTo>
                      <a:pt x="252" y="1067"/>
                      <a:pt x="367" y="1130"/>
                      <a:pt x="489" y="1166"/>
                    </a:cubicBezTo>
                    <a:cubicBezTo>
                      <a:pt x="738" y="1240"/>
                      <a:pt x="1040" y="1198"/>
                      <a:pt x="1216" y="994"/>
                    </a:cubicBezTo>
                    <a:cubicBezTo>
                      <a:pt x="1295" y="902"/>
                      <a:pt x="1332" y="782"/>
                      <a:pt x="1331" y="663"/>
                    </a:cubicBezTo>
                    <a:cubicBezTo>
                      <a:pt x="1329" y="544"/>
                      <a:pt x="1290" y="427"/>
                      <a:pt x="1229" y="327"/>
                    </a:cubicBezTo>
                    <a:cubicBezTo>
                      <a:pt x="1203" y="284"/>
                      <a:pt x="1172" y="244"/>
                      <a:pt x="1138" y="207"/>
                    </a:cubicBezTo>
                    <a:cubicBezTo>
                      <a:pt x="1136" y="206"/>
                      <a:pt x="1133" y="208"/>
                      <a:pt x="1135" y="210"/>
                    </a:cubicBezTo>
                    <a:cubicBezTo>
                      <a:pt x="1303" y="391"/>
                      <a:pt x="1389" y="669"/>
                      <a:pt x="1274" y="900"/>
                    </a:cubicBezTo>
                    <a:cubicBezTo>
                      <a:pt x="1215" y="1017"/>
                      <a:pt x="1107" y="1102"/>
                      <a:pt x="987" y="1149"/>
                    </a:cubicBezTo>
                    <a:cubicBezTo>
                      <a:pt x="856" y="1201"/>
                      <a:pt x="709" y="1208"/>
                      <a:pt x="571" y="1182"/>
                    </a:cubicBezTo>
                    <a:cubicBezTo>
                      <a:pt x="438" y="1157"/>
                      <a:pt x="311" y="1101"/>
                      <a:pt x="209" y="1012"/>
                    </a:cubicBezTo>
                    <a:cubicBezTo>
                      <a:pt x="112" y="927"/>
                      <a:pt x="44" y="812"/>
                      <a:pt x="23" y="684"/>
                    </a:cubicBezTo>
                    <a:cubicBezTo>
                      <a:pt x="0" y="545"/>
                      <a:pt x="45" y="407"/>
                      <a:pt x="133" y="299"/>
                    </a:cubicBezTo>
                    <a:cubicBezTo>
                      <a:pt x="210" y="206"/>
                      <a:pt x="315" y="138"/>
                      <a:pt x="427" y="95"/>
                    </a:cubicBezTo>
                    <a:cubicBezTo>
                      <a:pt x="661" y="3"/>
                      <a:pt x="955" y="19"/>
                      <a:pt x="1135" y="210"/>
                    </a:cubicBezTo>
                    <a:cubicBezTo>
                      <a:pt x="1137" y="212"/>
                      <a:pt x="1139" y="209"/>
                      <a:pt x="1138" y="207"/>
                    </a:cubicBezTo>
                  </a:path>
                </a:pathLst>
              </a:custGeom>
              <a:solidFill>
                <a:srgbClr val="59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15">
                <a:extLst>
                  <a:ext uri="{FF2B5EF4-FFF2-40B4-BE49-F238E27FC236}">
                    <a16:creationId xmlns:a16="http://schemas.microsoft.com/office/drawing/2014/main" id="{568E87A9-FEC3-4D26-ABC8-70D255B62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901" y="1095375"/>
                <a:ext cx="4986338" cy="4332288"/>
              </a:xfrm>
              <a:custGeom>
                <a:avLst/>
                <a:gdLst>
                  <a:gd name="T0" fmla="*/ 1145 w 1176"/>
                  <a:gd name="T1" fmla="*/ 659 h 1021"/>
                  <a:gd name="T2" fmla="*/ 1059 w 1176"/>
                  <a:gd name="T3" fmla="*/ 830 h 1021"/>
                  <a:gd name="T4" fmla="*/ 959 w 1176"/>
                  <a:gd name="T5" fmla="*/ 915 h 1021"/>
                  <a:gd name="T6" fmla="*/ 708 w 1176"/>
                  <a:gd name="T7" fmla="*/ 997 h 1021"/>
                  <a:gd name="T8" fmla="*/ 200 w 1176"/>
                  <a:gd name="T9" fmla="*/ 845 h 1021"/>
                  <a:gd name="T10" fmla="*/ 46 w 1176"/>
                  <a:gd name="T11" fmla="*/ 400 h 1021"/>
                  <a:gd name="T12" fmla="*/ 355 w 1176"/>
                  <a:gd name="T13" fmla="*/ 82 h 1021"/>
                  <a:gd name="T14" fmla="*/ 821 w 1176"/>
                  <a:gd name="T15" fmla="*/ 54 h 1021"/>
                  <a:gd name="T16" fmla="*/ 1021 w 1176"/>
                  <a:gd name="T17" fmla="*/ 201 h 1021"/>
                  <a:gd name="T18" fmla="*/ 1156 w 1176"/>
                  <a:gd name="T19" fmla="*/ 552 h 1021"/>
                  <a:gd name="T20" fmla="*/ 1145 w 1176"/>
                  <a:gd name="T21" fmla="*/ 659 h 1021"/>
                  <a:gd name="T22" fmla="*/ 1149 w 1176"/>
                  <a:gd name="T23" fmla="*/ 660 h 1021"/>
                  <a:gd name="T24" fmla="*/ 1095 w 1176"/>
                  <a:gd name="T25" fmla="*/ 308 h 1021"/>
                  <a:gd name="T26" fmla="*/ 902 w 1176"/>
                  <a:gd name="T27" fmla="*/ 89 h 1021"/>
                  <a:gd name="T28" fmla="*/ 455 w 1176"/>
                  <a:gd name="T29" fmla="*/ 43 h 1021"/>
                  <a:gd name="T30" fmla="*/ 88 w 1176"/>
                  <a:gd name="T31" fmla="*/ 298 h 1021"/>
                  <a:gd name="T32" fmla="*/ 28 w 1176"/>
                  <a:gd name="T33" fmla="*/ 502 h 1021"/>
                  <a:gd name="T34" fmla="*/ 97 w 1176"/>
                  <a:gd name="T35" fmla="*/ 733 h 1021"/>
                  <a:gd name="T36" fmla="*/ 532 w 1176"/>
                  <a:gd name="T37" fmla="*/ 995 h 1021"/>
                  <a:gd name="T38" fmla="*/ 1022 w 1176"/>
                  <a:gd name="T39" fmla="*/ 873 h 1021"/>
                  <a:gd name="T40" fmla="*/ 1149 w 1176"/>
                  <a:gd name="T41" fmla="*/ 660 h 1021"/>
                  <a:gd name="T42" fmla="*/ 1145 w 1176"/>
                  <a:gd name="T43" fmla="*/ 659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76" h="1021">
                    <a:moveTo>
                      <a:pt x="1145" y="659"/>
                    </a:moveTo>
                    <a:cubicBezTo>
                      <a:pt x="1130" y="722"/>
                      <a:pt x="1102" y="781"/>
                      <a:pt x="1059" y="830"/>
                    </a:cubicBezTo>
                    <a:cubicBezTo>
                      <a:pt x="1030" y="863"/>
                      <a:pt x="996" y="891"/>
                      <a:pt x="959" y="915"/>
                    </a:cubicBezTo>
                    <a:cubicBezTo>
                      <a:pt x="884" y="962"/>
                      <a:pt x="796" y="988"/>
                      <a:pt x="708" y="997"/>
                    </a:cubicBezTo>
                    <a:cubicBezTo>
                      <a:pt x="530" y="1014"/>
                      <a:pt x="338" y="962"/>
                      <a:pt x="200" y="845"/>
                    </a:cubicBezTo>
                    <a:cubicBezTo>
                      <a:pt x="74" y="738"/>
                      <a:pt x="0" y="564"/>
                      <a:pt x="46" y="400"/>
                    </a:cubicBezTo>
                    <a:cubicBezTo>
                      <a:pt x="88" y="251"/>
                      <a:pt x="218" y="142"/>
                      <a:pt x="355" y="82"/>
                    </a:cubicBezTo>
                    <a:cubicBezTo>
                      <a:pt x="499" y="19"/>
                      <a:pt x="671" y="0"/>
                      <a:pt x="821" y="54"/>
                    </a:cubicBezTo>
                    <a:cubicBezTo>
                      <a:pt x="901" y="83"/>
                      <a:pt x="967" y="135"/>
                      <a:pt x="1021" y="201"/>
                    </a:cubicBezTo>
                    <a:cubicBezTo>
                      <a:pt x="1101" y="300"/>
                      <a:pt x="1153" y="424"/>
                      <a:pt x="1156" y="552"/>
                    </a:cubicBezTo>
                    <a:cubicBezTo>
                      <a:pt x="1157" y="588"/>
                      <a:pt x="1153" y="624"/>
                      <a:pt x="1145" y="659"/>
                    </a:cubicBezTo>
                    <a:cubicBezTo>
                      <a:pt x="1145" y="661"/>
                      <a:pt x="1148" y="662"/>
                      <a:pt x="1149" y="660"/>
                    </a:cubicBezTo>
                    <a:cubicBezTo>
                      <a:pt x="1176" y="540"/>
                      <a:pt x="1150" y="416"/>
                      <a:pt x="1095" y="308"/>
                    </a:cubicBezTo>
                    <a:cubicBezTo>
                      <a:pt x="1051" y="221"/>
                      <a:pt x="986" y="140"/>
                      <a:pt x="902" y="89"/>
                    </a:cubicBezTo>
                    <a:cubicBezTo>
                      <a:pt x="770" y="8"/>
                      <a:pt x="602" y="3"/>
                      <a:pt x="455" y="43"/>
                    </a:cubicBezTo>
                    <a:cubicBezTo>
                      <a:pt x="310" y="82"/>
                      <a:pt x="168" y="168"/>
                      <a:pt x="88" y="298"/>
                    </a:cubicBezTo>
                    <a:cubicBezTo>
                      <a:pt x="50" y="359"/>
                      <a:pt x="28" y="430"/>
                      <a:pt x="28" y="502"/>
                    </a:cubicBezTo>
                    <a:cubicBezTo>
                      <a:pt x="28" y="583"/>
                      <a:pt x="54" y="665"/>
                      <a:pt x="97" y="733"/>
                    </a:cubicBezTo>
                    <a:cubicBezTo>
                      <a:pt x="191" y="882"/>
                      <a:pt x="362" y="969"/>
                      <a:pt x="532" y="995"/>
                    </a:cubicBezTo>
                    <a:cubicBezTo>
                      <a:pt x="702" y="1021"/>
                      <a:pt x="890" y="989"/>
                      <a:pt x="1022" y="873"/>
                    </a:cubicBezTo>
                    <a:cubicBezTo>
                      <a:pt x="1086" y="817"/>
                      <a:pt x="1129" y="743"/>
                      <a:pt x="1149" y="660"/>
                    </a:cubicBezTo>
                    <a:cubicBezTo>
                      <a:pt x="1149" y="657"/>
                      <a:pt x="1146" y="656"/>
                      <a:pt x="1145" y="659"/>
                    </a:cubicBezTo>
                  </a:path>
                </a:pathLst>
              </a:custGeom>
              <a:solidFill>
                <a:srgbClr val="59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16">
                <a:extLst>
                  <a:ext uri="{FF2B5EF4-FFF2-40B4-BE49-F238E27FC236}">
                    <a16:creationId xmlns:a16="http://schemas.microsoft.com/office/drawing/2014/main" id="{35665FE1-9F0B-490B-91AD-249B782EDD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87701" y="852488"/>
                <a:ext cx="5541963" cy="4783138"/>
              </a:xfrm>
              <a:custGeom>
                <a:avLst/>
                <a:gdLst>
                  <a:gd name="T0" fmla="*/ 691 w 1307"/>
                  <a:gd name="T1" fmla="*/ 1080 h 1127"/>
                  <a:gd name="T2" fmla="*/ 94 w 1307"/>
                  <a:gd name="T3" fmla="*/ 733 h 1127"/>
                  <a:gd name="T4" fmla="*/ 66 w 1307"/>
                  <a:gd name="T5" fmla="*/ 467 h 1127"/>
                  <a:gd name="T6" fmla="*/ 200 w 1307"/>
                  <a:gd name="T7" fmla="*/ 223 h 1127"/>
                  <a:gd name="T8" fmla="*/ 681 w 1307"/>
                  <a:gd name="T9" fmla="*/ 56 h 1127"/>
                  <a:gd name="T10" fmla="*/ 1055 w 1307"/>
                  <a:gd name="T11" fmla="*/ 206 h 1127"/>
                  <a:gd name="T12" fmla="*/ 1207 w 1307"/>
                  <a:gd name="T13" fmla="*/ 474 h 1127"/>
                  <a:gd name="T14" fmla="*/ 1091 w 1307"/>
                  <a:gd name="T15" fmla="*/ 925 h 1127"/>
                  <a:gd name="T16" fmla="*/ 691 w 1307"/>
                  <a:gd name="T17" fmla="*/ 1080 h 1127"/>
                  <a:gd name="T18" fmla="*/ 643 w 1307"/>
                  <a:gd name="T19" fmla="*/ 0 h 1127"/>
                  <a:gd name="T20" fmla="*/ 306 w 1307"/>
                  <a:gd name="T21" fmla="*/ 88 h 1127"/>
                  <a:gd name="T22" fmla="*/ 119 w 1307"/>
                  <a:gd name="T23" fmla="*/ 234 h 1127"/>
                  <a:gd name="T24" fmla="*/ 8 w 1307"/>
                  <a:gd name="T25" fmla="*/ 514 h 1127"/>
                  <a:gd name="T26" fmla="*/ 47 w 1307"/>
                  <a:gd name="T27" fmla="*/ 750 h 1127"/>
                  <a:gd name="T28" fmla="*/ 311 w 1307"/>
                  <a:gd name="T29" fmla="*/ 1030 h 1127"/>
                  <a:gd name="T30" fmla="*/ 693 w 1307"/>
                  <a:gd name="T31" fmla="*/ 1127 h 1127"/>
                  <a:gd name="T32" fmla="*/ 693 w 1307"/>
                  <a:gd name="T33" fmla="*/ 1127 h 1127"/>
                  <a:gd name="T34" fmla="*/ 954 w 1307"/>
                  <a:gd name="T35" fmla="*/ 1079 h 1127"/>
                  <a:gd name="T36" fmla="*/ 1168 w 1307"/>
                  <a:gd name="T37" fmla="*/ 928 h 1127"/>
                  <a:gd name="T38" fmla="*/ 1265 w 1307"/>
                  <a:gd name="T39" fmla="*/ 733 h 1127"/>
                  <a:gd name="T40" fmla="*/ 1091 w 1307"/>
                  <a:gd name="T41" fmla="*/ 173 h 1127"/>
                  <a:gd name="T42" fmla="*/ 903 w 1307"/>
                  <a:gd name="T43" fmla="*/ 48 h 1127"/>
                  <a:gd name="T44" fmla="*/ 643 w 1307"/>
                  <a:gd name="T45" fmla="*/ 0 h 1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07" h="1127">
                    <a:moveTo>
                      <a:pt x="691" y="1080"/>
                    </a:moveTo>
                    <a:cubicBezTo>
                      <a:pt x="422" y="1080"/>
                      <a:pt x="182" y="941"/>
                      <a:pt x="94" y="733"/>
                    </a:cubicBezTo>
                    <a:cubicBezTo>
                      <a:pt x="60" y="655"/>
                      <a:pt x="46" y="551"/>
                      <a:pt x="66" y="467"/>
                    </a:cubicBezTo>
                    <a:cubicBezTo>
                      <a:pt x="88" y="376"/>
                      <a:pt x="131" y="288"/>
                      <a:pt x="200" y="223"/>
                    </a:cubicBezTo>
                    <a:cubicBezTo>
                      <a:pt x="328" y="104"/>
                      <a:pt x="510" y="56"/>
                      <a:pt x="681" y="56"/>
                    </a:cubicBezTo>
                    <a:cubicBezTo>
                      <a:pt x="832" y="56"/>
                      <a:pt x="965" y="109"/>
                      <a:pt x="1055" y="206"/>
                    </a:cubicBezTo>
                    <a:cubicBezTo>
                      <a:pt x="1123" y="279"/>
                      <a:pt x="1180" y="378"/>
                      <a:pt x="1207" y="474"/>
                    </a:cubicBezTo>
                    <a:cubicBezTo>
                      <a:pt x="1257" y="652"/>
                      <a:pt x="1227" y="798"/>
                      <a:pt x="1091" y="925"/>
                    </a:cubicBezTo>
                    <a:cubicBezTo>
                      <a:pt x="985" y="1024"/>
                      <a:pt x="835" y="1080"/>
                      <a:pt x="691" y="1080"/>
                    </a:cubicBezTo>
                    <a:moveTo>
                      <a:pt x="643" y="0"/>
                    </a:moveTo>
                    <a:cubicBezTo>
                      <a:pt x="526" y="0"/>
                      <a:pt x="409" y="29"/>
                      <a:pt x="306" y="88"/>
                    </a:cubicBezTo>
                    <a:cubicBezTo>
                      <a:pt x="234" y="130"/>
                      <a:pt x="173" y="170"/>
                      <a:pt x="119" y="234"/>
                    </a:cubicBezTo>
                    <a:cubicBezTo>
                      <a:pt x="47" y="320"/>
                      <a:pt x="20" y="407"/>
                      <a:pt x="8" y="514"/>
                    </a:cubicBezTo>
                    <a:cubicBezTo>
                      <a:pt x="0" y="592"/>
                      <a:pt x="13" y="671"/>
                      <a:pt x="47" y="750"/>
                    </a:cubicBezTo>
                    <a:cubicBezTo>
                      <a:pt x="96" y="865"/>
                      <a:pt x="187" y="962"/>
                      <a:pt x="311" y="1030"/>
                    </a:cubicBezTo>
                    <a:cubicBezTo>
                      <a:pt x="424" y="1093"/>
                      <a:pt x="560" y="1127"/>
                      <a:pt x="693" y="1127"/>
                    </a:cubicBezTo>
                    <a:cubicBezTo>
                      <a:pt x="693" y="1127"/>
                      <a:pt x="693" y="1127"/>
                      <a:pt x="693" y="1127"/>
                    </a:cubicBezTo>
                    <a:cubicBezTo>
                      <a:pt x="787" y="1127"/>
                      <a:pt x="874" y="1111"/>
                      <a:pt x="954" y="1079"/>
                    </a:cubicBezTo>
                    <a:cubicBezTo>
                      <a:pt x="1040" y="1045"/>
                      <a:pt x="1112" y="994"/>
                      <a:pt x="1168" y="928"/>
                    </a:cubicBezTo>
                    <a:cubicBezTo>
                      <a:pt x="1215" y="874"/>
                      <a:pt x="1248" y="808"/>
                      <a:pt x="1265" y="733"/>
                    </a:cubicBezTo>
                    <a:cubicBezTo>
                      <a:pt x="1307" y="549"/>
                      <a:pt x="1241" y="334"/>
                      <a:pt x="1091" y="173"/>
                    </a:cubicBezTo>
                    <a:cubicBezTo>
                      <a:pt x="1039" y="118"/>
                      <a:pt x="976" y="76"/>
                      <a:pt x="903" y="48"/>
                    </a:cubicBezTo>
                    <a:cubicBezTo>
                      <a:pt x="820" y="16"/>
                      <a:pt x="731" y="0"/>
                      <a:pt x="643" y="0"/>
                    </a:cubicBezTo>
                  </a:path>
                </a:pathLst>
              </a:custGeom>
              <a:solidFill>
                <a:srgbClr val="C3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17">
                <a:extLst>
                  <a:ext uri="{FF2B5EF4-FFF2-40B4-BE49-F238E27FC236}">
                    <a16:creationId xmlns:a16="http://schemas.microsoft.com/office/drawing/2014/main" id="{5CD8C6C4-350C-436D-BA27-118C2A06E7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56088" y="1582738"/>
                <a:ext cx="3867150" cy="3657600"/>
              </a:xfrm>
              <a:custGeom>
                <a:avLst/>
                <a:gdLst>
                  <a:gd name="T0" fmla="*/ 576 w 912"/>
                  <a:gd name="T1" fmla="*/ 536 h 862"/>
                  <a:gd name="T2" fmla="*/ 589 w 912"/>
                  <a:gd name="T3" fmla="*/ 484 h 862"/>
                  <a:gd name="T4" fmla="*/ 602 w 912"/>
                  <a:gd name="T5" fmla="*/ 468 h 862"/>
                  <a:gd name="T6" fmla="*/ 1 w 912"/>
                  <a:gd name="T7" fmla="*/ 437 h 862"/>
                  <a:gd name="T8" fmla="*/ 83 w 912"/>
                  <a:gd name="T9" fmla="*/ 168 h 862"/>
                  <a:gd name="T10" fmla="*/ 101 w 912"/>
                  <a:gd name="T11" fmla="*/ 186 h 862"/>
                  <a:gd name="T12" fmla="*/ 270 w 912"/>
                  <a:gd name="T13" fmla="*/ 425 h 862"/>
                  <a:gd name="T14" fmla="*/ 324 w 912"/>
                  <a:gd name="T15" fmla="*/ 301 h 862"/>
                  <a:gd name="T16" fmla="*/ 324 w 912"/>
                  <a:gd name="T17" fmla="*/ 468 h 862"/>
                  <a:gd name="T18" fmla="*/ 283 w 912"/>
                  <a:gd name="T19" fmla="*/ 348 h 862"/>
                  <a:gd name="T20" fmla="*/ 315 w 912"/>
                  <a:gd name="T21" fmla="*/ 353 h 862"/>
                  <a:gd name="T22" fmla="*/ 312 w 912"/>
                  <a:gd name="T23" fmla="*/ 435 h 862"/>
                  <a:gd name="T24" fmla="*/ 733 w 912"/>
                  <a:gd name="T25" fmla="*/ 178 h 862"/>
                  <a:gd name="T26" fmla="*/ 831 w 912"/>
                  <a:gd name="T27" fmla="*/ 180 h 862"/>
                  <a:gd name="T28" fmla="*/ 772 w 912"/>
                  <a:gd name="T29" fmla="*/ 153 h 862"/>
                  <a:gd name="T30" fmla="*/ 792 w 912"/>
                  <a:gd name="T31" fmla="*/ 163 h 862"/>
                  <a:gd name="T32" fmla="*/ 456 w 912"/>
                  <a:gd name="T33" fmla="*/ 136 h 862"/>
                  <a:gd name="T34" fmla="*/ 486 w 912"/>
                  <a:gd name="T35" fmla="*/ 38 h 862"/>
                  <a:gd name="T36" fmla="*/ 496 w 912"/>
                  <a:gd name="T37" fmla="*/ 161 h 862"/>
                  <a:gd name="T38" fmla="*/ 480 w 912"/>
                  <a:gd name="T39" fmla="*/ 80 h 862"/>
                  <a:gd name="T40" fmla="*/ 507 w 912"/>
                  <a:gd name="T41" fmla="*/ 83 h 862"/>
                  <a:gd name="T42" fmla="*/ 456 w 912"/>
                  <a:gd name="T43" fmla="*/ 136 h 862"/>
                  <a:gd name="T44" fmla="*/ 150 w 912"/>
                  <a:gd name="T45" fmla="*/ 105 h 862"/>
                  <a:gd name="T46" fmla="*/ 107 w 912"/>
                  <a:gd name="T47" fmla="*/ 141 h 862"/>
                  <a:gd name="T48" fmla="*/ 120 w 912"/>
                  <a:gd name="T49" fmla="*/ 274 h 862"/>
                  <a:gd name="T50" fmla="*/ 11 w 912"/>
                  <a:gd name="T51" fmla="*/ 307 h 862"/>
                  <a:gd name="T52" fmla="*/ 16 w 912"/>
                  <a:gd name="T53" fmla="*/ 387 h 862"/>
                  <a:gd name="T54" fmla="*/ 2 w 912"/>
                  <a:gd name="T55" fmla="*/ 404 h 862"/>
                  <a:gd name="T56" fmla="*/ 7 w 912"/>
                  <a:gd name="T57" fmla="*/ 410 h 862"/>
                  <a:gd name="T58" fmla="*/ 64 w 912"/>
                  <a:gd name="T59" fmla="*/ 650 h 862"/>
                  <a:gd name="T60" fmla="*/ 133 w 912"/>
                  <a:gd name="T61" fmla="*/ 644 h 862"/>
                  <a:gd name="T62" fmla="*/ 139 w 912"/>
                  <a:gd name="T63" fmla="*/ 609 h 862"/>
                  <a:gd name="T64" fmla="*/ 69 w 912"/>
                  <a:gd name="T65" fmla="*/ 654 h 862"/>
                  <a:gd name="T66" fmla="*/ 144 w 912"/>
                  <a:gd name="T67" fmla="*/ 743 h 862"/>
                  <a:gd name="T68" fmla="*/ 420 w 912"/>
                  <a:gd name="T69" fmla="*/ 862 h 862"/>
                  <a:gd name="T70" fmla="*/ 613 w 912"/>
                  <a:gd name="T71" fmla="*/ 788 h 862"/>
                  <a:gd name="T72" fmla="*/ 550 w 912"/>
                  <a:gd name="T73" fmla="*/ 701 h 862"/>
                  <a:gd name="T74" fmla="*/ 567 w 912"/>
                  <a:gd name="T75" fmla="*/ 762 h 862"/>
                  <a:gd name="T76" fmla="*/ 595 w 912"/>
                  <a:gd name="T77" fmla="*/ 752 h 862"/>
                  <a:gd name="T78" fmla="*/ 472 w 912"/>
                  <a:gd name="T79" fmla="*/ 757 h 862"/>
                  <a:gd name="T80" fmla="*/ 564 w 912"/>
                  <a:gd name="T81" fmla="*/ 673 h 862"/>
                  <a:gd name="T82" fmla="*/ 539 w 912"/>
                  <a:gd name="T83" fmla="*/ 522 h 862"/>
                  <a:gd name="T84" fmla="*/ 602 w 912"/>
                  <a:gd name="T85" fmla="*/ 450 h 862"/>
                  <a:gd name="T86" fmla="*/ 909 w 912"/>
                  <a:gd name="T87" fmla="*/ 286 h 862"/>
                  <a:gd name="T88" fmla="*/ 843 w 912"/>
                  <a:gd name="T89" fmla="*/ 121 h 862"/>
                  <a:gd name="T90" fmla="*/ 526 w 912"/>
                  <a:gd name="T91" fmla="*/ 0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12" h="862">
                    <a:moveTo>
                      <a:pt x="602" y="468"/>
                    </a:moveTo>
                    <a:cubicBezTo>
                      <a:pt x="598" y="468"/>
                      <a:pt x="594" y="469"/>
                      <a:pt x="589" y="470"/>
                    </a:cubicBezTo>
                    <a:cubicBezTo>
                      <a:pt x="558" y="479"/>
                      <a:pt x="557" y="528"/>
                      <a:pt x="576" y="536"/>
                    </a:cubicBezTo>
                    <a:cubicBezTo>
                      <a:pt x="579" y="528"/>
                      <a:pt x="582" y="520"/>
                      <a:pt x="585" y="512"/>
                    </a:cubicBezTo>
                    <a:cubicBezTo>
                      <a:pt x="581" y="508"/>
                      <a:pt x="577" y="503"/>
                      <a:pt x="577" y="500"/>
                    </a:cubicBezTo>
                    <a:cubicBezTo>
                      <a:pt x="577" y="488"/>
                      <a:pt x="582" y="484"/>
                      <a:pt x="589" y="484"/>
                    </a:cubicBezTo>
                    <a:cubicBezTo>
                      <a:pt x="592" y="484"/>
                      <a:pt x="594" y="484"/>
                      <a:pt x="596" y="485"/>
                    </a:cubicBezTo>
                    <a:cubicBezTo>
                      <a:pt x="599" y="480"/>
                      <a:pt x="602" y="474"/>
                      <a:pt x="605" y="468"/>
                    </a:cubicBezTo>
                    <a:cubicBezTo>
                      <a:pt x="604" y="468"/>
                      <a:pt x="603" y="468"/>
                      <a:pt x="602" y="468"/>
                    </a:cubicBezTo>
                    <a:moveTo>
                      <a:pt x="0" y="423"/>
                    </a:moveTo>
                    <a:cubicBezTo>
                      <a:pt x="0" y="428"/>
                      <a:pt x="1" y="432"/>
                      <a:pt x="1" y="437"/>
                    </a:cubicBezTo>
                    <a:cubicBezTo>
                      <a:pt x="1" y="437"/>
                      <a:pt x="1" y="437"/>
                      <a:pt x="1" y="437"/>
                    </a:cubicBezTo>
                    <a:cubicBezTo>
                      <a:pt x="4" y="437"/>
                      <a:pt x="6" y="435"/>
                      <a:pt x="6" y="430"/>
                    </a:cubicBezTo>
                    <a:cubicBezTo>
                      <a:pt x="6" y="427"/>
                      <a:pt x="3" y="425"/>
                      <a:pt x="0" y="423"/>
                    </a:cubicBezTo>
                    <a:moveTo>
                      <a:pt x="83" y="168"/>
                    </a:moveTo>
                    <a:cubicBezTo>
                      <a:pt x="76" y="176"/>
                      <a:pt x="70" y="184"/>
                      <a:pt x="64" y="192"/>
                    </a:cubicBezTo>
                    <a:cubicBezTo>
                      <a:pt x="72" y="206"/>
                      <a:pt x="87" y="213"/>
                      <a:pt x="98" y="213"/>
                    </a:cubicBezTo>
                    <a:cubicBezTo>
                      <a:pt x="109" y="213"/>
                      <a:pt x="115" y="204"/>
                      <a:pt x="101" y="186"/>
                    </a:cubicBezTo>
                    <a:cubicBezTo>
                      <a:pt x="96" y="179"/>
                      <a:pt x="86" y="174"/>
                      <a:pt x="83" y="168"/>
                    </a:cubicBezTo>
                    <a:moveTo>
                      <a:pt x="312" y="435"/>
                    </a:moveTo>
                    <a:cubicBezTo>
                      <a:pt x="298" y="435"/>
                      <a:pt x="283" y="432"/>
                      <a:pt x="270" y="425"/>
                    </a:cubicBezTo>
                    <a:cubicBezTo>
                      <a:pt x="252" y="414"/>
                      <a:pt x="243" y="400"/>
                      <a:pt x="241" y="385"/>
                    </a:cubicBezTo>
                    <a:cubicBezTo>
                      <a:pt x="236" y="350"/>
                      <a:pt x="270" y="309"/>
                      <a:pt x="310" y="302"/>
                    </a:cubicBezTo>
                    <a:cubicBezTo>
                      <a:pt x="315" y="301"/>
                      <a:pt x="319" y="301"/>
                      <a:pt x="324" y="301"/>
                    </a:cubicBezTo>
                    <a:cubicBezTo>
                      <a:pt x="378" y="301"/>
                      <a:pt x="417" y="355"/>
                      <a:pt x="401" y="409"/>
                    </a:cubicBezTo>
                    <a:cubicBezTo>
                      <a:pt x="391" y="439"/>
                      <a:pt x="367" y="469"/>
                      <a:pt x="333" y="469"/>
                    </a:cubicBezTo>
                    <a:cubicBezTo>
                      <a:pt x="330" y="469"/>
                      <a:pt x="327" y="469"/>
                      <a:pt x="324" y="468"/>
                    </a:cubicBezTo>
                    <a:cubicBezTo>
                      <a:pt x="360" y="456"/>
                      <a:pt x="400" y="414"/>
                      <a:pt x="385" y="374"/>
                    </a:cubicBezTo>
                    <a:cubicBezTo>
                      <a:pt x="376" y="350"/>
                      <a:pt x="346" y="330"/>
                      <a:pt x="319" y="330"/>
                    </a:cubicBezTo>
                    <a:cubicBezTo>
                      <a:pt x="305" y="330"/>
                      <a:pt x="292" y="335"/>
                      <a:pt x="283" y="348"/>
                    </a:cubicBezTo>
                    <a:cubicBezTo>
                      <a:pt x="260" y="383"/>
                      <a:pt x="298" y="406"/>
                      <a:pt x="322" y="406"/>
                    </a:cubicBezTo>
                    <a:cubicBezTo>
                      <a:pt x="332" y="406"/>
                      <a:pt x="340" y="401"/>
                      <a:pt x="337" y="391"/>
                    </a:cubicBezTo>
                    <a:cubicBezTo>
                      <a:pt x="331" y="374"/>
                      <a:pt x="283" y="376"/>
                      <a:pt x="315" y="353"/>
                    </a:cubicBezTo>
                    <a:cubicBezTo>
                      <a:pt x="320" y="349"/>
                      <a:pt x="325" y="347"/>
                      <a:pt x="331" y="347"/>
                    </a:cubicBezTo>
                    <a:cubicBezTo>
                      <a:pt x="348" y="347"/>
                      <a:pt x="363" y="364"/>
                      <a:pt x="364" y="381"/>
                    </a:cubicBezTo>
                    <a:cubicBezTo>
                      <a:pt x="368" y="419"/>
                      <a:pt x="341" y="435"/>
                      <a:pt x="312" y="435"/>
                    </a:cubicBezTo>
                    <a:moveTo>
                      <a:pt x="787" y="226"/>
                    </a:moveTo>
                    <a:cubicBezTo>
                      <a:pt x="768" y="226"/>
                      <a:pt x="749" y="218"/>
                      <a:pt x="739" y="199"/>
                    </a:cubicBezTo>
                    <a:cubicBezTo>
                      <a:pt x="735" y="192"/>
                      <a:pt x="733" y="185"/>
                      <a:pt x="733" y="178"/>
                    </a:cubicBezTo>
                    <a:cubicBezTo>
                      <a:pt x="732" y="153"/>
                      <a:pt x="752" y="130"/>
                      <a:pt x="778" y="125"/>
                    </a:cubicBezTo>
                    <a:cubicBezTo>
                      <a:pt x="783" y="124"/>
                      <a:pt x="787" y="124"/>
                      <a:pt x="791" y="124"/>
                    </a:cubicBezTo>
                    <a:cubicBezTo>
                      <a:pt x="822" y="124"/>
                      <a:pt x="824" y="153"/>
                      <a:pt x="831" y="180"/>
                    </a:cubicBezTo>
                    <a:cubicBezTo>
                      <a:pt x="826" y="161"/>
                      <a:pt x="809" y="148"/>
                      <a:pt x="791" y="148"/>
                    </a:cubicBezTo>
                    <a:cubicBezTo>
                      <a:pt x="785" y="148"/>
                      <a:pt x="778" y="149"/>
                      <a:pt x="772" y="153"/>
                    </a:cubicBezTo>
                    <a:cubicBezTo>
                      <a:pt x="772" y="153"/>
                      <a:pt x="772" y="153"/>
                      <a:pt x="772" y="153"/>
                    </a:cubicBezTo>
                    <a:cubicBezTo>
                      <a:pt x="746" y="169"/>
                      <a:pt x="764" y="181"/>
                      <a:pt x="775" y="181"/>
                    </a:cubicBezTo>
                    <a:cubicBezTo>
                      <a:pt x="781" y="181"/>
                      <a:pt x="786" y="177"/>
                      <a:pt x="780" y="169"/>
                    </a:cubicBezTo>
                    <a:cubicBezTo>
                      <a:pt x="784" y="165"/>
                      <a:pt x="788" y="163"/>
                      <a:pt x="792" y="163"/>
                    </a:cubicBezTo>
                    <a:cubicBezTo>
                      <a:pt x="802" y="163"/>
                      <a:pt x="813" y="172"/>
                      <a:pt x="818" y="180"/>
                    </a:cubicBezTo>
                    <a:cubicBezTo>
                      <a:pt x="836" y="208"/>
                      <a:pt x="813" y="226"/>
                      <a:pt x="787" y="226"/>
                    </a:cubicBezTo>
                    <a:moveTo>
                      <a:pt x="456" y="136"/>
                    </a:moveTo>
                    <a:cubicBezTo>
                      <a:pt x="449" y="120"/>
                      <a:pt x="436" y="109"/>
                      <a:pt x="432" y="94"/>
                    </a:cubicBezTo>
                    <a:cubicBezTo>
                      <a:pt x="430" y="86"/>
                      <a:pt x="431" y="77"/>
                      <a:pt x="435" y="66"/>
                    </a:cubicBezTo>
                    <a:cubicBezTo>
                      <a:pt x="444" y="46"/>
                      <a:pt x="466" y="39"/>
                      <a:pt x="486" y="38"/>
                    </a:cubicBezTo>
                    <a:cubicBezTo>
                      <a:pt x="488" y="38"/>
                      <a:pt x="489" y="38"/>
                      <a:pt x="490" y="38"/>
                    </a:cubicBezTo>
                    <a:cubicBezTo>
                      <a:pt x="529" y="38"/>
                      <a:pt x="561" y="64"/>
                      <a:pt x="559" y="106"/>
                    </a:cubicBezTo>
                    <a:cubicBezTo>
                      <a:pt x="557" y="131"/>
                      <a:pt x="525" y="161"/>
                      <a:pt x="496" y="161"/>
                    </a:cubicBezTo>
                    <a:cubicBezTo>
                      <a:pt x="487" y="161"/>
                      <a:pt x="478" y="157"/>
                      <a:pt x="471" y="150"/>
                    </a:cubicBezTo>
                    <a:cubicBezTo>
                      <a:pt x="461" y="140"/>
                      <a:pt x="453" y="80"/>
                      <a:pt x="476" y="80"/>
                    </a:cubicBezTo>
                    <a:cubicBezTo>
                      <a:pt x="478" y="80"/>
                      <a:pt x="479" y="80"/>
                      <a:pt x="480" y="80"/>
                    </a:cubicBezTo>
                    <a:cubicBezTo>
                      <a:pt x="494" y="84"/>
                      <a:pt x="478" y="101"/>
                      <a:pt x="489" y="106"/>
                    </a:cubicBezTo>
                    <a:cubicBezTo>
                      <a:pt x="490" y="107"/>
                      <a:pt x="491" y="107"/>
                      <a:pt x="492" y="107"/>
                    </a:cubicBezTo>
                    <a:cubicBezTo>
                      <a:pt x="499" y="107"/>
                      <a:pt x="506" y="95"/>
                      <a:pt x="507" y="83"/>
                    </a:cubicBezTo>
                    <a:cubicBezTo>
                      <a:pt x="509" y="71"/>
                      <a:pt x="505" y="59"/>
                      <a:pt x="491" y="59"/>
                    </a:cubicBezTo>
                    <a:cubicBezTo>
                      <a:pt x="487" y="59"/>
                      <a:pt x="482" y="60"/>
                      <a:pt x="476" y="62"/>
                    </a:cubicBezTo>
                    <a:cubicBezTo>
                      <a:pt x="447" y="74"/>
                      <a:pt x="444" y="110"/>
                      <a:pt x="456" y="136"/>
                    </a:cubicBezTo>
                    <a:moveTo>
                      <a:pt x="526" y="0"/>
                    </a:moveTo>
                    <a:cubicBezTo>
                      <a:pt x="452" y="0"/>
                      <a:pt x="372" y="14"/>
                      <a:pt x="304" y="32"/>
                    </a:cubicBezTo>
                    <a:cubicBezTo>
                      <a:pt x="248" y="48"/>
                      <a:pt x="196" y="72"/>
                      <a:pt x="150" y="105"/>
                    </a:cubicBezTo>
                    <a:cubicBezTo>
                      <a:pt x="196" y="129"/>
                      <a:pt x="212" y="190"/>
                      <a:pt x="165" y="230"/>
                    </a:cubicBezTo>
                    <a:cubicBezTo>
                      <a:pt x="186" y="186"/>
                      <a:pt x="170" y="139"/>
                      <a:pt x="121" y="129"/>
                    </a:cubicBezTo>
                    <a:cubicBezTo>
                      <a:pt x="116" y="133"/>
                      <a:pt x="112" y="137"/>
                      <a:pt x="107" y="141"/>
                    </a:cubicBezTo>
                    <a:cubicBezTo>
                      <a:pt x="108" y="141"/>
                      <a:pt x="108" y="141"/>
                      <a:pt x="109" y="141"/>
                    </a:cubicBezTo>
                    <a:cubicBezTo>
                      <a:pt x="122" y="141"/>
                      <a:pt x="135" y="150"/>
                      <a:pt x="143" y="159"/>
                    </a:cubicBezTo>
                    <a:cubicBezTo>
                      <a:pt x="174" y="195"/>
                      <a:pt x="170" y="264"/>
                      <a:pt x="120" y="274"/>
                    </a:cubicBezTo>
                    <a:cubicBezTo>
                      <a:pt x="115" y="275"/>
                      <a:pt x="111" y="275"/>
                      <a:pt x="106" y="275"/>
                    </a:cubicBezTo>
                    <a:cubicBezTo>
                      <a:pt x="79" y="275"/>
                      <a:pt x="53" y="260"/>
                      <a:pt x="36" y="239"/>
                    </a:cubicBezTo>
                    <a:cubicBezTo>
                      <a:pt x="26" y="260"/>
                      <a:pt x="17" y="283"/>
                      <a:pt x="11" y="307"/>
                    </a:cubicBezTo>
                    <a:cubicBezTo>
                      <a:pt x="5" y="332"/>
                      <a:pt x="2" y="359"/>
                      <a:pt x="0" y="385"/>
                    </a:cubicBezTo>
                    <a:cubicBezTo>
                      <a:pt x="1" y="385"/>
                      <a:pt x="2" y="385"/>
                      <a:pt x="3" y="385"/>
                    </a:cubicBezTo>
                    <a:cubicBezTo>
                      <a:pt x="7" y="385"/>
                      <a:pt x="11" y="386"/>
                      <a:pt x="16" y="387"/>
                    </a:cubicBezTo>
                    <a:cubicBezTo>
                      <a:pt x="36" y="394"/>
                      <a:pt x="43" y="415"/>
                      <a:pt x="35" y="435"/>
                    </a:cubicBezTo>
                    <a:cubicBezTo>
                      <a:pt x="30" y="420"/>
                      <a:pt x="26" y="406"/>
                      <a:pt x="8" y="405"/>
                    </a:cubicBezTo>
                    <a:cubicBezTo>
                      <a:pt x="6" y="404"/>
                      <a:pt x="4" y="404"/>
                      <a:pt x="2" y="404"/>
                    </a:cubicBezTo>
                    <a:cubicBezTo>
                      <a:pt x="1" y="404"/>
                      <a:pt x="1" y="404"/>
                      <a:pt x="0" y="404"/>
                    </a:cubicBezTo>
                    <a:cubicBezTo>
                      <a:pt x="0" y="407"/>
                      <a:pt x="0" y="409"/>
                      <a:pt x="0" y="412"/>
                    </a:cubicBezTo>
                    <a:cubicBezTo>
                      <a:pt x="2" y="411"/>
                      <a:pt x="4" y="410"/>
                      <a:pt x="7" y="410"/>
                    </a:cubicBezTo>
                    <a:cubicBezTo>
                      <a:pt x="23" y="410"/>
                      <a:pt x="34" y="437"/>
                      <a:pt x="26" y="450"/>
                    </a:cubicBezTo>
                    <a:cubicBezTo>
                      <a:pt x="22" y="457"/>
                      <a:pt x="13" y="461"/>
                      <a:pt x="3" y="462"/>
                    </a:cubicBezTo>
                    <a:cubicBezTo>
                      <a:pt x="11" y="528"/>
                      <a:pt x="33" y="593"/>
                      <a:pt x="64" y="650"/>
                    </a:cubicBezTo>
                    <a:cubicBezTo>
                      <a:pt x="69" y="660"/>
                      <a:pt x="76" y="670"/>
                      <a:pt x="83" y="680"/>
                    </a:cubicBezTo>
                    <a:cubicBezTo>
                      <a:pt x="84" y="655"/>
                      <a:pt x="104" y="634"/>
                      <a:pt x="120" y="634"/>
                    </a:cubicBezTo>
                    <a:cubicBezTo>
                      <a:pt x="125" y="634"/>
                      <a:pt x="130" y="637"/>
                      <a:pt x="133" y="644"/>
                    </a:cubicBezTo>
                    <a:cubicBezTo>
                      <a:pt x="139" y="657"/>
                      <a:pt x="107" y="672"/>
                      <a:pt x="125" y="689"/>
                    </a:cubicBezTo>
                    <a:cubicBezTo>
                      <a:pt x="129" y="693"/>
                      <a:pt x="134" y="694"/>
                      <a:pt x="138" y="694"/>
                    </a:cubicBezTo>
                    <a:cubicBezTo>
                      <a:pt x="168" y="694"/>
                      <a:pt x="199" y="625"/>
                      <a:pt x="139" y="609"/>
                    </a:cubicBezTo>
                    <a:cubicBezTo>
                      <a:pt x="137" y="608"/>
                      <a:pt x="134" y="608"/>
                      <a:pt x="132" y="608"/>
                    </a:cubicBezTo>
                    <a:cubicBezTo>
                      <a:pt x="107" y="608"/>
                      <a:pt x="64" y="632"/>
                      <a:pt x="70" y="658"/>
                    </a:cubicBezTo>
                    <a:cubicBezTo>
                      <a:pt x="69" y="657"/>
                      <a:pt x="69" y="656"/>
                      <a:pt x="69" y="654"/>
                    </a:cubicBezTo>
                    <a:cubicBezTo>
                      <a:pt x="60" y="606"/>
                      <a:pt x="100" y="580"/>
                      <a:pt x="141" y="580"/>
                    </a:cubicBezTo>
                    <a:cubicBezTo>
                      <a:pt x="172" y="580"/>
                      <a:pt x="204" y="596"/>
                      <a:pt x="215" y="629"/>
                    </a:cubicBezTo>
                    <a:cubicBezTo>
                      <a:pt x="232" y="685"/>
                      <a:pt x="190" y="743"/>
                      <a:pt x="144" y="743"/>
                    </a:cubicBezTo>
                    <a:cubicBezTo>
                      <a:pt x="143" y="743"/>
                      <a:pt x="142" y="743"/>
                      <a:pt x="141" y="743"/>
                    </a:cubicBezTo>
                    <a:cubicBezTo>
                      <a:pt x="214" y="805"/>
                      <a:pt x="313" y="846"/>
                      <a:pt x="399" y="861"/>
                    </a:cubicBezTo>
                    <a:cubicBezTo>
                      <a:pt x="406" y="862"/>
                      <a:pt x="413" y="862"/>
                      <a:pt x="420" y="862"/>
                    </a:cubicBezTo>
                    <a:cubicBezTo>
                      <a:pt x="468" y="862"/>
                      <a:pt x="515" y="837"/>
                      <a:pt x="563" y="832"/>
                    </a:cubicBezTo>
                    <a:cubicBezTo>
                      <a:pt x="567" y="832"/>
                      <a:pt x="571" y="831"/>
                      <a:pt x="574" y="830"/>
                    </a:cubicBezTo>
                    <a:cubicBezTo>
                      <a:pt x="591" y="820"/>
                      <a:pt x="606" y="805"/>
                      <a:pt x="613" y="788"/>
                    </a:cubicBezTo>
                    <a:cubicBezTo>
                      <a:pt x="610" y="772"/>
                      <a:pt x="601" y="754"/>
                      <a:pt x="590" y="735"/>
                    </a:cubicBezTo>
                    <a:cubicBezTo>
                      <a:pt x="585" y="726"/>
                      <a:pt x="580" y="716"/>
                      <a:pt x="576" y="707"/>
                    </a:cubicBezTo>
                    <a:cubicBezTo>
                      <a:pt x="568" y="703"/>
                      <a:pt x="559" y="701"/>
                      <a:pt x="550" y="701"/>
                    </a:cubicBezTo>
                    <a:cubicBezTo>
                      <a:pt x="536" y="701"/>
                      <a:pt x="523" y="707"/>
                      <a:pt x="514" y="720"/>
                    </a:cubicBezTo>
                    <a:cubicBezTo>
                      <a:pt x="491" y="755"/>
                      <a:pt x="529" y="777"/>
                      <a:pt x="553" y="777"/>
                    </a:cubicBezTo>
                    <a:cubicBezTo>
                      <a:pt x="563" y="777"/>
                      <a:pt x="571" y="772"/>
                      <a:pt x="567" y="762"/>
                    </a:cubicBezTo>
                    <a:cubicBezTo>
                      <a:pt x="562" y="745"/>
                      <a:pt x="514" y="747"/>
                      <a:pt x="546" y="724"/>
                    </a:cubicBezTo>
                    <a:cubicBezTo>
                      <a:pt x="551" y="721"/>
                      <a:pt x="556" y="719"/>
                      <a:pt x="562" y="719"/>
                    </a:cubicBezTo>
                    <a:cubicBezTo>
                      <a:pt x="579" y="719"/>
                      <a:pt x="593" y="736"/>
                      <a:pt x="595" y="752"/>
                    </a:cubicBezTo>
                    <a:cubicBezTo>
                      <a:pt x="599" y="790"/>
                      <a:pt x="572" y="807"/>
                      <a:pt x="543" y="807"/>
                    </a:cubicBezTo>
                    <a:cubicBezTo>
                      <a:pt x="529" y="807"/>
                      <a:pt x="514" y="803"/>
                      <a:pt x="501" y="796"/>
                    </a:cubicBezTo>
                    <a:cubicBezTo>
                      <a:pt x="482" y="786"/>
                      <a:pt x="474" y="772"/>
                      <a:pt x="472" y="757"/>
                    </a:cubicBezTo>
                    <a:cubicBezTo>
                      <a:pt x="467" y="721"/>
                      <a:pt x="501" y="680"/>
                      <a:pt x="541" y="673"/>
                    </a:cubicBezTo>
                    <a:cubicBezTo>
                      <a:pt x="546" y="673"/>
                      <a:pt x="550" y="672"/>
                      <a:pt x="555" y="672"/>
                    </a:cubicBezTo>
                    <a:cubicBezTo>
                      <a:pt x="558" y="672"/>
                      <a:pt x="561" y="672"/>
                      <a:pt x="564" y="673"/>
                    </a:cubicBezTo>
                    <a:cubicBezTo>
                      <a:pt x="558" y="650"/>
                      <a:pt x="557" y="626"/>
                      <a:pt x="561" y="598"/>
                    </a:cubicBezTo>
                    <a:cubicBezTo>
                      <a:pt x="563" y="585"/>
                      <a:pt x="566" y="571"/>
                      <a:pt x="570" y="556"/>
                    </a:cubicBezTo>
                    <a:cubicBezTo>
                      <a:pt x="557" y="553"/>
                      <a:pt x="546" y="542"/>
                      <a:pt x="539" y="522"/>
                    </a:cubicBezTo>
                    <a:cubicBezTo>
                      <a:pt x="537" y="517"/>
                      <a:pt x="536" y="512"/>
                      <a:pt x="536" y="507"/>
                    </a:cubicBezTo>
                    <a:cubicBezTo>
                      <a:pt x="534" y="474"/>
                      <a:pt x="567" y="451"/>
                      <a:pt x="600" y="450"/>
                    </a:cubicBezTo>
                    <a:cubicBezTo>
                      <a:pt x="601" y="450"/>
                      <a:pt x="602" y="450"/>
                      <a:pt x="602" y="450"/>
                    </a:cubicBezTo>
                    <a:cubicBezTo>
                      <a:pt x="607" y="450"/>
                      <a:pt x="611" y="450"/>
                      <a:pt x="615" y="451"/>
                    </a:cubicBezTo>
                    <a:cubicBezTo>
                      <a:pt x="641" y="407"/>
                      <a:pt x="675" y="369"/>
                      <a:pt x="715" y="349"/>
                    </a:cubicBezTo>
                    <a:cubicBezTo>
                      <a:pt x="759" y="328"/>
                      <a:pt x="905" y="338"/>
                      <a:pt x="909" y="286"/>
                    </a:cubicBezTo>
                    <a:cubicBezTo>
                      <a:pt x="912" y="252"/>
                      <a:pt x="887" y="204"/>
                      <a:pt x="875" y="172"/>
                    </a:cubicBezTo>
                    <a:cubicBezTo>
                      <a:pt x="874" y="171"/>
                      <a:pt x="874" y="169"/>
                      <a:pt x="873" y="168"/>
                    </a:cubicBezTo>
                    <a:cubicBezTo>
                      <a:pt x="864" y="152"/>
                      <a:pt x="854" y="136"/>
                      <a:pt x="843" y="121"/>
                    </a:cubicBezTo>
                    <a:cubicBezTo>
                      <a:pt x="830" y="106"/>
                      <a:pt x="815" y="92"/>
                      <a:pt x="800" y="80"/>
                    </a:cubicBezTo>
                    <a:cubicBezTo>
                      <a:pt x="739" y="32"/>
                      <a:pt x="661" y="12"/>
                      <a:pt x="584" y="3"/>
                    </a:cubicBezTo>
                    <a:cubicBezTo>
                      <a:pt x="566" y="1"/>
                      <a:pt x="546" y="0"/>
                      <a:pt x="526" y="0"/>
                    </a:cubicBezTo>
                  </a:path>
                </a:pathLst>
              </a:custGeom>
              <a:solidFill>
                <a:srgbClr val="A1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18">
                <a:extLst>
                  <a:ext uri="{FF2B5EF4-FFF2-40B4-BE49-F238E27FC236}">
                    <a16:creationId xmlns:a16="http://schemas.microsoft.com/office/drawing/2014/main" id="{5EF999A4-8F89-4B20-985B-974DA1A83A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56088" y="3216275"/>
                <a:ext cx="182563" cy="327025"/>
              </a:xfrm>
              <a:custGeom>
                <a:avLst/>
                <a:gdLst>
                  <a:gd name="T0" fmla="*/ 7 w 43"/>
                  <a:gd name="T1" fmla="*/ 25 h 77"/>
                  <a:gd name="T2" fmla="*/ 0 w 43"/>
                  <a:gd name="T3" fmla="*/ 27 h 77"/>
                  <a:gd name="T4" fmla="*/ 0 w 43"/>
                  <a:gd name="T5" fmla="*/ 38 h 77"/>
                  <a:gd name="T6" fmla="*/ 6 w 43"/>
                  <a:gd name="T7" fmla="*/ 45 h 77"/>
                  <a:gd name="T8" fmla="*/ 1 w 43"/>
                  <a:gd name="T9" fmla="*/ 52 h 77"/>
                  <a:gd name="T10" fmla="*/ 1 w 43"/>
                  <a:gd name="T11" fmla="*/ 52 h 77"/>
                  <a:gd name="T12" fmla="*/ 3 w 43"/>
                  <a:gd name="T13" fmla="*/ 77 h 77"/>
                  <a:gd name="T14" fmla="*/ 26 w 43"/>
                  <a:gd name="T15" fmla="*/ 65 h 77"/>
                  <a:gd name="T16" fmla="*/ 7 w 43"/>
                  <a:gd name="T17" fmla="*/ 25 h 77"/>
                  <a:gd name="T18" fmla="*/ 3 w 43"/>
                  <a:gd name="T19" fmla="*/ 0 h 77"/>
                  <a:gd name="T20" fmla="*/ 0 w 43"/>
                  <a:gd name="T21" fmla="*/ 0 h 77"/>
                  <a:gd name="T22" fmla="*/ 0 w 43"/>
                  <a:gd name="T23" fmla="*/ 19 h 77"/>
                  <a:gd name="T24" fmla="*/ 2 w 43"/>
                  <a:gd name="T25" fmla="*/ 19 h 77"/>
                  <a:gd name="T26" fmla="*/ 8 w 43"/>
                  <a:gd name="T27" fmla="*/ 20 h 77"/>
                  <a:gd name="T28" fmla="*/ 35 w 43"/>
                  <a:gd name="T29" fmla="*/ 50 h 77"/>
                  <a:gd name="T30" fmla="*/ 16 w 43"/>
                  <a:gd name="T31" fmla="*/ 2 h 77"/>
                  <a:gd name="T32" fmla="*/ 3 w 43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77">
                    <a:moveTo>
                      <a:pt x="7" y="25"/>
                    </a:moveTo>
                    <a:cubicBezTo>
                      <a:pt x="4" y="25"/>
                      <a:pt x="2" y="26"/>
                      <a:pt x="0" y="27"/>
                    </a:cubicBezTo>
                    <a:cubicBezTo>
                      <a:pt x="0" y="30"/>
                      <a:pt x="0" y="34"/>
                      <a:pt x="0" y="38"/>
                    </a:cubicBezTo>
                    <a:cubicBezTo>
                      <a:pt x="3" y="40"/>
                      <a:pt x="6" y="42"/>
                      <a:pt x="6" y="45"/>
                    </a:cubicBezTo>
                    <a:cubicBezTo>
                      <a:pt x="6" y="50"/>
                      <a:pt x="4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60"/>
                      <a:pt x="2" y="69"/>
                      <a:pt x="3" y="77"/>
                    </a:cubicBezTo>
                    <a:cubicBezTo>
                      <a:pt x="13" y="76"/>
                      <a:pt x="22" y="72"/>
                      <a:pt x="26" y="65"/>
                    </a:cubicBezTo>
                    <a:cubicBezTo>
                      <a:pt x="34" y="52"/>
                      <a:pt x="23" y="25"/>
                      <a:pt x="7" y="25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6"/>
                      <a:pt x="0" y="13"/>
                      <a:pt x="0" y="19"/>
                    </a:cubicBezTo>
                    <a:cubicBezTo>
                      <a:pt x="1" y="19"/>
                      <a:pt x="1" y="19"/>
                      <a:pt x="2" y="19"/>
                    </a:cubicBezTo>
                    <a:cubicBezTo>
                      <a:pt x="4" y="19"/>
                      <a:pt x="6" y="19"/>
                      <a:pt x="8" y="20"/>
                    </a:cubicBezTo>
                    <a:cubicBezTo>
                      <a:pt x="26" y="21"/>
                      <a:pt x="30" y="35"/>
                      <a:pt x="35" y="50"/>
                    </a:cubicBezTo>
                    <a:cubicBezTo>
                      <a:pt x="43" y="30"/>
                      <a:pt x="36" y="9"/>
                      <a:pt x="16" y="2"/>
                    </a:cubicBezTo>
                    <a:cubicBezTo>
                      <a:pt x="11" y="1"/>
                      <a:pt x="7" y="0"/>
                      <a:pt x="3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19">
                <a:extLst>
                  <a:ext uri="{FF2B5EF4-FFF2-40B4-BE49-F238E27FC236}">
                    <a16:creationId xmlns:a16="http://schemas.microsoft.com/office/drawing/2014/main" id="{CDAEAF35-CE88-4108-890B-AD5600ADC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213" y="2860675"/>
                <a:ext cx="768350" cy="712788"/>
              </a:xfrm>
              <a:custGeom>
                <a:avLst/>
                <a:gdLst>
                  <a:gd name="T0" fmla="*/ 88 w 181"/>
                  <a:gd name="T1" fmla="*/ 0 h 168"/>
                  <a:gd name="T2" fmla="*/ 74 w 181"/>
                  <a:gd name="T3" fmla="*/ 1 h 168"/>
                  <a:gd name="T4" fmla="*/ 5 w 181"/>
                  <a:gd name="T5" fmla="*/ 84 h 168"/>
                  <a:gd name="T6" fmla="*/ 34 w 181"/>
                  <a:gd name="T7" fmla="*/ 124 h 168"/>
                  <a:gd name="T8" fmla="*/ 76 w 181"/>
                  <a:gd name="T9" fmla="*/ 134 h 168"/>
                  <a:gd name="T10" fmla="*/ 128 w 181"/>
                  <a:gd name="T11" fmla="*/ 80 h 168"/>
                  <a:gd name="T12" fmla="*/ 95 w 181"/>
                  <a:gd name="T13" fmla="*/ 46 h 168"/>
                  <a:gd name="T14" fmla="*/ 79 w 181"/>
                  <a:gd name="T15" fmla="*/ 52 h 168"/>
                  <a:gd name="T16" fmla="*/ 101 w 181"/>
                  <a:gd name="T17" fmla="*/ 90 h 168"/>
                  <a:gd name="T18" fmla="*/ 86 w 181"/>
                  <a:gd name="T19" fmla="*/ 105 h 168"/>
                  <a:gd name="T20" fmla="*/ 47 w 181"/>
                  <a:gd name="T21" fmla="*/ 47 h 168"/>
                  <a:gd name="T22" fmla="*/ 83 w 181"/>
                  <a:gd name="T23" fmla="*/ 29 h 168"/>
                  <a:gd name="T24" fmla="*/ 149 w 181"/>
                  <a:gd name="T25" fmla="*/ 73 h 168"/>
                  <a:gd name="T26" fmla="*/ 88 w 181"/>
                  <a:gd name="T27" fmla="*/ 167 h 168"/>
                  <a:gd name="T28" fmla="*/ 97 w 181"/>
                  <a:gd name="T29" fmla="*/ 168 h 168"/>
                  <a:gd name="T30" fmla="*/ 165 w 181"/>
                  <a:gd name="T31" fmla="*/ 108 h 168"/>
                  <a:gd name="T32" fmla="*/ 88 w 181"/>
                  <a:gd name="T3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1" h="168">
                    <a:moveTo>
                      <a:pt x="88" y="0"/>
                    </a:moveTo>
                    <a:cubicBezTo>
                      <a:pt x="83" y="0"/>
                      <a:pt x="79" y="0"/>
                      <a:pt x="74" y="1"/>
                    </a:cubicBezTo>
                    <a:cubicBezTo>
                      <a:pt x="34" y="8"/>
                      <a:pt x="0" y="49"/>
                      <a:pt x="5" y="84"/>
                    </a:cubicBezTo>
                    <a:cubicBezTo>
                      <a:pt x="7" y="99"/>
                      <a:pt x="16" y="113"/>
                      <a:pt x="34" y="124"/>
                    </a:cubicBezTo>
                    <a:cubicBezTo>
                      <a:pt x="47" y="131"/>
                      <a:pt x="62" y="134"/>
                      <a:pt x="76" y="134"/>
                    </a:cubicBezTo>
                    <a:cubicBezTo>
                      <a:pt x="105" y="134"/>
                      <a:pt x="132" y="118"/>
                      <a:pt x="128" y="80"/>
                    </a:cubicBezTo>
                    <a:cubicBezTo>
                      <a:pt x="127" y="63"/>
                      <a:pt x="112" y="46"/>
                      <a:pt x="95" y="46"/>
                    </a:cubicBezTo>
                    <a:cubicBezTo>
                      <a:pt x="89" y="46"/>
                      <a:pt x="84" y="48"/>
                      <a:pt x="79" y="52"/>
                    </a:cubicBezTo>
                    <a:cubicBezTo>
                      <a:pt x="47" y="75"/>
                      <a:pt x="95" y="73"/>
                      <a:pt x="101" y="90"/>
                    </a:cubicBezTo>
                    <a:cubicBezTo>
                      <a:pt x="104" y="100"/>
                      <a:pt x="96" y="105"/>
                      <a:pt x="86" y="105"/>
                    </a:cubicBezTo>
                    <a:cubicBezTo>
                      <a:pt x="62" y="105"/>
                      <a:pt x="24" y="82"/>
                      <a:pt x="47" y="47"/>
                    </a:cubicBezTo>
                    <a:cubicBezTo>
                      <a:pt x="56" y="34"/>
                      <a:pt x="69" y="29"/>
                      <a:pt x="83" y="29"/>
                    </a:cubicBezTo>
                    <a:cubicBezTo>
                      <a:pt x="110" y="29"/>
                      <a:pt x="140" y="49"/>
                      <a:pt x="149" y="73"/>
                    </a:cubicBezTo>
                    <a:cubicBezTo>
                      <a:pt x="164" y="113"/>
                      <a:pt x="124" y="155"/>
                      <a:pt x="88" y="167"/>
                    </a:cubicBezTo>
                    <a:cubicBezTo>
                      <a:pt x="91" y="168"/>
                      <a:pt x="94" y="168"/>
                      <a:pt x="97" y="168"/>
                    </a:cubicBezTo>
                    <a:cubicBezTo>
                      <a:pt x="131" y="168"/>
                      <a:pt x="155" y="138"/>
                      <a:pt x="165" y="108"/>
                    </a:cubicBezTo>
                    <a:cubicBezTo>
                      <a:pt x="181" y="54"/>
                      <a:pt x="142" y="0"/>
                      <a:pt x="88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20">
                <a:extLst>
                  <a:ext uri="{FF2B5EF4-FFF2-40B4-BE49-F238E27FC236}">
                    <a16:creationId xmlns:a16="http://schemas.microsoft.com/office/drawing/2014/main" id="{38E34F72-8758-44A3-B163-F213B1DD33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35701" y="4435475"/>
                <a:ext cx="636588" cy="669925"/>
              </a:xfrm>
              <a:custGeom>
                <a:avLst/>
                <a:gdLst>
                  <a:gd name="T0" fmla="*/ 146 w 150"/>
                  <a:gd name="T1" fmla="*/ 116 h 158"/>
                  <a:gd name="T2" fmla="*/ 107 w 150"/>
                  <a:gd name="T3" fmla="*/ 158 h 158"/>
                  <a:gd name="T4" fmla="*/ 146 w 150"/>
                  <a:gd name="T5" fmla="*/ 116 h 158"/>
                  <a:gd name="T6" fmla="*/ 88 w 150"/>
                  <a:gd name="T7" fmla="*/ 0 h 158"/>
                  <a:gd name="T8" fmla="*/ 74 w 150"/>
                  <a:gd name="T9" fmla="*/ 1 h 158"/>
                  <a:gd name="T10" fmla="*/ 5 w 150"/>
                  <a:gd name="T11" fmla="*/ 85 h 158"/>
                  <a:gd name="T12" fmla="*/ 34 w 150"/>
                  <a:gd name="T13" fmla="*/ 124 h 158"/>
                  <a:gd name="T14" fmla="*/ 76 w 150"/>
                  <a:gd name="T15" fmla="*/ 135 h 158"/>
                  <a:gd name="T16" fmla="*/ 128 w 150"/>
                  <a:gd name="T17" fmla="*/ 80 h 158"/>
                  <a:gd name="T18" fmla="*/ 95 w 150"/>
                  <a:gd name="T19" fmla="*/ 47 h 158"/>
                  <a:gd name="T20" fmla="*/ 79 w 150"/>
                  <a:gd name="T21" fmla="*/ 52 h 158"/>
                  <a:gd name="T22" fmla="*/ 100 w 150"/>
                  <a:gd name="T23" fmla="*/ 90 h 158"/>
                  <a:gd name="T24" fmla="*/ 86 w 150"/>
                  <a:gd name="T25" fmla="*/ 105 h 158"/>
                  <a:gd name="T26" fmla="*/ 47 w 150"/>
                  <a:gd name="T27" fmla="*/ 48 h 158"/>
                  <a:gd name="T28" fmla="*/ 83 w 150"/>
                  <a:gd name="T29" fmla="*/ 29 h 158"/>
                  <a:gd name="T30" fmla="*/ 109 w 150"/>
                  <a:gd name="T31" fmla="*/ 35 h 158"/>
                  <a:gd name="T32" fmla="*/ 97 w 150"/>
                  <a:gd name="T33" fmla="*/ 1 h 158"/>
                  <a:gd name="T34" fmla="*/ 88 w 150"/>
                  <a:gd name="T3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0" h="158">
                    <a:moveTo>
                      <a:pt x="146" y="116"/>
                    </a:moveTo>
                    <a:cubicBezTo>
                      <a:pt x="139" y="133"/>
                      <a:pt x="124" y="148"/>
                      <a:pt x="107" y="158"/>
                    </a:cubicBezTo>
                    <a:cubicBezTo>
                      <a:pt x="142" y="152"/>
                      <a:pt x="150" y="137"/>
                      <a:pt x="146" y="116"/>
                    </a:cubicBezTo>
                    <a:moveTo>
                      <a:pt x="88" y="0"/>
                    </a:moveTo>
                    <a:cubicBezTo>
                      <a:pt x="83" y="0"/>
                      <a:pt x="79" y="1"/>
                      <a:pt x="74" y="1"/>
                    </a:cubicBezTo>
                    <a:cubicBezTo>
                      <a:pt x="34" y="8"/>
                      <a:pt x="0" y="49"/>
                      <a:pt x="5" y="85"/>
                    </a:cubicBezTo>
                    <a:cubicBezTo>
                      <a:pt x="7" y="100"/>
                      <a:pt x="15" y="114"/>
                      <a:pt x="34" y="124"/>
                    </a:cubicBezTo>
                    <a:cubicBezTo>
                      <a:pt x="47" y="131"/>
                      <a:pt x="62" y="135"/>
                      <a:pt x="76" y="135"/>
                    </a:cubicBezTo>
                    <a:cubicBezTo>
                      <a:pt x="105" y="135"/>
                      <a:pt x="132" y="118"/>
                      <a:pt x="128" y="80"/>
                    </a:cubicBezTo>
                    <a:cubicBezTo>
                      <a:pt x="126" y="64"/>
                      <a:pt x="112" y="47"/>
                      <a:pt x="95" y="47"/>
                    </a:cubicBezTo>
                    <a:cubicBezTo>
                      <a:pt x="89" y="47"/>
                      <a:pt x="84" y="49"/>
                      <a:pt x="79" y="52"/>
                    </a:cubicBezTo>
                    <a:cubicBezTo>
                      <a:pt x="47" y="75"/>
                      <a:pt x="95" y="73"/>
                      <a:pt x="100" y="90"/>
                    </a:cubicBezTo>
                    <a:cubicBezTo>
                      <a:pt x="104" y="100"/>
                      <a:pt x="96" y="105"/>
                      <a:pt x="86" y="105"/>
                    </a:cubicBezTo>
                    <a:cubicBezTo>
                      <a:pt x="62" y="105"/>
                      <a:pt x="24" y="83"/>
                      <a:pt x="47" y="48"/>
                    </a:cubicBezTo>
                    <a:cubicBezTo>
                      <a:pt x="56" y="35"/>
                      <a:pt x="69" y="29"/>
                      <a:pt x="83" y="29"/>
                    </a:cubicBezTo>
                    <a:cubicBezTo>
                      <a:pt x="92" y="29"/>
                      <a:pt x="101" y="31"/>
                      <a:pt x="109" y="35"/>
                    </a:cubicBezTo>
                    <a:cubicBezTo>
                      <a:pt x="104" y="24"/>
                      <a:pt x="100" y="12"/>
                      <a:pt x="97" y="1"/>
                    </a:cubicBezTo>
                    <a:cubicBezTo>
                      <a:pt x="94" y="0"/>
                      <a:pt x="91" y="0"/>
                      <a:pt x="88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21">
                <a:extLst>
                  <a:ext uri="{FF2B5EF4-FFF2-40B4-BE49-F238E27FC236}">
                    <a16:creationId xmlns:a16="http://schemas.microsoft.com/office/drawing/2014/main" id="{5C3DF94F-C676-4F8A-8D29-BEFC7BBB4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088" y="4044950"/>
                <a:ext cx="730250" cy="690563"/>
              </a:xfrm>
              <a:custGeom>
                <a:avLst/>
                <a:gdLst>
                  <a:gd name="T0" fmla="*/ 81 w 172"/>
                  <a:gd name="T1" fmla="*/ 0 h 163"/>
                  <a:gd name="T2" fmla="*/ 9 w 172"/>
                  <a:gd name="T3" fmla="*/ 74 h 163"/>
                  <a:gd name="T4" fmla="*/ 10 w 172"/>
                  <a:gd name="T5" fmla="*/ 78 h 163"/>
                  <a:gd name="T6" fmla="*/ 72 w 172"/>
                  <a:gd name="T7" fmla="*/ 28 h 163"/>
                  <a:gd name="T8" fmla="*/ 79 w 172"/>
                  <a:gd name="T9" fmla="*/ 29 h 163"/>
                  <a:gd name="T10" fmla="*/ 78 w 172"/>
                  <a:gd name="T11" fmla="*/ 114 h 163"/>
                  <a:gd name="T12" fmla="*/ 65 w 172"/>
                  <a:gd name="T13" fmla="*/ 109 h 163"/>
                  <a:gd name="T14" fmla="*/ 73 w 172"/>
                  <a:gd name="T15" fmla="*/ 64 h 163"/>
                  <a:gd name="T16" fmla="*/ 60 w 172"/>
                  <a:gd name="T17" fmla="*/ 54 h 163"/>
                  <a:gd name="T18" fmla="*/ 23 w 172"/>
                  <a:gd name="T19" fmla="*/ 100 h 163"/>
                  <a:gd name="T20" fmla="*/ 81 w 172"/>
                  <a:gd name="T21" fmla="*/ 163 h 163"/>
                  <a:gd name="T22" fmla="*/ 84 w 172"/>
                  <a:gd name="T23" fmla="*/ 163 h 163"/>
                  <a:gd name="T24" fmla="*/ 155 w 172"/>
                  <a:gd name="T25" fmla="*/ 49 h 163"/>
                  <a:gd name="T26" fmla="*/ 81 w 172"/>
                  <a:gd name="T27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2" h="163">
                    <a:moveTo>
                      <a:pt x="81" y="0"/>
                    </a:moveTo>
                    <a:cubicBezTo>
                      <a:pt x="40" y="0"/>
                      <a:pt x="0" y="26"/>
                      <a:pt x="9" y="74"/>
                    </a:cubicBezTo>
                    <a:cubicBezTo>
                      <a:pt x="9" y="76"/>
                      <a:pt x="9" y="77"/>
                      <a:pt x="10" y="78"/>
                    </a:cubicBezTo>
                    <a:cubicBezTo>
                      <a:pt x="4" y="52"/>
                      <a:pt x="47" y="28"/>
                      <a:pt x="72" y="28"/>
                    </a:cubicBezTo>
                    <a:cubicBezTo>
                      <a:pt x="74" y="28"/>
                      <a:pt x="77" y="28"/>
                      <a:pt x="79" y="29"/>
                    </a:cubicBezTo>
                    <a:cubicBezTo>
                      <a:pt x="139" y="45"/>
                      <a:pt x="108" y="114"/>
                      <a:pt x="78" y="114"/>
                    </a:cubicBezTo>
                    <a:cubicBezTo>
                      <a:pt x="74" y="114"/>
                      <a:pt x="69" y="113"/>
                      <a:pt x="65" y="109"/>
                    </a:cubicBezTo>
                    <a:cubicBezTo>
                      <a:pt x="47" y="92"/>
                      <a:pt x="79" y="77"/>
                      <a:pt x="73" y="64"/>
                    </a:cubicBezTo>
                    <a:cubicBezTo>
                      <a:pt x="70" y="57"/>
                      <a:pt x="65" y="54"/>
                      <a:pt x="60" y="54"/>
                    </a:cubicBezTo>
                    <a:cubicBezTo>
                      <a:pt x="44" y="54"/>
                      <a:pt x="24" y="75"/>
                      <a:pt x="23" y="100"/>
                    </a:cubicBezTo>
                    <a:cubicBezTo>
                      <a:pt x="39" y="123"/>
                      <a:pt x="59" y="144"/>
                      <a:pt x="81" y="163"/>
                    </a:cubicBezTo>
                    <a:cubicBezTo>
                      <a:pt x="82" y="163"/>
                      <a:pt x="83" y="163"/>
                      <a:pt x="84" y="163"/>
                    </a:cubicBezTo>
                    <a:cubicBezTo>
                      <a:pt x="130" y="163"/>
                      <a:pt x="172" y="105"/>
                      <a:pt x="155" y="49"/>
                    </a:cubicBezTo>
                    <a:cubicBezTo>
                      <a:pt x="144" y="16"/>
                      <a:pt x="112" y="0"/>
                      <a:pt x="81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22">
                <a:extLst>
                  <a:ext uri="{FF2B5EF4-FFF2-40B4-BE49-F238E27FC236}">
                    <a16:creationId xmlns:a16="http://schemas.microsoft.com/office/drawing/2014/main" id="{124889D5-B74E-4592-AA44-2B312E5BF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8" y="1744663"/>
                <a:ext cx="555625" cy="522288"/>
              </a:xfrm>
              <a:custGeom>
                <a:avLst/>
                <a:gdLst>
                  <a:gd name="T0" fmla="*/ 60 w 131"/>
                  <a:gd name="T1" fmla="*/ 0 h 123"/>
                  <a:gd name="T2" fmla="*/ 56 w 131"/>
                  <a:gd name="T3" fmla="*/ 0 h 123"/>
                  <a:gd name="T4" fmla="*/ 5 w 131"/>
                  <a:gd name="T5" fmla="*/ 28 h 123"/>
                  <a:gd name="T6" fmla="*/ 2 w 131"/>
                  <a:gd name="T7" fmla="*/ 56 h 123"/>
                  <a:gd name="T8" fmla="*/ 26 w 131"/>
                  <a:gd name="T9" fmla="*/ 98 h 123"/>
                  <a:gd name="T10" fmla="*/ 46 w 131"/>
                  <a:gd name="T11" fmla="*/ 24 h 123"/>
                  <a:gd name="T12" fmla="*/ 61 w 131"/>
                  <a:gd name="T13" fmla="*/ 21 h 123"/>
                  <a:gd name="T14" fmla="*/ 77 w 131"/>
                  <a:gd name="T15" fmla="*/ 45 h 123"/>
                  <a:gd name="T16" fmla="*/ 62 w 131"/>
                  <a:gd name="T17" fmla="*/ 69 h 123"/>
                  <a:gd name="T18" fmla="*/ 59 w 131"/>
                  <a:gd name="T19" fmla="*/ 68 h 123"/>
                  <a:gd name="T20" fmla="*/ 50 w 131"/>
                  <a:gd name="T21" fmla="*/ 42 h 123"/>
                  <a:gd name="T22" fmla="*/ 46 w 131"/>
                  <a:gd name="T23" fmla="*/ 42 h 123"/>
                  <a:gd name="T24" fmla="*/ 41 w 131"/>
                  <a:gd name="T25" fmla="*/ 112 h 123"/>
                  <a:gd name="T26" fmla="*/ 66 w 131"/>
                  <a:gd name="T27" fmla="*/ 123 h 123"/>
                  <a:gd name="T28" fmla="*/ 129 w 131"/>
                  <a:gd name="T29" fmla="*/ 68 h 123"/>
                  <a:gd name="T30" fmla="*/ 60 w 131"/>
                  <a:gd name="T31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" h="123">
                    <a:moveTo>
                      <a:pt x="60" y="0"/>
                    </a:moveTo>
                    <a:cubicBezTo>
                      <a:pt x="59" y="0"/>
                      <a:pt x="58" y="0"/>
                      <a:pt x="56" y="0"/>
                    </a:cubicBezTo>
                    <a:cubicBezTo>
                      <a:pt x="36" y="1"/>
                      <a:pt x="14" y="8"/>
                      <a:pt x="5" y="28"/>
                    </a:cubicBezTo>
                    <a:cubicBezTo>
                      <a:pt x="1" y="39"/>
                      <a:pt x="0" y="48"/>
                      <a:pt x="2" y="56"/>
                    </a:cubicBezTo>
                    <a:cubicBezTo>
                      <a:pt x="6" y="71"/>
                      <a:pt x="19" y="82"/>
                      <a:pt x="26" y="98"/>
                    </a:cubicBezTo>
                    <a:cubicBezTo>
                      <a:pt x="14" y="72"/>
                      <a:pt x="17" y="36"/>
                      <a:pt x="46" y="24"/>
                    </a:cubicBezTo>
                    <a:cubicBezTo>
                      <a:pt x="52" y="22"/>
                      <a:pt x="57" y="21"/>
                      <a:pt x="61" y="21"/>
                    </a:cubicBezTo>
                    <a:cubicBezTo>
                      <a:pt x="75" y="21"/>
                      <a:pt x="79" y="33"/>
                      <a:pt x="77" y="45"/>
                    </a:cubicBezTo>
                    <a:cubicBezTo>
                      <a:pt x="76" y="57"/>
                      <a:pt x="69" y="69"/>
                      <a:pt x="62" y="69"/>
                    </a:cubicBezTo>
                    <a:cubicBezTo>
                      <a:pt x="61" y="69"/>
                      <a:pt x="60" y="69"/>
                      <a:pt x="59" y="68"/>
                    </a:cubicBezTo>
                    <a:cubicBezTo>
                      <a:pt x="48" y="63"/>
                      <a:pt x="64" y="46"/>
                      <a:pt x="50" y="42"/>
                    </a:cubicBezTo>
                    <a:cubicBezTo>
                      <a:pt x="49" y="42"/>
                      <a:pt x="48" y="42"/>
                      <a:pt x="46" y="42"/>
                    </a:cubicBezTo>
                    <a:cubicBezTo>
                      <a:pt x="23" y="42"/>
                      <a:pt x="31" y="102"/>
                      <a:pt x="41" y="112"/>
                    </a:cubicBezTo>
                    <a:cubicBezTo>
                      <a:pt x="48" y="119"/>
                      <a:pt x="57" y="123"/>
                      <a:pt x="66" y="123"/>
                    </a:cubicBezTo>
                    <a:cubicBezTo>
                      <a:pt x="95" y="123"/>
                      <a:pt x="127" y="93"/>
                      <a:pt x="129" y="68"/>
                    </a:cubicBezTo>
                    <a:cubicBezTo>
                      <a:pt x="131" y="26"/>
                      <a:pt x="99" y="0"/>
                      <a:pt x="60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24">
                <a:extLst>
                  <a:ext uri="{FF2B5EF4-FFF2-40B4-BE49-F238E27FC236}">
                    <a16:creationId xmlns:a16="http://schemas.microsoft.com/office/drawing/2014/main" id="{5D833CE2-FBB2-4936-9397-2ADA438D19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08488" y="2028825"/>
                <a:ext cx="746125" cy="720725"/>
              </a:xfrm>
              <a:custGeom>
                <a:avLst/>
                <a:gdLst>
                  <a:gd name="T0" fmla="*/ 73 w 176"/>
                  <a:gd name="T1" fmla="*/ 36 h 170"/>
                  <a:gd name="T2" fmla="*/ 71 w 176"/>
                  <a:gd name="T3" fmla="*/ 36 h 170"/>
                  <a:gd name="T4" fmla="*/ 47 w 176"/>
                  <a:gd name="T5" fmla="*/ 63 h 170"/>
                  <a:gd name="T6" fmla="*/ 65 w 176"/>
                  <a:gd name="T7" fmla="*/ 81 h 170"/>
                  <a:gd name="T8" fmla="*/ 62 w 176"/>
                  <a:gd name="T9" fmla="*/ 108 h 170"/>
                  <a:gd name="T10" fmla="*/ 28 w 176"/>
                  <a:gd name="T11" fmla="*/ 87 h 170"/>
                  <a:gd name="T12" fmla="*/ 0 w 176"/>
                  <a:gd name="T13" fmla="*/ 134 h 170"/>
                  <a:gd name="T14" fmla="*/ 70 w 176"/>
                  <a:gd name="T15" fmla="*/ 170 h 170"/>
                  <a:gd name="T16" fmla="*/ 84 w 176"/>
                  <a:gd name="T17" fmla="*/ 169 h 170"/>
                  <a:gd name="T18" fmla="*/ 107 w 176"/>
                  <a:gd name="T19" fmla="*/ 54 h 170"/>
                  <a:gd name="T20" fmla="*/ 73 w 176"/>
                  <a:gd name="T21" fmla="*/ 36 h 170"/>
                  <a:gd name="T22" fmla="*/ 114 w 176"/>
                  <a:gd name="T23" fmla="*/ 0 h 170"/>
                  <a:gd name="T24" fmla="*/ 85 w 176"/>
                  <a:gd name="T25" fmla="*/ 24 h 170"/>
                  <a:gd name="T26" fmla="*/ 129 w 176"/>
                  <a:gd name="T27" fmla="*/ 125 h 170"/>
                  <a:gd name="T28" fmla="*/ 114 w 176"/>
                  <a:gd name="T2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6" h="170">
                    <a:moveTo>
                      <a:pt x="73" y="36"/>
                    </a:moveTo>
                    <a:cubicBezTo>
                      <a:pt x="72" y="36"/>
                      <a:pt x="72" y="36"/>
                      <a:pt x="71" y="36"/>
                    </a:cubicBezTo>
                    <a:cubicBezTo>
                      <a:pt x="63" y="45"/>
                      <a:pt x="55" y="54"/>
                      <a:pt x="47" y="63"/>
                    </a:cubicBezTo>
                    <a:cubicBezTo>
                      <a:pt x="50" y="69"/>
                      <a:pt x="60" y="74"/>
                      <a:pt x="65" y="81"/>
                    </a:cubicBezTo>
                    <a:cubicBezTo>
                      <a:pt x="79" y="99"/>
                      <a:pt x="73" y="108"/>
                      <a:pt x="62" y="108"/>
                    </a:cubicBezTo>
                    <a:cubicBezTo>
                      <a:pt x="51" y="108"/>
                      <a:pt x="36" y="101"/>
                      <a:pt x="28" y="87"/>
                    </a:cubicBezTo>
                    <a:cubicBezTo>
                      <a:pt x="18" y="102"/>
                      <a:pt x="8" y="117"/>
                      <a:pt x="0" y="134"/>
                    </a:cubicBezTo>
                    <a:cubicBezTo>
                      <a:pt x="17" y="155"/>
                      <a:pt x="43" y="170"/>
                      <a:pt x="70" y="170"/>
                    </a:cubicBezTo>
                    <a:cubicBezTo>
                      <a:pt x="75" y="170"/>
                      <a:pt x="79" y="170"/>
                      <a:pt x="84" y="169"/>
                    </a:cubicBezTo>
                    <a:cubicBezTo>
                      <a:pt x="134" y="159"/>
                      <a:pt x="138" y="90"/>
                      <a:pt x="107" y="54"/>
                    </a:cubicBezTo>
                    <a:cubicBezTo>
                      <a:pt x="99" y="45"/>
                      <a:pt x="86" y="36"/>
                      <a:pt x="73" y="36"/>
                    </a:cubicBezTo>
                    <a:moveTo>
                      <a:pt x="114" y="0"/>
                    </a:moveTo>
                    <a:cubicBezTo>
                      <a:pt x="104" y="8"/>
                      <a:pt x="94" y="15"/>
                      <a:pt x="85" y="24"/>
                    </a:cubicBezTo>
                    <a:cubicBezTo>
                      <a:pt x="134" y="34"/>
                      <a:pt x="150" y="81"/>
                      <a:pt x="129" y="125"/>
                    </a:cubicBezTo>
                    <a:cubicBezTo>
                      <a:pt x="176" y="85"/>
                      <a:pt x="160" y="24"/>
                      <a:pt x="114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25">
                <a:extLst>
                  <a:ext uri="{FF2B5EF4-FFF2-40B4-BE49-F238E27FC236}">
                    <a16:creationId xmlns:a16="http://schemas.microsoft.com/office/drawing/2014/main" id="{84E8C448-4ECC-47EE-895B-FF4426A59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9651" y="2109788"/>
                <a:ext cx="441325" cy="431800"/>
              </a:xfrm>
              <a:custGeom>
                <a:avLst/>
                <a:gdLst>
                  <a:gd name="T0" fmla="*/ 59 w 104"/>
                  <a:gd name="T1" fmla="*/ 0 h 102"/>
                  <a:gd name="T2" fmla="*/ 46 w 104"/>
                  <a:gd name="T3" fmla="*/ 1 h 102"/>
                  <a:gd name="T4" fmla="*/ 1 w 104"/>
                  <a:gd name="T5" fmla="*/ 54 h 102"/>
                  <a:gd name="T6" fmla="*/ 7 w 104"/>
                  <a:gd name="T7" fmla="*/ 75 h 102"/>
                  <a:gd name="T8" fmla="*/ 55 w 104"/>
                  <a:gd name="T9" fmla="*/ 102 h 102"/>
                  <a:gd name="T10" fmla="*/ 86 w 104"/>
                  <a:gd name="T11" fmla="*/ 56 h 102"/>
                  <a:gd name="T12" fmla="*/ 60 w 104"/>
                  <a:gd name="T13" fmla="*/ 39 h 102"/>
                  <a:gd name="T14" fmla="*/ 48 w 104"/>
                  <a:gd name="T15" fmla="*/ 45 h 102"/>
                  <a:gd name="T16" fmla="*/ 43 w 104"/>
                  <a:gd name="T17" fmla="*/ 57 h 102"/>
                  <a:gd name="T18" fmla="*/ 40 w 104"/>
                  <a:gd name="T19" fmla="*/ 29 h 102"/>
                  <a:gd name="T20" fmla="*/ 40 w 104"/>
                  <a:gd name="T21" fmla="*/ 29 h 102"/>
                  <a:gd name="T22" fmla="*/ 59 w 104"/>
                  <a:gd name="T23" fmla="*/ 24 h 102"/>
                  <a:gd name="T24" fmla="*/ 99 w 104"/>
                  <a:gd name="T25" fmla="*/ 56 h 102"/>
                  <a:gd name="T26" fmla="*/ 59 w 104"/>
                  <a:gd name="T2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4" h="102">
                    <a:moveTo>
                      <a:pt x="59" y="0"/>
                    </a:moveTo>
                    <a:cubicBezTo>
                      <a:pt x="55" y="0"/>
                      <a:pt x="51" y="0"/>
                      <a:pt x="46" y="1"/>
                    </a:cubicBezTo>
                    <a:cubicBezTo>
                      <a:pt x="20" y="6"/>
                      <a:pt x="0" y="29"/>
                      <a:pt x="1" y="54"/>
                    </a:cubicBezTo>
                    <a:cubicBezTo>
                      <a:pt x="1" y="61"/>
                      <a:pt x="3" y="68"/>
                      <a:pt x="7" y="75"/>
                    </a:cubicBezTo>
                    <a:cubicBezTo>
                      <a:pt x="17" y="94"/>
                      <a:pt x="36" y="102"/>
                      <a:pt x="55" y="102"/>
                    </a:cubicBezTo>
                    <a:cubicBezTo>
                      <a:pt x="81" y="102"/>
                      <a:pt x="104" y="84"/>
                      <a:pt x="86" y="56"/>
                    </a:cubicBezTo>
                    <a:cubicBezTo>
                      <a:pt x="81" y="48"/>
                      <a:pt x="70" y="39"/>
                      <a:pt x="60" y="39"/>
                    </a:cubicBezTo>
                    <a:cubicBezTo>
                      <a:pt x="56" y="39"/>
                      <a:pt x="52" y="41"/>
                      <a:pt x="48" y="45"/>
                    </a:cubicBezTo>
                    <a:cubicBezTo>
                      <a:pt x="54" y="53"/>
                      <a:pt x="49" y="57"/>
                      <a:pt x="43" y="57"/>
                    </a:cubicBezTo>
                    <a:cubicBezTo>
                      <a:pt x="32" y="57"/>
                      <a:pt x="14" y="45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6" y="25"/>
                      <a:pt x="53" y="24"/>
                      <a:pt x="59" y="24"/>
                    </a:cubicBezTo>
                    <a:cubicBezTo>
                      <a:pt x="77" y="24"/>
                      <a:pt x="94" y="37"/>
                      <a:pt x="99" y="56"/>
                    </a:cubicBezTo>
                    <a:cubicBezTo>
                      <a:pt x="92" y="29"/>
                      <a:pt x="90" y="0"/>
                      <a:pt x="59" y="0"/>
                    </a:cubicBezTo>
                  </a:path>
                </a:pathLst>
              </a:custGeom>
              <a:solidFill>
                <a:srgbClr val="96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26">
                <a:extLst>
                  <a:ext uri="{FF2B5EF4-FFF2-40B4-BE49-F238E27FC236}">
                    <a16:creationId xmlns:a16="http://schemas.microsoft.com/office/drawing/2014/main" id="{78AD92B7-779F-4140-B5AF-05E1C1CD8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9551" y="2097088"/>
                <a:ext cx="127000" cy="198438"/>
              </a:xfrm>
              <a:custGeom>
                <a:avLst/>
                <a:gdLst>
                  <a:gd name="T0" fmla="*/ 0 w 30"/>
                  <a:gd name="T1" fmla="*/ 0 h 47"/>
                  <a:gd name="T2" fmla="*/ 30 w 30"/>
                  <a:gd name="T3" fmla="*/ 47 h 47"/>
                  <a:gd name="T4" fmla="*/ 0 w 30"/>
                  <a:gd name="T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47">
                    <a:moveTo>
                      <a:pt x="0" y="0"/>
                    </a:moveTo>
                    <a:cubicBezTo>
                      <a:pt x="11" y="15"/>
                      <a:pt x="21" y="31"/>
                      <a:pt x="30" y="47"/>
                    </a:cubicBezTo>
                    <a:cubicBezTo>
                      <a:pt x="23" y="30"/>
                      <a:pt x="13" y="14"/>
                      <a:pt x="0" y="0"/>
                    </a:cubicBezTo>
                  </a:path>
                </a:pathLst>
              </a:custGeom>
              <a:solidFill>
                <a:srgbClr val="817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27">
                <a:extLst>
                  <a:ext uri="{FF2B5EF4-FFF2-40B4-BE49-F238E27FC236}">
                    <a16:creationId xmlns:a16="http://schemas.microsoft.com/office/drawing/2014/main" id="{AAAADD70-96B8-47DF-BBC5-59C4BBD79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938" y="1108075"/>
                <a:ext cx="2341563" cy="2693988"/>
              </a:xfrm>
              <a:custGeom>
                <a:avLst/>
                <a:gdLst>
                  <a:gd name="T0" fmla="*/ 27 w 552"/>
                  <a:gd name="T1" fmla="*/ 547 h 635"/>
                  <a:gd name="T2" fmla="*/ 50 w 552"/>
                  <a:gd name="T3" fmla="*/ 635 h 635"/>
                  <a:gd name="T4" fmla="*/ 105 w 552"/>
                  <a:gd name="T5" fmla="*/ 278 h 635"/>
                  <a:gd name="T6" fmla="*/ 179 w 552"/>
                  <a:gd name="T7" fmla="*/ 186 h 635"/>
                  <a:gd name="T8" fmla="*/ 552 w 552"/>
                  <a:gd name="T9" fmla="*/ 2 h 635"/>
                  <a:gd name="T10" fmla="*/ 520 w 552"/>
                  <a:gd name="T11" fmla="*/ 1 h 635"/>
                  <a:gd name="T12" fmla="*/ 408 w 552"/>
                  <a:gd name="T13" fmla="*/ 25 h 635"/>
                  <a:gd name="T14" fmla="*/ 130 w 552"/>
                  <a:gd name="T15" fmla="*/ 206 h 635"/>
                  <a:gd name="T16" fmla="*/ 27 w 552"/>
                  <a:gd name="T17" fmla="*/ 547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2" h="635">
                    <a:moveTo>
                      <a:pt x="27" y="547"/>
                    </a:moveTo>
                    <a:cubicBezTo>
                      <a:pt x="33" y="575"/>
                      <a:pt x="36" y="608"/>
                      <a:pt x="50" y="635"/>
                    </a:cubicBezTo>
                    <a:cubicBezTo>
                      <a:pt x="12" y="524"/>
                      <a:pt x="43" y="376"/>
                      <a:pt x="105" y="278"/>
                    </a:cubicBezTo>
                    <a:cubicBezTo>
                      <a:pt x="127" y="245"/>
                      <a:pt x="151" y="214"/>
                      <a:pt x="179" y="186"/>
                    </a:cubicBezTo>
                    <a:cubicBezTo>
                      <a:pt x="276" y="89"/>
                      <a:pt x="415" y="17"/>
                      <a:pt x="552" y="2"/>
                    </a:cubicBezTo>
                    <a:cubicBezTo>
                      <a:pt x="541" y="2"/>
                      <a:pt x="531" y="1"/>
                      <a:pt x="520" y="1"/>
                    </a:cubicBezTo>
                    <a:cubicBezTo>
                      <a:pt x="481" y="0"/>
                      <a:pt x="445" y="13"/>
                      <a:pt x="408" y="25"/>
                    </a:cubicBezTo>
                    <a:cubicBezTo>
                      <a:pt x="301" y="59"/>
                      <a:pt x="207" y="123"/>
                      <a:pt x="130" y="206"/>
                    </a:cubicBezTo>
                    <a:cubicBezTo>
                      <a:pt x="46" y="298"/>
                      <a:pt x="0" y="427"/>
                      <a:pt x="27" y="5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28">
                <a:extLst>
                  <a:ext uri="{FF2B5EF4-FFF2-40B4-BE49-F238E27FC236}">
                    <a16:creationId xmlns:a16="http://schemas.microsoft.com/office/drawing/2014/main" id="{DD2F5B02-D96A-4FCC-8A44-BB07CA71C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426" y="1141413"/>
                <a:ext cx="1209675" cy="1392238"/>
              </a:xfrm>
              <a:custGeom>
                <a:avLst/>
                <a:gdLst>
                  <a:gd name="T0" fmla="*/ 142 w 285"/>
                  <a:gd name="T1" fmla="*/ 116 h 328"/>
                  <a:gd name="T2" fmla="*/ 224 w 285"/>
                  <a:gd name="T3" fmla="*/ 228 h 328"/>
                  <a:gd name="T4" fmla="*/ 259 w 285"/>
                  <a:gd name="T5" fmla="*/ 280 h 328"/>
                  <a:gd name="T6" fmla="*/ 285 w 285"/>
                  <a:gd name="T7" fmla="*/ 328 h 328"/>
                  <a:gd name="T8" fmla="*/ 257 w 285"/>
                  <a:gd name="T9" fmla="*/ 271 h 328"/>
                  <a:gd name="T10" fmla="*/ 224 w 285"/>
                  <a:gd name="T11" fmla="*/ 204 h 328"/>
                  <a:gd name="T12" fmla="*/ 161 w 285"/>
                  <a:gd name="T13" fmla="*/ 119 h 328"/>
                  <a:gd name="T14" fmla="*/ 0 w 285"/>
                  <a:gd name="T15" fmla="*/ 0 h 328"/>
                  <a:gd name="T16" fmla="*/ 142 w 285"/>
                  <a:gd name="T17" fmla="*/ 116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5" h="328">
                    <a:moveTo>
                      <a:pt x="142" y="116"/>
                    </a:moveTo>
                    <a:cubicBezTo>
                      <a:pt x="172" y="151"/>
                      <a:pt x="199" y="189"/>
                      <a:pt x="224" y="228"/>
                    </a:cubicBezTo>
                    <a:cubicBezTo>
                      <a:pt x="235" y="245"/>
                      <a:pt x="248" y="262"/>
                      <a:pt x="259" y="280"/>
                    </a:cubicBezTo>
                    <a:cubicBezTo>
                      <a:pt x="265" y="292"/>
                      <a:pt x="282" y="315"/>
                      <a:pt x="285" y="328"/>
                    </a:cubicBezTo>
                    <a:cubicBezTo>
                      <a:pt x="280" y="307"/>
                      <a:pt x="266" y="290"/>
                      <a:pt x="257" y="271"/>
                    </a:cubicBezTo>
                    <a:cubicBezTo>
                      <a:pt x="246" y="248"/>
                      <a:pt x="236" y="226"/>
                      <a:pt x="224" y="204"/>
                    </a:cubicBezTo>
                    <a:cubicBezTo>
                      <a:pt x="206" y="172"/>
                      <a:pt x="184" y="147"/>
                      <a:pt x="161" y="119"/>
                    </a:cubicBezTo>
                    <a:cubicBezTo>
                      <a:pt x="118" y="65"/>
                      <a:pt x="69" y="24"/>
                      <a:pt x="0" y="0"/>
                    </a:cubicBezTo>
                    <a:cubicBezTo>
                      <a:pt x="53" y="28"/>
                      <a:pt x="106" y="75"/>
                      <a:pt x="142" y="1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29">
                <a:extLst>
                  <a:ext uri="{FF2B5EF4-FFF2-40B4-BE49-F238E27FC236}">
                    <a16:creationId xmlns:a16="http://schemas.microsoft.com/office/drawing/2014/main" id="{AD42D9E8-3F92-483C-AA4C-79ED1A289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5038" y="3951288"/>
                <a:ext cx="187325" cy="241300"/>
              </a:xfrm>
              <a:custGeom>
                <a:avLst/>
                <a:gdLst>
                  <a:gd name="T0" fmla="*/ 44 w 44"/>
                  <a:gd name="T1" fmla="*/ 29 h 57"/>
                  <a:gd name="T2" fmla="*/ 29 w 44"/>
                  <a:gd name="T3" fmla="*/ 2 h 57"/>
                  <a:gd name="T4" fmla="*/ 44 w 44"/>
                  <a:gd name="T5" fmla="*/ 2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57">
                    <a:moveTo>
                      <a:pt x="44" y="29"/>
                    </a:moveTo>
                    <a:cubicBezTo>
                      <a:pt x="44" y="21"/>
                      <a:pt x="39" y="2"/>
                      <a:pt x="29" y="2"/>
                    </a:cubicBezTo>
                    <a:cubicBezTo>
                      <a:pt x="0" y="0"/>
                      <a:pt x="44" y="57"/>
                      <a:pt x="44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30">
                <a:extLst>
                  <a:ext uri="{FF2B5EF4-FFF2-40B4-BE49-F238E27FC236}">
                    <a16:creationId xmlns:a16="http://schemas.microsoft.com/office/drawing/2014/main" id="{6564538B-9A0B-433E-8F12-9F665A5C4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301" y="4162425"/>
                <a:ext cx="93663" cy="182563"/>
              </a:xfrm>
              <a:custGeom>
                <a:avLst/>
                <a:gdLst>
                  <a:gd name="T0" fmla="*/ 20 w 22"/>
                  <a:gd name="T1" fmla="*/ 28 h 43"/>
                  <a:gd name="T2" fmla="*/ 17 w 22"/>
                  <a:gd name="T3" fmla="*/ 16 h 43"/>
                  <a:gd name="T4" fmla="*/ 20 w 22"/>
                  <a:gd name="T5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43">
                    <a:moveTo>
                      <a:pt x="20" y="28"/>
                    </a:moveTo>
                    <a:cubicBezTo>
                      <a:pt x="22" y="25"/>
                      <a:pt x="20" y="18"/>
                      <a:pt x="17" y="16"/>
                    </a:cubicBezTo>
                    <a:cubicBezTo>
                      <a:pt x="0" y="0"/>
                      <a:pt x="10" y="43"/>
                      <a:pt x="2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9" name="组合 358">
              <a:extLst>
                <a:ext uri="{FF2B5EF4-FFF2-40B4-BE49-F238E27FC236}">
                  <a16:creationId xmlns:a16="http://schemas.microsoft.com/office/drawing/2014/main" id="{62D2C2F2-D1AD-433E-B3DD-A7CEF85C9EDF}"/>
                </a:ext>
              </a:extLst>
            </p:cNvPr>
            <p:cNvGrpSpPr/>
            <p:nvPr/>
          </p:nvGrpSpPr>
          <p:grpSpPr>
            <a:xfrm>
              <a:off x="8090889" y="3990933"/>
              <a:ext cx="2608795" cy="1289951"/>
              <a:chOff x="5654598" y="2135234"/>
              <a:chExt cx="2608795" cy="1289951"/>
            </a:xfrm>
          </p:grpSpPr>
          <p:sp>
            <p:nvSpPr>
              <p:cNvPr id="360" name="文本框 359">
                <a:extLst>
                  <a:ext uri="{FF2B5EF4-FFF2-40B4-BE49-F238E27FC236}">
                    <a16:creationId xmlns:a16="http://schemas.microsoft.com/office/drawing/2014/main" id="{FF95F0DC-59D5-4FE2-BED2-F2354846E323}"/>
                  </a:ext>
                </a:extLst>
              </p:cNvPr>
              <p:cNvSpPr txBox="1"/>
              <p:nvPr/>
            </p:nvSpPr>
            <p:spPr>
              <a:xfrm>
                <a:off x="5654598" y="2135234"/>
                <a:ext cx="20697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342900" indent="-342900" algn="ctr">
                  <a:buFont typeface="Wingdings" panose="05000000000000000000" pitchFamily="2" charset="2"/>
                  <a:buChar char="ü"/>
                </a:pPr>
                <a:r>
                  <a:rPr lang="zh-CN" altLang="en-US" sz="2000" dirty="0">
                    <a:pattFill prst="wdDnDiag">
                      <a:fgClr>
                        <a:schemeClr val="tx1">
                          <a:lumMod val="65000"/>
                          <a:lumOff val="35000"/>
                        </a:schemeClr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  <a:latin typeface="华康海报体W12" panose="040B0C09000000000000" pitchFamily="81" charset="-122"/>
                    <a:ea typeface="华康海报体W12" panose="040B0C09000000000000" pitchFamily="81" charset="-122"/>
                  </a:rPr>
                  <a:t>标题文字添加</a:t>
                </a:r>
              </a:p>
            </p:txBody>
          </p:sp>
          <p:sp>
            <p:nvSpPr>
              <p:cNvPr id="361" name="文本框 360">
                <a:extLst>
                  <a:ext uri="{FF2B5EF4-FFF2-40B4-BE49-F238E27FC236}">
                    <a16:creationId xmlns:a16="http://schemas.microsoft.com/office/drawing/2014/main" id="{CC7796CE-952D-4D0A-9674-B6D72A2F9059}"/>
                  </a:ext>
                </a:extLst>
              </p:cNvPr>
              <p:cNvSpPr txBox="1"/>
              <p:nvPr/>
            </p:nvSpPr>
            <p:spPr>
              <a:xfrm>
                <a:off x="6001797" y="2594188"/>
                <a:ext cx="2261596" cy="83099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3600" b="0">
                    <a:solidFill>
                      <a:srgbClr val="1C75BC"/>
                    </a:solidFill>
                    <a:latin typeface="汉仪趣黑W" panose="00020600040101010101" pitchFamily="18" charset="-122"/>
                    <a:ea typeface="汉仪趣黑W" panose="00020600040101010101" pitchFamily="18" charset="-122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黑荔枝体简" panose="00020600040101010101" pitchFamily="18" charset="-122"/>
                    <a:ea typeface="汉仪黑荔枝体简" panose="00020600040101010101" pitchFamily="18" charset="-122"/>
                  </a:rPr>
                  <a:t>感谢您的使用，您的文字内容添加到此处，文字动画效果不变。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94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4ECE6363-9456-454F-81CD-1A7F25C511D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68892" y="1890032"/>
            <a:ext cx="2074408" cy="2846894"/>
            <a:chOff x="1563" y="1178"/>
            <a:chExt cx="1101" cy="151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D281503-0D7E-42A4-9B99-0A863C2ED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" y="1243"/>
              <a:ext cx="301" cy="391"/>
            </a:xfrm>
            <a:custGeom>
              <a:avLst/>
              <a:gdLst>
                <a:gd name="T0" fmla="*/ 17 w 169"/>
                <a:gd name="T1" fmla="*/ 75 h 220"/>
                <a:gd name="T2" fmla="*/ 13 w 169"/>
                <a:gd name="T3" fmla="*/ 197 h 220"/>
                <a:gd name="T4" fmla="*/ 11 w 169"/>
                <a:gd name="T5" fmla="*/ 220 h 220"/>
                <a:gd name="T6" fmla="*/ 167 w 169"/>
                <a:gd name="T7" fmla="*/ 205 h 220"/>
                <a:gd name="T8" fmla="*/ 97 w 169"/>
                <a:gd name="T9" fmla="*/ 44 h 220"/>
                <a:gd name="T10" fmla="*/ 23 w 169"/>
                <a:gd name="T11" fmla="*/ 0 h 220"/>
                <a:gd name="T12" fmla="*/ 0 w 169"/>
                <a:gd name="T13" fmla="*/ 9 h 220"/>
                <a:gd name="T14" fmla="*/ 17 w 169"/>
                <a:gd name="T15" fmla="*/ 7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220">
                  <a:moveTo>
                    <a:pt x="17" y="75"/>
                  </a:moveTo>
                  <a:cubicBezTo>
                    <a:pt x="20" y="115"/>
                    <a:pt x="18" y="157"/>
                    <a:pt x="13" y="197"/>
                  </a:cubicBezTo>
                  <a:cubicBezTo>
                    <a:pt x="13" y="205"/>
                    <a:pt x="12" y="212"/>
                    <a:pt x="11" y="220"/>
                  </a:cubicBezTo>
                  <a:cubicBezTo>
                    <a:pt x="46" y="168"/>
                    <a:pt x="149" y="148"/>
                    <a:pt x="167" y="205"/>
                  </a:cubicBezTo>
                  <a:cubicBezTo>
                    <a:pt x="169" y="145"/>
                    <a:pt x="150" y="86"/>
                    <a:pt x="97" y="44"/>
                  </a:cubicBezTo>
                  <a:cubicBezTo>
                    <a:pt x="75" y="27"/>
                    <a:pt x="50" y="12"/>
                    <a:pt x="23" y="0"/>
                  </a:cubicBezTo>
                  <a:cubicBezTo>
                    <a:pt x="15" y="4"/>
                    <a:pt x="8" y="7"/>
                    <a:pt x="0" y="9"/>
                  </a:cubicBezTo>
                  <a:cubicBezTo>
                    <a:pt x="12" y="28"/>
                    <a:pt x="15" y="54"/>
                    <a:pt x="17" y="75"/>
                  </a:cubicBezTo>
                </a:path>
              </a:pathLst>
            </a:custGeom>
            <a:solidFill>
              <a:srgbClr val="736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3E55D59-BB9A-4621-8E18-F668CD515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1195"/>
              <a:ext cx="429" cy="368"/>
            </a:xfrm>
            <a:custGeom>
              <a:avLst/>
              <a:gdLst>
                <a:gd name="T0" fmla="*/ 74 w 241"/>
                <a:gd name="T1" fmla="*/ 135 h 207"/>
                <a:gd name="T2" fmla="*/ 143 w 241"/>
                <a:gd name="T3" fmla="*/ 207 h 207"/>
                <a:gd name="T4" fmla="*/ 183 w 241"/>
                <a:gd name="T5" fmla="*/ 93 h 207"/>
                <a:gd name="T6" fmla="*/ 241 w 241"/>
                <a:gd name="T7" fmla="*/ 21 h 207"/>
                <a:gd name="T8" fmla="*/ 217 w 241"/>
                <a:gd name="T9" fmla="*/ 0 h 207"/>
                <a:gd name="T10" fmla="*/ 117 w 241"/>
                <a:gd name="T11" fmla="*/ 29 h 207"/>
                <a:gd name="T12" fmla="*/ 0 w 241"/>
                <a:gd name="T13" fmla="*/ 179 h 207"/>
                <a:gd name="T14" fmla="*/ 74 w 241"/>
                <a:gd name="T15" fmla="*/ 13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207">
                  <a:moveTo>
                    <a:pt x="74" y="135"/>
                  </a:moveTo>
                  <a:cubicBezTo>
                    <a:pt x="113" y="136"/>
                    <a:pt x="139" y="170"/>
                    <a:pt x="143" y="207"/>
                  </a:cubicBezTo>
                  <a:cubicBezTo>
                    <a:pt x="152" y="167"/>
                    <a:pt x="164" y="129"/>
                    <a:pt x="183" y="93"/>
                  </a:cubicBezTo>
                  <a:cubicBezTo>
                    <a:pt x="197" y="68"/>
                    <a:pt x="215" y="38"/>
                    <a:pt x="241" y="21"/>
                  </a:cubicBezTo>
                  <a:cubicBezTo>
                    <a:pt x="232" y="15"/>
                    <a:pt x="224" y="8"/>
                    <a:pt x="217" y="0"/>
                  </a:cubicBezTo>
                  <a:cubicBezTo>
                    <a:pt x="182" y="3"/>
                    <a:pt x="148" y="13"/>
                    <a:pt x="117" y="29"/>
                  </a:cubicBezTo>
                  <a:cubicBezTo>
                    <a:pt x="58" y="62"/>
                    <a:pt x="19" y="117"/>
                    <a:pt x="0" y="179"/>
                  </a:cubicBezTo>
                  <a:cubicBezTo>
                    <a:pt x="17" y="153"/>
                    <a:pt x="44" y="134"/>
                    <a:pt x="74" y="135"/>
                  </a:cubicBezTo>
                </a:path>
              </a:pathLst>
            </a:custGeom>
            <a:solidFill>
              <a:srgbClr val="736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BF7ADAF-6E29-43BA-A693-FE9B5D309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" y="1554"/>
              <a:ext cx="477" cy="663"/>
            </a:xfrm>
            <a:custGeom>
              <a:avLst/>
              <a:gdLst>
                <a:gd name="T0" fmla="*/ 233 w 268"/>
                <a:gd name="T1" fmla="*/ 6 h 373"/>
                <a:gd name="T2" fmla="*/ 182 w 268"/>
                <a:gd name="T3" fmla="*/ 8 h 373"/>
                <a:gd name="T4" fmla="*/ 110 w 268"/>
                <a:gd name="T5" fmla="*/ 67 h 373"/>
                <a:gd name="T6" fmla="*/ 63 w 268"/>
                <a:gd name="T7" fmla="*/ 220 h 373"/>
                <a:gd name="T8" fmla="*/ 22 w 268"/>
                <a:gd name="T9" fmla="*/ 316 h 373"/>
                <a:gd name="T10" fmla="*/ 0 w 268"/>
                <a:gd name="T11" fmla="*/ 362 h 373"/>
                <a:gd name="T12" fmla="*/ 29 w 268"/>
                <a:gd name="T13" fmla="*/ 365 h 373"/>
                <a:gd name="T14" fmla="*/ 60 w 268"/>
                <a:gd name="T15" fmla="*/ 373 h 373"/>
                <a:gd name="T16" fmla="*/ 241 w 268"/>
                <a:gd name="T17" fmla="*/ 148 h 373"/>
                <a:gd name="T18" fmla="*/ 268 w 268"/>
                <a:gd name="T19" fmla="*/ 59 h 373"/>
                <a:gd name="T20" fmla="*/ 233 w 268"/>
                <a:gd name="T21" fmla="*/ 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373">
                  <a:moveTo>
                    <a:pt x="233" y="6"/>
                  </a:moveTo>
                  <a:cubicBezTo>
                    <a:pt x="216" y="0"/>
                    <a:pt x="199" y="2"/>
                    <a:pt x="182" y="8"/>
                  </a:cubicBezTo>
                  <a:cubicBezTo>
                    <a:pt x="152" y="18"/>
                    <a:pt x="124" y="38"/>
                    <a:pt x="110" y="67"/>
                  </a:cubicBezTo>
                  <a:cubicBezTo>
                    <a:pt x="100" y="120"/>
                    <a:pt x="83" y="170"/>
                    <a:pt x="63" y="220"/>
                  </a:cubicBezTo>
                  <a:cubicBezTo>
                    <a:pt x="50" y="252"/>
                    <a:pt x="35" y="284"/>
                    <a:pt x="22" y="316"/>
                  </a:cubicBezTo>
                  <a:cubicBezTo>
                    <a:pt x="16" y="331"/>
                    <a:pt x="9" y="347"/>
                    <a:pt x="0" y="362"/>
                  </a:cubicBezTo>
                  <a:cubicBezTo>
                    <a:pt x="10" y="362"/>
                    <a:pt x="20" y="363"/>
                    <a:pt x="29" y="365"/>
                  </a:cubicBezTo>
                  <a:cubicBezTo>
                    <a:pt x="37" y="366"/>
                    <a:pt x="51" y="368"/>
                    <a:pt x="60" y="373"/>
                  </a:cubicBezTo>
                  <a:cubicBezTo>
                    <a:pt x="143" y="325"/>
                    <a:pt x="203" y="233"/>
                    <a:pt x="241" y="148"/>
                  </a:cubicBezTo>
                  <a:cubicBezTo>
                    <a:pt x="254" y="120"/>
                    <a:pt x="263" y="90"/>
                    <a:pt x="268" y="59"/>
                  </a:cubicBezTo>
                  <a:cubicBezTo>
                    <a:pt x="264" y="38"/>
                    <a:pt x="257" y="13"/>
                    <a:pt x="233" y="6"/>
                  </a:cubicBezTo>
                </a:path>
              </a:pathLst>
            </a:custGeom>
            <a:solidFill>
              <a:srgbClr val="A4DD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866BBC6-4BF0-4265-9B99-8277831F0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" y="2116"/>
              <a:ext cx="235" cy="101"/>
            </a:xfrm>
            <a:custGeom>
              <a:avLst/>
              <a:gdLst>
                <a:gd name="T0" fmla="*/ 63 w 132"/>
                <a:gd name="T1" fmla="*/ 12 h 57"/>
                <a:gd name="T2" fmla="*/ 16 w 132"/>
                <a:gd name="T3" fmla="*/ 13 h 57"/>
                <a:gd name="T4" fmla="*/ 0 w 132"/>
                <a:gd name="T5" fmla="*/ 46 h 57"/>
                <a:gd name="T6" fmla="*/ 29 w 132"/>
                <a:gd name="T7" fmla="*/ 49 h 57"/>
                <a:gd name="T8" fmla="*/ 60 w 132"/>
                <a:gd name="T9" fmla="*/ 57 h 57"/>
                <a:gd name="T10" fmla="*/ 132 w 132"/>
                <a:gd name="T11" fmla="*/ 0 h 57"/>
                <a:gd name="T12" fmla="*/ 63 w 132"/>
                <a:gd name="T13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57">
                  <a:moveTo>
                    <a:pt x="63" y="12"/>
                  </a:moveTo>
                  <a:cubicBezTo>
                    <a:pt x="49" y="12"/>
                    <a:pt x="33" y="14"/>
                    <a:pt x="16" y="13"/>
                  </a:cubicBezTo>
                  <a:cubicBezTo>
                    <a:pt x="12" y="24"/>
                    <a:pt x="6" y="35"/>
                    <a:pt x="0" y="46"/>
                  </a:cubicBezTo>
                  <a:cubicBezTo>
                    <a:pt x="10" y="46"/>
                    <a:pt x="20" y="47"/>
                    <a:pt x="29" y="49"/>
                  </a:cubicBezTo>
                  <a:cubicBezTo>
                    <a:pt x="37" y="50"/>
                    <a:pt x="51" y="52"/>
                    <a:pt x="60" y="57"/>
                  </a:cubicBezTo>
                  <a:cubicBezTo>
                    <a:pt x="86" y="42"/>
                    <a:pt x="110" y="22"/>
                    <a:pt x="132" y="0"/>
                  </a:cubicBezTo>
                  <a:cubicBezTo>
                    <a:pt x="109" y="7"/>
                    <a:pt x="86" y="11"/>
                    <a:pt x="63" y="12"/>
                  </a:cubicBezTo>
                </a:path>
              </a:pathLst>
            </a:custGeom>
            <a:solidFill>
              <a:srgbClr val="736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C0C1C88-BD15-4764-9C28-303C896F6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1192"/>
              <a:ext cx="236" cy="62"/>
            </a:xfrm>
            <a:custGeom>
              <a:avLst/>
              <a:gdLst>
                <a:gd name="T0" fmla="*/ 29 w 133"/>
                <a:gd name="T1" fmla="*/ 22 h 35"/>
                <a:gd name="T2" fmla="*/ 59 w 133"/>
                <a:gd name="T3" fmla="*/ 32 h 35"/>
                <a:gd name="T4" fmla="*/ 109 w 133"/>
                <a:gd name="T5" fmla="*/ 32 h 35"/>
                <a:gd name="T6" fmla="*/ 116 w 133"/>
                <a:gd name="T7" fmla="*/ 30 h 35"/>
                <a:gd name="T8" fmla="*/ 122 w 133"/>
                <a:gd name="T9" fmla="*/ 29 h 35"/>
                <a:gd name="T10" fmla="*/ 133 w 133"/>
                <a:gd name="T11" fmla="*/ 24 h 35"/>
                <a:gd name="T12" fmla="*/ 0 w 133"/>
                <a:gd name="T13" fmla="*/ 2 h 35"/>
                <a:gd name="T14" fmla="*/ 21 w 133"/>
                <a:gd name="T15" fmla="*/ 18 h 35"/>
                <a:gd name="T16" fmla="*/ 29 w 133"/>
                <a:gd name="T17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35">
                  <a:moveTo>
                    <a:pt x="29" y="22"/>
                  </a:moveTo>
                  <a:cubicBezTo>
                    <a:pt x="38" y="27"/>
                    <a:pt x="48" y="31"/>
                    <a:pt x="59" y="32"/>
                  </a:cubicBezTo>
                  <a:cubicBezTo>
                    <a:pt x="75" y="35"/>
                    <a:pt x="92" y="35"/>
                    <a:pt x="109" y="32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0"/>
                    <a:pt x="120" y="29"/>
                    <a:pt x="122" y="29"/>
                  </a:cubicBezTo>
                  <a:cubicBezTo>
                    <a:pt x="126" y="27"/>
                    <a:pt x="130" y="26"/>
                    <a:pt x="133" y="24"/>
                  </a:cubicBezTo>
                  <a:cubicBezTo>
                    <a:pt x="91" y="8"/>
                    <a:pt x="45" y="0"/>
                    <a:pt x="0" y="2"/>
                  </a:cubicBezTo>
                  <a:cubicBezTo>
                    <a:pt x="6" y="8"/>
                    <a:pt x="13" y="14"/>
                    <a:pt x="21" y="18"/>
                  </a:cubicBezTo>
                  <a:lnTo>
                    <a:pt x="29" y="22"/>
                  </a:lnTo>
                  <a:close/>
                </a:path>
              </a:pathLst>
            </a:custGeom>
            <a:solidFill>
              <a:srgbClr val="736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F952858-8B93-4498-87CF-134338821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8" y="1451"/>
              <a:ext cx="392" cy="752"/>
            </a:xfrm>
            <a:custGeom>
              <a:avLst/>
              <a:gdLst>
                <a:gd name="T0" fmla="*/ 16 w 220"/>
                <a:gd name="T1" fmla="*/ 93 h 423"/>
                <a:gd name="T2" fmla="*/ 3 w 220"/>
                <a:gd name="T3" fmla="*/ 279 h 423"/>
                <a:gd name="T4" fmla="*/ 9 w 220"/>
                <a:gd name="T5" fmla="*/ 360 h 423"/>
                <a:gd name="T6" fmla="*/ 21 w 220"/>
                <a:gd name="T7" fmla="*/ 423 h 423"/>
                <a:gd name="T8" fmla="*/ 80 w 220"/>
                <a:gd name="T9" fmla="*/ 420 h 423"/>
                <a:gd name="T10" fmla="*/ 109 w 220"/>
                <a:gd name="T11" fmla="*/ 420 h 423"/>
                <a:gd name="T12" fmla="*/ 137 w 220"/>
                <a:gd name="T13" fmla="*/ 359 h 423"/>
                <a:gd name="T14" fmla="*/ 173 w 220"/>
                <a:gd name="T15" fmla="*/ 276 h 423"/>
                <a:gd name="T16" fmla="*/ 220 w 220"/>
                <a:gd name="T17" fmla="*/ 124 h 423"/>
                <a:gd name="T18" fmla="*/ 123 w 220"/>
                <a:gd name="T19" fmla="*/ 0 h 423"/>
                <a:gd name="T20" fmla="*/ 19 w 220"/>
                <a:gd name="T21" fmla="*/ 80 h 423"/>
                <a:gd name="T22" fmla="*/ 16 w 220"/>
                <a:gd name="T23" fmla="*/ 9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" h="423">
                  <a:moveTo>
                    <a:pt x="16" y="93"/>
                  </a:moveTo>
                  <a:cubicBezTo>
                    <a:pt x="5" y="155"/>
                    <a:pt x="0" y="217"/>
                    <a:pt x="3" y="279"/>
                  </a:cubicBezTo>
                  <a:cubicBezTo>
                    <a:pt x="4" y="307"/>
                    <a:pt x="7" y="333"/>
                    <a:pt x="9" y="360"/>
                  </a:cubicBezTo>
                  <a:cubicBezTo>
                    <a:pt x="11" y="382"/>
                    <a:pt x="14" y="403"/>
                    <a:pt x="21" y="423"/>
                  </a:cubicBezTo>
                  <a:cubicBezTo>
                    <a:pt x="41" y="419"/>
                    <a:pt x="63" y="421"/>
                    <a:pt x="80" y="420"/>
                  </a:cubicBezTo>
                  <a:cubicBezTo>
                    <a:pt x="90" y="420"/>
                    <a:pt x="100" y="420"/>
                    <a:pt x="109" y="420"/>
                  </a:cubicBezTo>
                  <a:cubicBezTo>
                    <a:pt x="121" y="400"/>
                    <a:pt x="129" y="380"/>
                    <a:pt x="137" y="359"/>
                  </a:cubicBezTo>
                  <a:cubicBezTo>
                    <a:pt x="149" y="331"/>
                    <a:pt x="162" y="304"/>
                    <a:pt x="173" y="276"/>
                  </a:cubicBezTo>
                  <a:cubicBezTo>
                    <a:pt x="193" y="227"/>
                    <a:pt x="211" y="176"/>
                    <a:pt x="220" y="124"/>
                  </a:cubicBezTo>
                  <a:cubicBezTo>
                    <a:pt x="218" y="73"/>
                    <a:pt x="183" y="0"/>
                    <a:pt x="123" y="0"/>
                  </a:cubicBezTo>
                  <a:cubicBezTo>
                    <a:pt x="70" y="0"/>
                    <a:pt x="46" y="41"/>
                    <a:pt x="19" y="80"/>
                  </a:cubicBezTo>
                  <a:cubicBezTo>
                    <a:pt x="18" y="84"/>
                    <a:pt x="17" y="89"/>
                    <a:pt x="16" y="93"/>
                  </a:cubicBezTo>
                </a:path>
              </a:pathLst>
            </a:custGeom>
            <a:solidFill>
              <a:srgbClr val="FF7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2A68E77-A7E4-4AF0-9A7F-8B28DE4DE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" y="2094"/>
              <a:ext cx="210" cy="109"/>
            </a:xfrm>
            <a:custGeom>
              <a:avLst/>
              <a:gdLst>
                <a:gd name="T0" fmla="*/ 0 w 118"/>
                <a:gd name="T1" fmla="*/ 0 h 61"/>
                <a:gd name="T2" fmla="*/ 12 w 118"/>
                <a:gd name="T3" fmla="*/ 61 h 61"/>
                <a:gd name="T4" fmla="*/ 71 w 118"/>
                <a:gd name="T5" fmla="*/ 58 h 61"/>
                <a:gd name="T6" fmla="*/ 100 w 118"/>
                <a:gd name="T7" fmla="*/ 58 h 61"/>
                <a:gd name="T8" fmla="*/ 118 w 118"/>
                <a:gd name="T9" fmla="*/ 22 h 61"/>
                <a:gd name="T10" fmla="*/ 0 w 118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61">
                  <a:moveTo>
                    <a:pt x="0" y="0"/>
                  </a:moveTo>
                  <a:cubicBezTo>
                    <a:pt x="2" y="21"/>
                    <a:pt x="5" y="41"/>
                    <a:pt x="12" y="61"/>
                  </a:cubicBezTo>
                  <a:cubicBezTo>
                    <a:pt x="32" y="57"/>
                    <a:pt x="54" y="59"/>
                    <a:pt x="71" y="58"/>
                  </a:cubicBezTo>
                  <a:cubicBezTo>
                    <a:pt x="81" y="58"/>
                    <a:pt x="91" y="58"/>
                    <a:pt x="100" y="58"/>
                  </a:cubicBezTo>
                  <a:cubicBezTo>
                    <a:pt x="107" y="46"/>
                    <a:pt x="113" y="34"/>
                    <a:pt x="118" y="22"/>
                  </a:cubicBezTo>
                  <a:cubicBezTo>
                    <a:pt x="80" y="28"/>
                    <a:pt x="33" y="21"/>
                    <a:pt x="0" y="0"/>
                  </a:cubicBezTo>
                </a:path>
              </a:pathLst>
            </a:custGeom>
            <a:solidFill>
              <a:srgbClr val="FF4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7E9D424-E70A-4D71-8674-749DDDA32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" y="1242"/>
              <a:ext cx="372" cy="367"/>
            </a:xfrm>
            <a:custGeom>
              <a:avLst/>
              <a:gdLst>
                <a:gd name="T0" fmla="*/ 113 w 209"/>
                <a:gd name="T1" fmla="*/ 111 h 207"/>
                <a:gd name="T2" fmla="*/ 203 w 209"/>
                <a:gd name="T3" fmla="*/ 207 h 207"/>
                <a:gd name="T4" fmla="*/ 203 w 209"/>
                <a:gd name="T5" fmla="*/ 206 h 207"/>
                <a:gd name="T6" fmla="*/ 208 w 209"/>
                <a:gd name="T7" fmla="*/ 96 h 207"/>
                <a:gd name="T8" fmla="*/ 192 w 209"/>
                <a:gd name="T9" fmla="*/ 12 h 207"/>
                <a:gd name="T10" fmla="*/ 127 w 209"/>
                <a:gd name="T11" fmla="*/ 12 h 207"/>
                <a:gd name="T12" fmla="*/ 96 w 209"/>
                <a:gd name="T13" fmla="*/ 0 h 207"/>
                <a:gd name="T14" fmla="*/ 0 w 209"/>
                <a:gd name="T15" fmla="*/ 180 h 207"/>
                <a:gd name="T16" fmla="*/ 113 w 209"/>
                <a:gd name="T17" fmla="*/ 11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207">
                  <a:moveTo>
                    <a:pt x="113" y="111"/>
                  </a:moveTo>
                  <a:cubicBezTo>
                    <a:pt x="154" y="121"/>
                    <a:pt x="193" y="163"/>
                    <a:pt x="203" y="207"/>
                  </a:cubicBezTo>
                  <a:cubicBezTo>
                    <a:pt x="203" y="207"/>
                    <a:pt x="203" y="206"/>
                    <a:pt x="203" y="206"/>
                  </a:cubicBezTo>
                  <a:cubicBezTo>
                    <a:pt x="206" y="169"/>
                    <a:pt x="209" y="132"/>
                    <a:pt x="208" y="96"/>
                  </a:cubicBezTo>
                  <a:cubicBezTo>
                    <a:pt x="208" y="72"/>
                    <a:pt x="207" y="35"/>
                    <a:pt x="192" y="12"/>
                  </a:cubicBezTo>
                  <a:cubicBezTo>
                    <a:pt x="171" y="18"/>
                    <a:pt x="149" y="18"/>
                    <a:pt x="127" y="12"/>
                  </a:cubicBezTo>
                  <a:cubicBezTo>
                    <a:pt x="116" y="9"/>
                    <a:pt x="106" y="5"/>
                    <a:pt x="96" y="0"/>
                  </a:cubicBezTo>
                  <a:cubicBezTo>
                    <a:pt x="40" y="38"/>
                    <a:pt x="14" y="114"/>
                    <a:pt x="0" y="180"/>
                  </a:cubicBezTo>
                  <a:cubicBezTo>
                    <a:pt x="24" y="139"/>
                    <a:pt x="59" y="97"/>
                    <a:pt x="113" y="111"/>
                  </a:cubicBezTo>
                </a:path>
              </a:pathLst>
            </a:custGeom>
            <a:solidFill>
              <a:srgbClr val="FF9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ED2E3D3C-F22C-4047-8382-EA20A6D49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" y="1434"/>
              <a:ext cx="278" cy="795"/>
            </a:xfrm>
            <a:custGeom>
              <a:avLst/>
              <a:gdLst>
                <a:gd name="T0" fmla="*/ 128 w 156"/>
                <a:gd name="T1" fmla="*/ 447 h 448"/>
                <a:gd name="T2" fmla="*/ 156 w 156"/>
                <a:gd name="T3" fmla="*/ 434 h 448"/>
                <a:gd name="T4" fmla="*/ 145 w 156"/>
                <a:gd name="T5" fmla="*/ 383 h 448"/>
                <a:gd name="T6" fmla="*/ 137 w 156"/>
                <a:gd name="T7" fmla="*/ 289 h 448"/>
                <a:gd name="T8" fmla="*/ 152 w 156"/>
                <a:gd name="T9" fmla="*/ 99 h 448"/>
                <a:gd name="T10" fmla="*/ 77 w 156"/>
                <a:gd name="T11" fmla="*/ 10 h 448"/>
                <a:gd name="T12" fmla="*/ 7 w 156"/>
                <a:gd name="T13" fmla="*/ 73 h 448"/>
                <a:gd name="T14" fmla="*/ 1 w 156"/>
                <a:gd name="T15" fmla="*/ 150 h 448"/>
                <a:gd name="T16" fmla="*/ 126 w 156"/>
                <a:gd name="T17" fmla="*/ 448 h 448"/>
                <a:gd name="T18" fmla="*/ 128 w 156"/>
                <a:gd name="T19" fmla="*/ 447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448">
                  <a:moveTo>
                    <a:pt x="128" y="447"/>
                  </a:moveTo>
                  <a:cubicBezTo>
                    <a:pt x="136" y="440"/>
                    <a:pt x="146" y="436"/>
                    <a:pt x="156" y="434"/>
                  </a:cubicBezTo>
                  <a:cubicBezTo>
                    <a:pt x="149" y="418"/>
                    <a:pt x="147" y="400"/>
                    <a:pt x="145" y="383"/>
                  </a:cubicBezTo>
                  <a:cubicBezTo>
                    <a:pt x="142" y="352"/>
                    <a:pt x="138" y="321"/>
                    <a:pt x="137" y="289"/>
                  </a:cubicBezTo>
                  <a:cubicBezTo>
                    <a:pt x="135" y="226"/>
                    <a:pt x="140" y="162"/>
                    <a:pt x="152" y="99"/>
                  </a:cubicBezTo>
                  <a:cubicBezTo>
                    <a:pt x="148" y="59"/>
                    <a:pt x="130" y="0"/>
                    <a:pt x="77" y="10"/>
                  </a:cubicBezTo>
                  <a:cubicBezTo>
                    <a:pt x="43" y="17"/>
                    <a:pt x="21" y="43"/>
                    <a:pt x="7" y="73"/>
                  </a:cubicBezTo>
                  <a:cubicBezTo>
                    <a:pt x="2" y="98"/>
                    <a:pt x="0" y="124"/>
                    <a:pt x="1" y="150"/>
                  </a:cubicBezTo>
                  <a:cubicBezTo>
                    <a:pt x="4" y="262"/>
                    <a:pt x="58" y="361"/>
                    <a:pt x="126" y="448"/>
                  </a:cubicBezTo>
                  <a:cubicBezTo>
                    <a:pt x="127" y="448"/>
                    <a:pt x="128" y="447"/>
                    <a:pt x="128" y="447"/>
                  </a:cubicBezTo>
                </a:path>
              </a:pathLst>
            </a:custGeom>
            <a:solidFill>
              <a:srgbClr val="A4DD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98634B1-0992-4723-A47C-B093102A0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" y="1647"/>
              <a:ext cx="278" cy="582"/>
            </a:xfrm>
            <a:custGeom>
              <a:avLst/>
              <a:gdLst>
                <a:gd name="T0" fmla="*/ 144 w 156"/>
                <a:gd name="T1" fmla="*/ 251 h 328"/>
                <a:gd name="T2" fmla="*/ 64 w 156"/>
                <a:gd name="T3" fmla="*/ 169 h 328"/>
                <a:gd name="T4" fmla="*/ 1 w 156"/>
                <a:gd name="T5" fmla="*/ 0 h 328"/>
                <a:gd name="T6" fmla="*/ 1 w 156"/>
                <a:gd name="T7" fmla="*/ 30 h 328"/>
                <a:gd name="T8" fmla="*/ 126 w 156"/>
                <a:gd name="T9" fmla="*/ 328 h 328"/>
                <a:gd name="T10" fmla="*/ 128 w 156"/>
                <a:gd name="T11" fmla="*/ 327 h 328"/>
                <a:gd name="T12" fmla="*/ 156 w 156"/>
                <a:gd name="T13" fmla="*/ 314 h 328"/>
                <a:gd name="T14" fmla="*/ 145 w 156"/>
                <a:gd name="T15" fmla="*/ 263 h 328"/>
                <a:gd name="T16" fmla="*/ 144 w 156"/>
                <a:gd name="T17" fmla="*/ 2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328">
                  <a:moveTo>
                    <a:pt x="144" y="251"/>
                  </a:moveTo>
                  <a:cubicBezTo>
                    <a:pt x="111" y="231"/>
                    <a:pt x="85" y="203"/>
                    <a:pt x="64" y="169"/>
                  </a:cubicBezTo>
                  <a:cubicBezTo>
                    <a:pt x="35" y="122"/>
                    <a:pt x="9" y="61"/>
                    <a:pt x="1" y="0"/>
                  </a:cubicBezTo>
                  <a:cubicBezTo>
                    <a:pt x="0" y="10"/>
                    <a:pt x="0" y="20"/>
                    <a:pt x="1" y="30"/>
                  </a:cubicBezTo>
                  <a:cubicBezTo>
                    <a:pt x="4" y="142"/>
                    <a:pt x="58" y="241"/>
                    <a:pt x="126" y="328"/>
                  </a:cubicBezTo>
                  <a:cubicBezTo>
                    <a:pt x="127" y="328"/>
                    <a:pt x="128" y="327"/>
                    <a:pt x="128" y="327"/>
                  </a:cubicBezTo>
                  <a:cubicBezTo>
                    <a:pt x="136" y="320"/>
                    <a:pt x="146" y="316"/>
                    <a:pt x="156" y="314"/>
                  </a:cubicBezTo>
                  <a:cubicBezTo>
                    <a:pt x="149" y="298"/>
                    <a:pt x="147" y="280"/>
                    <a:pt x="145" y="263"/>
                  </a:cubicBezTo>
                  <a:cubicBezTo>
                    <a:pt x="145" y="259"/>
                    <a:pt x="144" y="255"/>
                    <a:pt x="144" y="251"/>
                  </a:cubicBezTo>
                </a:path>
              </a:pathLst>
            </a:custGeom>
            <a:solidFill>
              <a:srgbClr val="736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A049E95-B9A2-4307-B7FD-D466C541F0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7" y="2210"/>
              <a:ext cx="386" cy="74"/>
            </a:xfrm>
            <a:custGeom>
              <a:avLst/>
              <a:gdLst>
                <a:gd name="T0" fmla="*/ 208 w 217"/>
                <a:gd name="T1" fmla="*/ 14 h 42"/>
                <a:gd name="T2" fmla="*/ 199 w 217"/>
                <a:gd name="T3" fmla="*/ 9 h 42"/>
                <a:gd name="T4" fmla="*/ 197 w 217"/>
                <a:gd name="T5" fmla="*/ 8 h 42"/>
                <a:gd name="T6" fmla="*/ 183 w 217"/>
                <a:gd name="T7" fmla="*/ 4 h 42"/>
                <a:gd name="T8" fmla="*/ 147 w 217"/>
                <a:gd name="T9" fmla="*/ 0 h 42"/>
                <a:gd name="T10" fmla="*/ 143 w 217"/>
                <a:gd name="T11" fmla="*/ 0 h 42"/>
                <a:gd name="T12" fmla="*/ 134 w 217"/>
                <a:gd name="T13" fmla="*/ 0 h 42"/>
                <a:gd name="T14" fmla="*/ 87 w 217"/>
                <a:gd name="T15" fmla="*/ 1 h 42"/>
                <a:gd name="T16" fmla="*/ 53 w 217"/>
                <a:gd name="T17" fmla="*/ 2 h 42"/>
                <a:gd name="T18" fmla="*/ 45 w 217"/>
                <a:gd name="T19" fmla="*/ 3 h 42"/>
                <a:gd name="T20" fmla="*/ 28 w 217"/>
                <a:gd name="T21" fmla="*/ 9 h 42"/>
                <a:gd name="T22" fmla="*/ 17 w 217"/>
                <a:gd name="T23" fmla="*/ 17 h 42"/>
                <a:gd name="T24" fmla="*/ 12 w 217"/>
                <a:gd name="T25" fmla="*/ 22 h 42"/>
                <a:gd name="T26" fmla="*/ 6 w 217"/>
                <a:gd name="T27" fmla="*/ 42 h 42"/>
                <a:gd name="T28" fmla="*/ 14 w 217"/>
                <a:gd name="T29" fmla="*/ 40 h 42"/>
                <a:gd name="T30" fmla="*/ 62 w 217"/>
                <a:gd name="T31" fmla="*/ 23 h 42"/>
                <a:gd name="T32" fmla="*/ 66 w 217"/>
                <a:gd name="T33" fmla="*/ 22 h 42"/>
                <a:gd name="T34" fmla="*/ 99 w 217"/>
                <a:gd name="T35" fmla="*/ 20 h 42"/>
                <a:gd name="T36" fmla="*/ 199 w 217"/>
                <a:gd name="T37" fmla="*/ 35 h 42"/>
                <a:gd name="T38" fmla="*/ 204 w 217"/>
                <a:gd name="T39" fmla="*/ 36 h 42"/>
                <a:gd name="T40" fmla="*/ 209 w 217"/>
                <a:gd name="T41" fmla="*/ 14 h 42"/>
                <a:gd name="T42" fmla="*/ 208 w 217"/>
                <a:gd name="T43" fmla="*/ 14 h 42"/>
                <a:gd name="T44" fmla="*/ 199 w 217"/>
                <a:gd name="T45" fmla="*/ 27 h 42"/>
                <a:gd name="T46" fmla="*/ 195 w 217"/>
                <a:gd name="T47" fmla="*/ 24 h 42"/>
                <a:gd name="T48" fmla="*/ 199 w 217"/>
                <a:gd name="T49" fmla="*/ 22 h 42"/>
                <a:gd name="T50" fmla="*/ 201 w 217"/>
                <a:gd name="T51" fmla="*/ 24 h 42"/>
                <a:gd name="T52" fmla="*/ 199 w 217"/>
                <a:gd name="T53" fmla="*/ 27 h 42"/>
                <a:gd name="T54" fmla="*/ 203 w 217"/>
                <a:gd name="T55" fmla="*/ 22 h 42"/>
                <a:gd name="T56" fmla="*/ 197 w 217"/>
                <a:gd name="T57" fmla="*/ 16 h 42"/>
                <a:gd name="T58" fmla="*/ 199 w 217"/>
                <a:gd name="T59" fmla="*/ 14 h 42"/>
                <a:gd name="T60" fmla="*/ 206 w 217"/>
                <a:gd name="T61" fmla="*/ 20 h 42"/>
                <a:gd name="T62" fmla="*/ 203 w 217"/>
                <a:gd name="T63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7" h="42">
                  <a:moveTo>
                    <a:pt x="208" y="14"/>
                  </a:moveTo>
                  <a:cubicBezTo>
                    <a:pt x="199" y="9"/>
                    <a:pt x="199" y="9"/>
                    <a:pt x="199" y="9"/>
                  </a:cubicBezTo>
                  <a:cubicBezTo>
                    <a:pt x="198" y="9"/>
                    <a:pt x="197" y="8"/>
                    <a:pt x="197" y="8"/>
                  </a:cubicBezTo>
                  <a:cubicBezTo>
                    <a:pt x="192" y="6"/>
                    <a:pt x="187" y="5"/>
                    <a:pt x="183" y="4"/>
                  </a:cubicBezTo>
                  <a:cubicBezTo>
                    <a:pt x="171" y="2"/>
                    <a:pt x="159" y="0"/>
                    <a:pt x="147" y="0"/>
                  </a:cubicBezTo>
                  <a:cubicBezTo>
                    <a:pt x="145" y="0"/>
                    <a:pt x="144" y="0"/>
                    <a:pt x="143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18" y="0"/>
                    <a:pt x="103" y="1"/>
                    <a:pt x="87" y="1"/>
                  </a:cubicBezTo>
                  <a:cubicBezTo>
                    <a:pt x="78" y="1"/>
                    <a:pt x="65" y="1"/>
                    <a:pt x="53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38" y="4"/>
                    <a:pt x="32" y="6"/>
                    <a:pt x="28" y="9"/>
                  </a:cubicBezTo>
                  <a:cubicBezTo>
                    <a:pt x="25" y="10"/>
                    <a:pt x="21" y="13"/>
                    <a:pt x="17" y="17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5" y="29"/>
                    <a:pt x="0" y="37"/>
                    <a:pt x="6" y="42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7" y="30"/>
                    <a:pt x="45" y="25"/>
                    <a:pt x="62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78" y="21"/>
                    <a:pt x="89" y="20"/>
                    <a:pt x="99" y="20"/>
                  </a:cubicBezTo>
                  <a:cubicBezTo>
                    <a:pt x="131" y="19"/>
                    <a:pt x="170" y="19"/>
                    <a:pt x="199" y="35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15" y="30"/>
                    <a:pt x="217" y="23"/>
                    <a:pt x="209" y="14"/>
                  </a:cubicBezTo>
                  <a:cubicBezTo>
                    <a:pt x="209" y="14"/>
                    <a:pt x="208" y="14"/>
                    <a:pt x="208" y="14"/>
                  </a:cubicBezTo>
                  <a:moveTo>
                    <a:pt x="199" y="27"/>
                  </a:moveTo>
                  <a:cubicBezTo>
                    <a:pt x="197" y="27"/>
                    <a:pt x="196" y="25"/>
                    <a:pt x="195" y="24"/>
                  </a:cubicBezTo>
                  <a:cubicBezTo>
                    <a:pt x="194" y="22"/>
                    <a:pt x="197" y="19"/>
                    <a:pt x="199" y="22"/>
                  </a:cubicBezTo>
                  <a:cubicBezTo>
                    <a:pt x="199" y="23"/>
                    <a:pt x="200" y="23"/>
                    <a:pt x="201" y="24"/>
                  </a:cubicBezTo>
                  <a:cubicBezTo>
                    <a:pt x="202" y="26"/>
                    <a:pt x="201" y="28"/>
                    <a:pt x="199" y="27"/>
                  </a:cubicBezTo>
                  <a:moveTo>
                    <a:pt x="203" y="22"/>
                  </a:moveTo>
                  <a:cubicBezTo>
                    <a:pt x="201" y="21"/>
                    <a:pt x="199" y="18"/>
                    <a:pt x="197" y="16"/>
                  </a:cubicBezTo>
                  <a:cubicBezTo>
                    <a:pt x="196" y="15"/>
                    <a:pt x="198" y="13"/>
                    <a:pt x="199" y="14"/>
                  </a:cubicBezTo>
                  <a:cubicBezTo>
                    <a:pt x="202" y="15"/>
                    <a:pt x="205" y="17"/>
                    <a:pt x="206" y="20"/>
                  </a:cubicBezTo>
                  <a:cubicBezTo>
                    <a:pt x="206" y="21"/>
                    <a:pt x="205" y="23"/>
                    <a:pt x="203" y="22"/>
                  </a:cubicBezTo>
                </a:path>
              </a:pathLst>
            </a:custGeom>
            <a:solidFill>
              <a:srgbClr val="F7B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9009F5E-D805-4AE1-9EA8-D0FD9EE660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3" y="2469"/>
              <a:ext cx="340" cy="203"/>
            </a:xfrm>
            <a:custGeom>
              <a:avLst/>
              <a:gdLst>
                <a:gd name="T0" fmla="*/ 9 w 191"/>
                <a:gd name="T1" fmla="*/ 11 h 114"/>
                <a:gd name="T2" fmla="*/ 10 w 191"/>
                <a:gd name="T3" fmla="*/ 99 h 114"/>
                <a:gd name="T4" fmla="*/ 95 w 191"/>
                <a:gd name="T5" fmla="*/ 112 h 114"/>
                <a:gd name="T6" fmla="*/ 176 w 191"/>
                <a:gd name="T7" fmla="*/ 100 h 114"/>
                <a:gd name="T8" fmla="*/ 185 w 191"/>
                <a:gd name="T9" fmla="*/ 52 h 114"/>
                <a:gd name="T10" fmla="*/ 191 w 191"/>
                <a:gd name="T11" fmla="*/ 20 h 114"/>
                <a:gd name="T12" fmla="*/ 9 w 191"/>
                <a:gd name="T13" fmla="*/ 11 h 114"/>
                <a:gd name="T14" fmla="*/ 162 w 191"/>
                <a:gd name="T15" fmla="*/ 80 h 114"/>
                <a:gd name="T16" fmla="*/ 166 w 191"/>
                <a:gd name="T17" fmla="*/ 77 h 114"/>
                <a:gd name="T18" fmla="*/ 168 w 191"/>
                <a:gd name="T19" fmla="*/ 79 h 114"/>
                <a:gd name="T20" fmla="*/ 164 w 191"/>
                <a:gd name="T21" fmla="*/ 83 h 114"/>
                <a:gd name="T22" fmla="*/ 162 w 191"/>
                <a:gd name="T23" fmla="*/ 80 h 114"/>
                <a:gd name="T24" fmla="*/ 159 w 191"/>
                <a:gd name="T25" fmla="*/ 94 h 114"/>
                <a:gd name="T26" fmla="*/ 166 w 191"/>
                <a:gd name="T27" fmla="*/ 89 h 114"/>
                <a:gd name="T28" fmla="*/ 173 w 191"/>
                <a:gd name="T29" fmla="*/ 85 h 114"/>
                <a:gd name="T30" fmla="*/ 176 w 191"/>
                <a:gd name="T31" fmla="*/ 88 h 114"/>
                <a:gd name="T32" fmla="*/ 169 w 191"/>
                <a:gd name="T33" fmla="*/ 95 h 114"/>
                <a:gd name="T34" fmla="*/ 160 w 191"/>
                <a:gd name="T35" fmla="*/ 99 h 114"/>
                <a:gd name="T36" fmla="*/ 159 w 191"/>
                <a:gd name="T37" fmla="*/ 9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1" h="114">
                  <a:moveTo>
                    <a:pt x="9" y="11"/>
                  </a:moveTo>
                  <a:cubicBezTo>
                    <a:pt x="4" y="40"/>
                    <a:pt x="0" y="71"/>
                    <a:pt x="10" y="99"/>
                  </a:cubicBezTo>
                  <a:cubicBezTo>
                    <a:pt x="37" y="112"/>
                    <a:pt x="65" y="114"/>
                    <a:pt x="95" y="112"/>
                  </a:cubicBezTo>
                  <a:cubicBezTo>
                    <a:pt x="119" y="111"/>
                    <a:pt x="154" y="111"/>
                    <a:pt x="176" y="100"/>
                  </a:cubicBezTo>
                  <a:cubicBezTo>
                    <a:pt x="182" y="85"/>
                    <a:pt x="182" y="67"/>
                    <a:pt x="185" y="52"/>
                  </a:cubicBezTo>
                  <a:cubicBezTo>
                    <a:pt x="186" y="41"/>
                    <a:pt x="188" y="30"/>
                    <a:pt x="191" y="20"/>
                  </a:cubicBezTo>
                  <a:cubicBezTo>
                    <a:pt x="130" y="6"/>
                    <a:pt x="71" y="0"/>
                    <a:pt x="9" y="11"/>
                  </a:cubicBezTo>
                  <a:moveTo>
                    <a:pt x="162" y="80"/>
                  </a:moveTo>
                  <a:cubicBezTo>
                    <a:pt x="163" y="79"/>
                    <a:pt x="164" y="78"/>
                    <a:pt x="166" y="77"/>
                  </a:cubicBezTo>
                  <a:cubicBezTo>
                    <a:pt x="167" y="76"/>
                    <a:pt x="169" y="78"/>
                    <a:pt x="168" y="79"/>
                  </a:cubicBezTo>
                  <a:cubicBezTo>
                    <a:pt x="167" y="81"/>
                    <a:pt x="165" y="82"/>
                    <a:pt x="164" y="83"/>
                  </a:cubicBezTo>
                  <a:cubicBezTo>
                    <a:pt x="162" y="84"/>
                    <a:pt x="160" y="81"/>
                    <a:pt x="162" y="80"/>
                  </a:cubicBezTo>
                  <a:moveTo>
                    <a:pt x="159" y="94"/>
                  </a:moveTo>
                  <a:cubicBezTo>
                    <a:pt x="161" y="93"/>
                    <a:pt x="164" y="91"/>
                    <a:pt x="166" y="89"/>
                  </a:cubicBezTo>
                  <a:cubicBezTo>
                    <a:pt x="168" y="88"/>
                    <a:pt x="170" y="86"/>
                    <a:pt x="173" y="85"/>
                  </a:cubicBezTo>
                  <a:cubicBezTo>
                    <a:pt x="174" y="85"/>
                    <a:pt x="176" y="86"/>
                    <a:pt x="176" y="88"/>
                  </a:cubicBezTo>
                  <a:cubicBezTo>
                    <a:pt x="175" y="91"/>
                    <a:pt x="172" y="94"/>
                    <a:pt x="169" y="95"/>
                  </a:cubicBezTo>
                  <a:cubicBezTo>
                    <a:pt x="167" y="97"/>
                    <a:pt x="163" y="99"/>
                    <a:pt x="160" y="99"/>
                  </a:cubicBezTo>
                  <a:cubicBezTo>
                    <a:pt x="157" y="99"/>
                    <a:pt x="157" y="95"/>
                    <a:pt x="159" y="94"/>
                  </a:cubicBezTo>
                </a:path>
              </a:pathLst>
            </a:custGeom>
            <a:solidFill>
              <a:srgbClr val="F7B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43355A5-436F-465B-9513-CED10C4A8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2595"/>
              <a:ext cx="305" cy="77"/>
            </a:xfrm>
            <a:custGeom>
              <a:avLst/>
              <a:gdLst>
                <a:gd name="T0" fmla="*/ 164 w 171"/>
                <a:gd name="T1" fmla="*/ 25 h 43"/>
                <a:gd name="T2" fmla="*/ 155 w 171"/>
                <a:gd name="T3" fmla="*/ 28 h 43"/>
                <a:gd name="T4" fmla="*/ 154 w 171"/>
                <a:gd name="T5" fmla="*/ 23 h 43"/>
                <a:gd name="T6" fmla="*/ 157 w 171"/>
                <a:gd name="T7" fmla="*/ 21 h 43"/>
                <a:gd name="T8" fmla="*/ 113 w 171"/>
                <a:gd name="T9" fmla="*/ 7 h 43"/>
                <a:gd name="T10" fmla="*/ 0 w 171"/>
                <a:gd name="T11" fmla="*/ 7 h 43"/>
                <a:gd name="T12" fmla="*/ 5 w 171"/>
                <a:gd name="T13" fmla="*/ 28 h 43"/>
                <a:gd name="T14" fmla="*/ 90 w 171"/>
                <a:gd name="T15" fmla="*/ 41 h 43"/>
                <a:gd name="T16" fmla="*/ 171 w 171"/>
                <a:gd name="T17" fmla="*/ 29 h 43"/>
                <a:gd name="T18" fmla="*/ 164 w 171"/>
                <a:gd name="T19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43">
                  <a:moveTo>
                    <a:pt x="164" y="25"/>
                  </a:moveTo>
                  <a:cubicBezTo>
                    <a:pt x="161" y="27"/>
                    <a:pt x="158" y="28"/>
                    <a:pt x="155" y="28"/>
                  </a:cubicBezTo>
                  <a:cubicBezTo>
                    <a:pt x="152" y="28"/>
                    <a:pt x="152" y="24"/>
                    <a:pt x="154" y="23"/>
                  </a:cubicBezTo>
                  <a:cubicBezTo>
                    <a:pt x="155" y="22"/>
                    <a:pt x="156" y="22"/>
                    <a:pt x="157" y="21"/>
                  </a:cubicBezTo>
                  <a:cubicBezTo>
                    <a:pt x="143" y="15"/>
                    <a:pt x="129" y="10"/>
                    <a:pt x="113" y="7"/>
                  </a:cubicBezTo>
                  <a:cubicBezTo>
                    <a:pt x="75" y="0"/>
                    <a:pt x="38" y="8"/>
                    <a:pt x="0" y="7"/>
                  </a:cubicBezTo>
                  <a:cubicBezTo>
                    <a:pt x="1" y="14"/>
                    <a:pt x="2" y="21"/>
                    <a:pt x="5" y="28"/>
                  </a:cubicBezTo>
                  <a:cubicBezTo>
                    <a:pt x="32" y="41"/>
                    <a:pt x="60" y="43"/>
                    <a:pt x="90" y="41"/>
                  </a:cubicBezTo>
                  <a:cubicBezTo>
                    <a:pt x="113" y="40"/>
                    <a:pt x="149" y="40"/>
                    <a:pt x="171" y="29"/>
                  </a:cubicBezTo>
                  <a:cubicBezTo>
                    <a:pt x="168" y="27"/>
                    <a:pt x="166" y="26"/>
                    <a:pt x="164" y="25"/>
                  </a:cubicBezTo>
                </a:path>
              </a:pathLst>
            </a:custGeom>
            <a:solidFill>
              <a:srgbClr val="FF8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8B4829C-44B8-4145-AF68-3C7CCC8B1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" y="2444"/>
              <a:ext cx="328" cy="48"/>
            </a:xfrm>
            <a:custGeom>
              <a:avLst/>
              <a:gdLst>
                <a:gd name="T0" fmla="*/ 118 w 184"/>
                <a:gd name="T1" fmla="*/ 3 h 27"/>
                <a:gd name="T2" fmla="*/ 86 w 184"/>
                <a:gd name="T3" fmla="*/ 0 h 27"/>
                <a:gd name="T4" fmla="*/ 63 w 184"/>
                <a:gd name="T5" fmla="*/ 0 h 27"/>
                <a:gd name="T6" fmla="*/ 59 w 184"/>
                <a:gd name="T7" fmla="*/ 0 h 27"/>
                <a:gd name="T8" fmla="*/ 3 w 184"/>
                <a:gd name="T9" fmla="*/ 6 h 27"/>
                <a:gd name="T10" fmla="*/ 0 w 184"/>
                <a:gd name="T11" fmla="*/ 20 h 27"/>
                <a:gd name="T12" fmla="*/ 182 w 184"/>
                <a:gd name="T13" fmla="*/ 27 h 27"/>
                <a:gd name="T14" fmla="*/ 184 w 184"/>
                <a:gd name="T15" fmla="*/ 17 h 27"/>
                <a:gd name="T16" fmla="*/ 122 w 184"/>
                <a:gd name="T17" fmla="*/ 4 h 27"/>
                <a:gd name="T18" fmla="*/ 118 w 184"/>
                <a:gd name="T1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27">
                  <a:moveTo>
                    <a:pt x="118" y="3"/>
                  </a:moveTo>
                  <a:cubicBezTo>
                    <a:pt x="108" y="2"/>
                    <a:pt x="97" y="1"/>
                    <a:pt x="86" y="0"/>
                  </a:cubicBezTo>
                  <a:cubicBezTo>
                    <a:pt x="78" y="0"/>
                    <a:pt x="71" y="0"/>
                    <a:pt x="6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1" y="1"/>
                    <a:pt x="22" y="2"/>
                    <a:pt x="3" y="6"/>
                  </a:cubicBezTo>
                  <a:cubicBezTo>
                    <a:pt x="2" y="11"/>
                    <a:pt x="1" y="15"/>
                    <a:pt x="0" y="20"/>
                  </a:cubicBezTo>
                  <a:cubicBezTo>
                    <a:pt x="58" y="6"/>
                    <a:pt x="125" y="7"/>
                    <a:pt x="182" y="27"/>
                  </a:cubicBezTo>
                  <a:cubicBezTo>
                    <a:pt x="183" y="24"/>
                    <a:pt x="183" y="20"/>
                    <a:pt x="184" y="17"/>
                  </a:cubicBezTo>
                  <a:cubicBezTo>
                    <a:pt x="163" y="12"/>
                    <a:pt x="143" y="7"/>
                    <a:pt x="122" y="4"/>
                  </a:cubicBezTo>
                  <a:lnTo>
                    <a:pt x="118" y="3"/>
                  </a:lnTo>
                  <a:close/>
                </a:path>
              </a:pathLst>
            </a:custGeom>
            <a:solidFill>
              <a:srgbClr val="F7B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B3524F6B-DFCF-4C07-8849-5A2C04B66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1343"/>
              <a:ext cx="175" cy="609"/>
            </a:xfrm>
            <a:custGeom>
              <a:avLst/>
              <a:gdLst>
                <a:gd name="T0" fmla="*/ 81 w 98"/>
                <a:gd name="T1" fmla="*/ 49 h 343"/>
                <a:gd name="T2" fmla="*/ 30 w 98"/>
                <a:gd name="T3" fmla="*/ 0 h 343"/>
                <a:gd name="T4" fmla="*/ 28 w 98"/>
                <a:gd name="T5" fmla="*/ 5 h 343"/>
                <a:gd name="T6" fmla="*/ 67 w 98"/>
                <a:gd name="T7" fmla="*/ 147 h 343"/>
                <a:gd name="T8" fmla="*/ 43 w 98"/>
                <a:gd name="T9" fmla="*/ 241 h 343"/>
                <a:gd name="T10" fmla="*/ 3 w 98"/>
                <a:gd name="T11" fmla="*/ 328 h 343"/>
                <a:gd name="T12" fmla="*/ 16 w 98"/>
                <a:gd name="T13" fmla="*/ 338 h 343"/>
                <a:gd name="T14" fmla="*/ 72 w 98"/>
                <a:gd name="T15" fmla="*/ 255 h 343"/>
                <a:gd name="T16" fmla="*/ 96 w 98"/>
                <a:gd name="T17" fmla="*/ 141 h 343"/>
                <a:gd name="T18" fmla="*/ 81 w 98"/>
                <a:gd name="T19" fmla="*/ 4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343">
                  <a:moveTo>
                    <a:pt x="81" y="49"/>
                  </a:moveTo>
                  <a:cubicBezTo>
                    <a:pt x="72" y="28"/>
                    <a:pt x="56" y="0"/>
                    <a:pt x="30" y="0"/>
                  </a:cubicBezTo>
                  <a:cubicBezTo>
                    <a:pt x="28" y="0"/>
                    <a:pt x="26" y="3"/>
                    <a:pt x="28" y="5"/>
                  </a:cubicBezTo>
                  <a:cubicBezTo>
                    <a:pt x="67" y="41"/>
                    <a:pt x="71" y="97"/>
                    <a:pt x="67" y="147"/>
                  </a:cubicBezTo>
                  <a:cubicBezTo>
                    <a:pt x="65" y="179"/>
                    <a:pt x="55" y="211"/>
                    <a:pt x="43" y="241"/>
                  </a:cubicBezTo>
                  <a:cubicBezTo>
                    <a:pt x="32" y="271"/>
                    <a:pt x="12" y="298"/>
                    <a:pt x="3" y="328"/>
                  </a:cubicBezTo>
                  <a:cubicBezTo>
                    <a:pt x="0" y="336"/>
                    <a:pt x="9" y="343"/>
                    <a:pt x="16" y="338"/>
                  </a:cubicBezTo>
                  <a:cubicBezTo>
                    <a:pt x="44" y="320"/>
                    <a:pt x="60" y="286"/>
                    <a:pt x="72" y="255"/>
                  </a:cubicBezTo>
                  <a:cubicBezTo>
                    <a:pt x="87" y="219"/>
                    <a:pt x="95" y="180"/>
                    <a:pt x="96" y="141"/>
                  </a:cubicBezTo>
                  <a:cubicBezTo>
                    <a:pt x="98" y="110"/>
                    <a:pt x="93" y="77"/>
                    <a:pt x="81" y="4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F2C0859-00BF-4294-86DD-85D3AB6F6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1965"/>
              <a:ext cx="34" cy="55"/>
            </a:xfrm>
            <a:custGeom>
              <a:avLst/>
              <a:gdLst>
                <a:gd name="T0" fmla="*/ 18 w 19"/>
                <a:gd name="T1" fmla="*/ 14 h 31"/>
                <a:gd name="T2" fmla="*/ 17 w 19"/>
                <a:gd name="T3" fmla="*/ 10 h 31"/>
                <a:gd name="T4" fmla="*/ 16 w 19"/>
                <a:gd name="T5" fmla="*/ 8 h 31"/>
                <a:gd name="T6" fmla="*/ 16 w 19"/>
                <a:gd name="T7" fmla="*/ 8 h 31"/>
                <a:gd name="T8" fmla="*/ 8 w 19"/>
                <a:gd name="T9" fmla="*/ 0 h 31"/>
                <a:gd name="T10" fmla="*/ 0 w 19"/>
                <a:gd name="T11" fmla="*/ 8 h 31"/>
                <a:gd name="T12" fmla="*/ 1 w 19"/>
                <a:gd name="T13" fmla="*/ 17 h 31"/>
                <a:gd name="T14" fmla="*/ 6 w 19"/>
                <a:gd name="T15" fmla="*/ 26 h 31"/>
                <a:gd name="T16" fmla="*/ 19 w 19"/>
                <a:gd name="T17" fmla="*/ 21 h 31"/>
                <a:gd name="T18" fmla="*/ 18 w 19"/>
                <a:gd name="T1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1">
                  <a:moveTo>
                    <a:pt x="18" y="14"/>
                  </a:moveTo>
                  <a:cubicBezTo>
                    <a:pt x="17" y="12"/>
                    <a:pt x="17" y="11"/>
                    <a:pt x="17" y="10"/>
                  </a:cubicBezTo>
                  <a:cubicBezTo>
                    <a:pt x="16" y="10"/>
                    <a:pt x="16" y="9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"/>
                    <a:pt x="0" y="14"/>
                    <a:pt x="1" y="17"/>
                  </a:cubicBezTo>
                  <a:cubicBezTo>
                    <a:pt x="2" y="21"/>
                    <a:pt x="3" y="24"/>
                    <a:pt x="6" y="26"/>
                  </a:cubicBezTo>
                  <a:cubicBezTo>
                    <a:pt x="11" y="31"/>
                    <a:pt x="19" y="28"/>
                    <a:pt x="19" y="21"/>
                  </a:cubicBezTo>
                  <a:cubicBezTo>
                    <a:pt x="19" y="19"/>
                    <a:pt x="19" y="16"/>
                    <a:pt x="18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132DD854-9EAE-4740-B22F-22E89842B7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3" y="1178"/>
              <a:ext cx="1101" cy="1511"/>
            </a:xfrm>
            <a:custGeom>
              <a:avLst/>
              <a:gdLst>
                <a:gd name="T0" fmla="*/ 445 w 619"/>
                <a:gd name="T1" fmla="*/ 26 h 851"/>
                <a:gd name="T2" fmla="*/ 281 w 619"/>
                <a:gd name="T3" fmla="*/ 2 h 851"/>
                <a:gd name="T4" fmla="*/ 174 w 619"/>
                <a:gd name="T5" fmla="*/ 629 h 851"/>
                <a:gd name="T6" fmla="*/ 145 w 619"/>
                <a:gd name="T7" fmla="*/ 723 h 851"/>
                <a:gd name="T8" fmla="*/ 147 w 619"/>
                <a:gd name="T9" fmla="*/ 831 h 851"/>
                <a:gd name="T10" fmla="*/ 287 w 619"/>
                <a:gd name="T11" fmla="*/ 842 h 851"/>
                <a:gd name="T12" fmla="*/ 320 w 619"/>
                <a:gd name="T13" fmla="*/ 834 h 851"/>
                <a:gd name="T14" fmla="*/ 329 w 619"/>
                <a:gd name="T15" fmla="*/ 804 h 851"/>
                <a:gd name="T16" fmla="*/ 341 w 619"/>
                <a:gd name="T17" fmla="*/ 736 h 851"/>
                <a:gd name="T18" fmla="*/ 372 w 619"/>
                <a:gd name="T19" fmla="*/ 625 h 851"/>
                <a:gd name="T20" fmla="*/ 570 w 619"/>
                <a:gd name="T21" fmla="*/ 122 h 851"/>
                <a:gd name="T22" fmla="*/ 433 w 619"/>
                <a:gd name="T23" fmla="*/ 257 h 851"/>
                <a:gd name="T24" fmla="*/ 422 w 619"/>
                <a:gd name="T25" fmla="*/ 46 h 851"/>
                <a:gd name="T26" fmla="*/ 336 w 619"/>
                <a:gd name="T27" fmla="*/ 147 h 851"/>
                <a:gd name="T28" fmla="*/ 350 w 619"/>
                <a:gd name="T29" fmla="*/ 48 h 851"/>
                <a:gd name="T30" fmla="*/ 426 w 619"/>
                <a:gd name="T31" fmla="*/ 242 h 851"/>
                <a:gd name="T32" fmla="*/ 420 w 619"/>
                <a:gd name="T33" fmla="*/ 278 h 851"/>
                <a:gd name="T34" fmla="*/ 309 w 619"/>
                <a:gd name="T35" fmla="*/ 574 h 851"/>
                <a:gd name="T36" fmla="*/ 209 w 619"/>
                <a:gd name="T37" fmla="*/ 514 h 851"/>
                <a:gd name="T38" fmla="*/ 219 w 619"/>
                <a:gd name="T39" fmla="*/ 234 h 851"/>
                <a:gd name="T40" fmla="*/ 432 w 619"/>
                <a:gd name="T41" fmla="*/ 32 h 851"/>
                <a:gd name="T42" fmla="*/ 408 w 619"/>
                <a:gd name="T43" fmla="*/ 40 h 851"/>
                <a:gd name="T44" fmla="*/ 320 w 619"/>
                <a:gd name="T45" fmla="*/ 26 h 851"/>
                <a:gd name="T46" fmla="*/ 188 w 619"/>
                <a:gd name="T47" fmla="*/ 39 h 851"/>
                <a:gd name="T48" fmla="*/ 254 w 619"/>
                <a:gd name="T49" fmla="*/ 103 h 851"/>
                <a:gd name="T50" fmla="*/ 71 w 619"/>
                <a:gd name="T51" fmla="*/ 189 h 851"/>
                <a:gd name="T52" fmla="*/ 64 w 619"/>
                <a:gd name="T53" fmla="*/ 217 h 851"/>
                <a:gd name="T54" fmla="*/ 194 w 619"/>
                <a:gd name="T55" fmla="*/ 433 h 851"/>
                <a:gd name="T56" fmla="*/ 185 w 619"/>
                <a:gd name="T57" fmla="*/ 591 h 851"/>
                <a:gd name="T58" fmla="*/ 183 w 619"/>
                <a:gd name="T59" fmla="*/ 627 h 851"/>
                <a:gd name="T60" fmla="*/ 156 w 619"/>
                <a:gd name="T61" fmla="*/ 714 h 851"/>
                <a:gd name="T62" fmla="*/ 304 w 619"/>
                <a:gd name="T63" fmla="*/ 608 h 851"/>
                <a:gd name="T64" fmla="*/ 235 w 619"/>
                <a:gd name="T65" fmla="*/ 611 h 851"/>
                <a:gd name="T66" fmla="*/ 236 w 619"/>
                <a:gd name="T67" fmla="*/ 839 h 851"/>
                <a:gd name="T68" fmla="*/ 332 w 619"/>
                <a:gd name="T69" fmla="*/ 747 h 851"/>
                <a:gd name="T70" fmla="*/ 151 w 619"/>
                <a:gd name="T71" fmla="*/ 733 h 851"/>
                <a:gd name="T72" fmla="*/ 214 w 619"/>
                <a:gd name="T73" fmla="*/ 713 h 851"/>
                <a:gd name="T74" fmla="*/ 273 w 619"/>
                <a:gd name="T75" fmla="*/ 717 h 851"/>
                <a:gd name="T76" fmla="*/ 337 w 619"/>
                <a:gd name="T77" fmla="*/ 719 h 851"/>
                <a:gd name="T78" fmla="*/ 308 w 619"/>
                <a:gd name="T79" fmla="*/ 608 h 851"/>
                <a:gd name="T80" fmla="*/ 375 w 619"/>
                <a:gd name="T81" fmla="*/ 617 h 851"/>
                <a:gd name="T82" fmla="*/ 237 w 619"/>
                <a:gd name="T83" fmla="*/ 603 h 851"/>
                <a:gd name="T84" fmla="*/ 177 w 619"/>
                <a:gd name="T85" fmla="*/ 623 h 851"/>
                <a:gd name="T86" fmla="*/ 199 w 619"/>
                <a:gd name="T87" fmla="*/ 590 h 851"/>
                <a:gd name="T88" fmla="*/ 258 w 619"/>
                <a:gd name="T89" fmla="*/ 582 h 851"/>
                <a:gd name="T90" fmla="*/ 318 w 619"/>
                <a:gd name="T91" fmla="*/ 581 h 851"/>
                <a:gd name="T92" fmla="*/ 370 w 619"/>
                <a:gd name="T93" fmla="*/ 590 h 851"/>
                <a:gd name="T94" fmla="*/ 375 w 619"/>
                <a:gd name="T95" fmla="*/ 617 h 851"/>
                <a:gd name="T96" fmla="*/ 348 w 619"/>
                <a:gd name="T97" fmla="*/ 577 h 851"/>
                <a:gd name="T98" fmla="*/ 382 w 619"/>
                <a:gd name="T99" fmla="*/ 432 h 851"/>
                <a:gd name="T100" fmla="*/ 552 w 619"/>
                <a:gd name="T101" fmla="*/ 218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9" h="851">
                  <a:moveTo>
                    <a:pt x="570" y="122"/>
                  </a:moveTo>
                  <a:cubicBezTo>
                    <a:pt x="544" y="81"/>
                    <a:pt x="503" y="51"/>
                    <a:pt x="457" y="31"/>
                  </a:cubicBezTo>
                  <a:cubicBezTo>
                    <a:pt x="445" y="26"/>
                    <a:pt x="445" y="26"/>
                    <a:pt x="445" y="26"/>
                  </a:cubicBezTo>
                  <a:cubicBezTo>
                    <a:pt x="402" y="9"/>
                    <a:pt x="354" y="1"/>
                    <a:pt x="310" y="0"/>
                  </a:cubicBezTo>
                  <a:cubicBezTo>
                    <a:pt x="304" y="0"/>
                    <a:pt x="297" y="0"/>
                    <a:pt x="291" y="1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196" y="10"/>
                    <a:pt x="121" y="60"/>
                    <a:pt x="81" y="138"/>
                  </a:cubicBezTo>
                  <a:cubicBezTo>
                    <a:pt x="0" y="294"/>
                    <a:pt x="75" y="472"/>
                    <a:pt x="178" y="597"/>
                  </a:cubicBezTo>
                  <a:cubicBezTo>
                    <a:pt x="169" y="607"/>
                    <a:pt x="160" y="623"/>
                    <a:pt x="174" y="629"/>
                  </a:cubicBezTo>
                  <a:cubicBezTo>
                    <a:pt x="162" y="657"/>
                    <a:pt x="154" y="687"/>
                    <a:pt x="147" y="716"/>
                  </a:cubicBezTo>
                  <a:cubicBezTo>
                    <a:pt x="145" y="721"/>
                    <a:pt x="145" y="721"/>
                    <a:pt x="145" y="721"/>
                  </a:cubicBezTo>
                  <a:cubicBezTo>
                    <a:pt x="145" y="722"/>
                    <a:pt x="145" y="722"/>
                    <a:pt x="145" y="723"/>
                  </a:cubicBezTo>
                  <a:cubicBezTo>
                    <a:pt x="144" y="727"/>
                    <a:pt x="143" y="731"/>
                    <a:pt x="142" y="735"/>
                  </a:cubicBezTo>
                  <a:cubicBezTo>
                    <a:pt x="141" y="740"/>
                    <a:pt x="141" y="740"/>
                    <a:pt x="141" y="740"/>
                  </a:cubicBezTo>
                  <a:cubicBezTo>
                    <a:pt x="135" y="770"/>
                    <a:pt x="130" y="808"/>
                    <a:pt x="147" y="831"/>
                  </a:cubicBezTo>
                  <a:cubicBezTo>
                    <a:pt x="148" y="832"/>
                    <a:pt x="149" y="832"/>
                    <a:pt x="150" y="832"/>
                  </a:cubicBezTo>
                  <a:cubicBezTo>
                    <a:pt x="171" y="851"/>
                    <a:pt x="210" y="848"/>
                    <a:pt x="236" y="847"/>
                  </a:cubicBezTo>
                  <a:cubicBezTo>
                    <a:pt x="253" y="847"/>
                    <a:pt x="270" y="844"/>
                    <a:pt x="287" y="842"/>
                  </a:cubicBezTo>
                  <a:cubicBezTo>
                    <a:pt x="296" y="841"/>
                    <a:pt x="305" y="841"/>
                    <a:pt x="312" y="838"/>
                  </a:cubicBezTo>
                  <a:cubicBezTo>
                    <a:pt x="313" y="839"/>
                    <a:pt x="315" y="839"/>
                    <a:pt x="316" y="838"/>
                  </a:cubicBezTo>
                  <a:cubicBezTo>
                    <a:pt x="318" y="837"/>
                    <a:pt x="319" y="836"/>
                    <a:pt x="320" y="834"/>
                  </a:cubicBezTo>
                  <a:cubicBezTo>
                    <a:pt x="323" y="832"/>
                    <a:pt x="325" y="830"/>
                    <a:pt x="326" y="827"/>
                  </a:cubicBezTo>
                  <a:cubicBezTo>
                    <a:pt x="327" y="826"/>
                    <a:pt x="327" y="825"/>
                    <a:pt x="326" y="824"/>
                  </a:cubicBezTo>
                  <a:cubicBezTo>
                    <a:pt x="328" y="818"/>
                    <a:pt x="328" y="811"/>
                    <a:pt x="329" y="804"/>
                  </a:cubicBezTo>
                  <a:cubicBezTo>
                    <a:pt x="332" y="785"/>
                    <a:pt x="335" y="767"/>
                    <a:pt x="339" y="748"/>
                  </a:cubicBezTo>
                  <a:cubicBezTo>
                    <a:pt x="340" y="742"/>
                    <a:pt x="340" y="742"/>
                    <a:pt x="340" y="742"/>
                  </a:cubicBezTo>
                  <a:cubicBezTo>
                    <a:pt x="340" y="740"/>
                    <a:pt x="341" y="738"/>
                    <a:pt x="341" y="736"/>
                  </a:cubicBezTo>
                  <a:cubicBezTo>
                    <a:pt x="341" y="734"/>
                    <a:pt x="342" y="733"/>
                    <a:pt x="342" y="732"/>
                  </a:cubicBezTo>
                  <a:cubicBezTo>
                    <a:pt x="343" y="725"/>
                    <a:pt x="343" y="725"/>
                    <a:pt x="343" y="725"/>
                  </a:cubicBezTo>
                  <a:cubicBezTo>
                    <a:pt x="351" y="691"/>
                    <a:pt x="361" y="658"/>
                    <a:pt x="372" y="625"/>
                  </a:cubicBezTo>
                  <a:cubicBezTo>
                    <a:pt x="390" y="624"/>
                    <a:pt x="396" y="605"/>
                    <a:pt x="386" y="591"/>
                  </a:cubicBezTo>
                  <a:cubicBezTo>
                    <a:pt x="468" y="545"/>
                    <a:pt x="524" y="458"/>
                    <a:pt x="564" y="376"/>
                  </a:cubicBezTo>
                  <a:cubicBezTo>
                    <a:pt x="604" y="297"/>
                    <a:pt x="619" y="201"/>
                    <a:pt x="570" y="122"/>
                  </a:cubicBezTo>
                  <a:moveTo>
                    <a:pt x="519" y="81"/>
                  </a:moveTo>
                  <a:cubicBezTo>
                    <a:pt x="572" y="123"/>
                    <a:pt x="591" y="182"/>
                    <a:pt x="589" y="242"/>
                  </a:cubicBezTo>
                  <a:cubicBezTo>
                    <a:pt x="571" y="185"/>
                    <a:pt x="468" y="205"/>
                    <a:pt x="433" y="257"/>
                  </a:cubicBezTo>
                  <a:cubicBezTo>
                    <a:pt x="434" y="249"/>
                    <a:pt x="435" y="242"/>
                    <a:pt x="435" y="234"/>
                  </a:cubicBezTo>
                  <a:cubicBezTo>
                    <a:pt x="440" y="194"/>
                    <a:pt x="442" y="152"/>
                    <a:pt x="439" y="112"/>
                  </a:cubicBezTo>
                  <a:cubicBezTo>
                    <a:pt x="437" y="91"/>
                    <a:pt x="434" y="65"/>
                    <a:pt x="422" y="46"/>
                  </a:cubicBezTo>
                  <a:cubicBezTo>
                    <a:pt x="430" y="44"/>
                    <a:pt x="437" y="41"/>
                    <a:pt x="445" y="37"/>
                  </a:cubicBezTo>
                  <a:cubicBezTo>
                    <a:pt x="472" y="49"/>
                    <a:pt x="497" y="64"/>
                    <a:pt x="519" y="81"/>
                  </a:cubicBezTo>
                  <a:moveTo>
                    <a:pt x="336" y="147"/>
                  </a:moveTo>
                  <a:cubicBezTo>
                    <a:pt x="282" y="133"/>
                    <a:pt x="247" y="175"/>
                    <a:pt x="223" y="216"/>
                  </a:cubicBezTo>
                  <a:cubicBezTo>
                    <a:pt x="237" y="150"/>
                    <a:pt x="263" y="74"/>
                    <a:pt x="319" y="36"/>
                  </a:cubicBezTo>
                  <a:cubicBezTo>
                    <a:pt x="329" y="41"/>
                    <a:pt x="339" y="45"/>
                    <a:pt x="350" y="48"/>
                  </a:cubicBezTo>
                  <a:cubicBezTo>
                    <a:pt x="372" y="54"/>
                    <a:pt x="394" y="54"/>
                    <a:pt x="415" y="48"/>
                  </a:cubicBezTo>
                  <a:cubicBezTo>
                    <a:pt x="430" y="71"/>
                    <a:pt x="431" y="108"/>
                    <a:pt x="431" y="132"/>
                  </a:cubicBezTo>
                  <a:cubicBezTo>
                    <a:pt x="432" y="168"/>
                    <a:pt x="429" y="205"/>
                    <a:pt x="426" y="242"/>
                  </a:cubicBezTo>
                  <a:cubicBezTo>
                    <a:pt x="426" y="242"/>
                    <a:pt x="426" y="243"/>
                    <a:pt x="426" y="243"/>
                  </a:cubicBezTo>
                  <a:cubicBezTo>
                    <a:pt x="416" y="199"/>
                    <a:pt x="377" y="157"/>
                    <a:pt x="336" y="147"/>
                  </a:cubicBezTo>
                  <a:moveTo>
                    <a:pt x="420" y="278"/>
                  </a:moveTo>
                  <a:cubicBezTo>
                    <a:pt x="411" y="330"/>
                    <a:pt x="393" y="381"/>
                    <a:pt x="373" y="430"/>
                  </a:cubicBezTo>
                  <a:cubicBezTo>
                    <a:pt x="362" y="458"/>
                    <a:pt x="349" y="485"/>
                    <a:pt x="337" y="513"/>
                  </a:cubicBezTo>
                  <a:cubicBezTo>
                    <a:pt x="329" y="534"/>
                    <a:pt x="321" y="554"/>
                    <a:pt x="309" y="574"/>
                  </a:cubicBezTo>
                  <a:cubicBezTo>
                    <a:pt x="300" y="574"/>
                    <a:pt x="290" y="574"/>
                    <a:pt x="280" y="574"/>
                  </a:cubicBezTo>
                  <a:cubicBezTo>
                    <a:pt x="263" y="575"/>
                    <a:pt x="241" y="573"/>
                    <a:pt x="221" y="577"/>
                  </a:cubicBezTo>
                  <a:cubicBezTo>
                    <a:pt x="214" y="557"/>
                    <a:pt x="211" y="536"/>
                    <a:pt x="209" y="514"/>
                  </a:cubicBezTo>
                  <a:cubicBezTo>
                    <a:pt x="207" y="487"/>
                    <a:pt x="204" y="461"/>
                    <a:pt x="203" y="433"/>
                  </a:cubicBezTo>
                  <a:cubicBezTo>
                    <a:pt x="200" y="371"/>
                    <a:pt x="205" y="309"/>
                    <a:pt x="216" y="247"/>
                  </a:cubicBezTo>
                  <a:cubicBezTo>
                    <a:pt x="217" y="243"/>
                    <a:pt x="218" y="238"/>
                    <a:pt x="219" y="234"/>
                  </a:cubicBezTo>
                  <a:cubicBezTo>
                    <a:pt x="246" y="195"/>
                    <a:pt x="270" y="154"/>
                    <a:pt x="323" y="154"/>
                  </a:cubicBezTo>
                  <a:cubicBezTo>
                    <a:pt x="383" y="154"/>
                    <a:pt x="418" y="227"/>
                    <a:pt x="420" y="278"/>
                  </a:cubicBezTo>
                  <a:moveTo>
                    <a:pt x="432" y="32"/>
                  </a:moveTo>
                  <a:cubicBezTo>
                    <a:pt x="429" y="34"/>
                    <a:pt x="425" y="35"/>
                    <a:pt x="421" y="37"/>
                  </a:cubicBezTo>
                  <a:cubicBezTo>
                    <a:pt x="419" y="37"/>
                    <a:pt x="417" y="38"/>
                    <a:pt x="415" y="38"/>
                  </a:cubicBezTo>
                  <a:cubicBezTo>
                    <a:pt x="408" y="40"/>
                    <a:pt x="408" y="40"/>
                    <a:pt x="408" y="40"/>
                  </a:cubicBezTo>
                  <a:cubicBezTo>
                    <a:pt x="391" y="43"/>
                    <a:pt x="374" y="43"/>
                    <a:pt x="358" y="40"/>
                  </a:cubicBezTo>
                  <a:cubicBezTo>
                    <a:pt x="347" y="39"/>
                    <a:pt x="337" y="35"/>
                    <a:pt x="328" y="30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12" y="22"/>
                    <a:pt x="305" y="16"/>
                    <a:pt x="299" y="10"/>
                  </a:cubicBezTo>
                  <a:cubicBezTo>
                    <a:pt x="344" y="8"/>
                    <a:pt x="390" y="16"/>
                    <a:pt x="432" y="32"/>
                  </a:cubicBezTo>
                  <a:moveTo>
                    <a:pt x="188" y="39"/>
                  </a:moveTo>
                  <a:cubicBezTo>
                    <a:pt x="219" y="23"/>
                    <a:pt x="253" y="13"/>
                    <a:pt x="288" y="10"/>
                  </a:cubicBezTo>
                  <a:cubicBezTo>
                    <a:pt x="295" y="18"/>
                    <a:pt x="303" y="25"/>
                    <a:pt x="312" y="31"/>
                  </a:cubicBezTo>
                  <a:cubicBezTo>
                    <a:pt x="286" y="48"/>
                    <a:pt x="268" y="78"/>
                    <a:pt x="254" y="103"/>
                  </a:cubicBezTo>
                  <a:cubicBezTo>
                    <a:pt x="235" y="139"/>
                    <a:pt x="223" y="177"/>
                    <a:pt x="214" y="217"/>
                  </a:cubicBezTo>
                  <a:cubicBezTo>
                    <a:pt x="210" y="180"/>
                    <a:pt x="184" y="146"/>
                    <a:pt x="145" y="145"/>
                  </a:cubicBezTo>
                  <a:cubicBezTo>
                    <a:pt x="115" y="144"/>
                    <a:pt x="88" y="163"/>
                    <a:pt x="71" y="189"/>
                  </a:cubicBezTo>
                  <a:cubicBezTo>
                    <a:pt x="90" y="127"/>
                    <a:pt x="129" y="72"/>
                    <a:pt x="188" y="39"/>
                  </a:cubicBezTo>
                  <a:moveTo>
                    <a:pt x="58" y="294"/>
                  </a:moveTo>
                  <a:cubicBezTo>
                    <a:pt x="57" y="268"/>
                    <a:pt x="59" y="242"/>
                    <a:pt x="64" y="217"/>
                  </a:cubicBezTo>
                  <a:cubicBezTo>
                    <a:pt x="78" y="187"/>
                    <a:pt x="100" y="161"/>
                    <a:pt x="134" y="154"/>
                  </a:cubicBezTo>
                  <a:cubicBezTo>
                    <a:pt x="187" y="144"/>
                    <a:pt x="205" y="203"/>
                    <a:pt x="209" y="243"/>
                  </a:cubicBezTo>
                  <a:cubicBezTo>
                    <a:pt x="197" y="306"/>
                    <a:pt x="192" y="370"/>
                    <a:pt x="194" y="433"/>
                  </a:cubicBezTo>
                  <a:cubicBezTo>
                    <a:pt x="195" y="465"/>
                    <a:pt x="199" y="496"/>
                    <a:pt x="202" y="527"/>
                  </a:cubicBezTo>
                  <a:cubicBezTo>
                    <a:pt x="204" y="544"/>
                    <a:pt x="206" y="562"/>
                    <a:pt x="213" y="578"/>
                  </a:cubicBezTo>
                  <a:cubicBezTo>
                    <a:pt x="203" y="580"/>
                    <a:pt x="193" y="584"/>
                    <a:pt x="185" y="591"/>
                  </a:cubicBezTo>
                  <a:cubicBezTo>
                    <a:pt x="185" y="591"/>
                    <a:pt x="184" y="592"/>
                    <a:pt x="183" y="592"/>
                  </a:cubicBezTo>
                  <a:cubicBezTo>
                    <a:pt x="115" y="505"/>
                    <a:pt x="61" y="406"/>
                    <a:pt x="58" y="294"/>
                  </a:cubicBezTo>
                  <a:moveTo>
                    <a:pt x="183" y="627"/>
                  </a:moveTo>
                  <a:cubicBezTo>
                    <a:pt x="198" y="620"/>
                    <a:pt x="214" y="615"/>
                    <a:pt x="230" y="612"/>
                  </a:cubicBezTo>
                  <a:cubicBezTo>
                    <a:pt x="221" y="642"/>
                    <a:pt x="214" y="675"/>
                    <a:pt x="211" y="706"/>
                  </a:cubicBezTo>
                  <a:cubicBezTo>
                    <a:pt x="192" y="707"/>
                    <a:pt x="174" y="710"/>
                    <a:pt x="156" y="714"/>
                  </a:cubicBezTo>
                  <a:cubicBezTo>
                    <a:pt x="163" y="684"/>
                    <a:pt x="174" y="656"/>
                    <a:pt x="183" y="627"/>
                  </a:cubicBezTo>
                  <a:moveTo>
                    <a:pt x="235" y="611"/>
                  </a:moveTo>
                  <a:cubicBezTo>
                    <a:pt x="258" y="607"/>
                    <a:pt x="281" y="606"/>
                    <a:pt x="304" y="608"/>
                  </a:cubicBezTo>
                  <a:cubicBezTo>
                    <a:pt x="287" y="637"/>
                    <a:pt x="274" y="674"/>
                    <a:pt x="270" y="708"/>
                  </a:cubicBezTo>
                  <a:cubicBezTo>
                    <a:pt x="252" y="706"/>
                    <a:pt x="234" y="705"/>
                    <a:pt x="216" y="706"/>
                  </a:cubicBezTo>
                  <a:cubicBezTo>
                    <a:pt x="224" y="675"/>
                    <a:pt x="227" y="642"/>
                    <a:pt x="235" y="611"/>
                  </a:cubicBezTo>
                  <a:moveTo>
                    <a:pt x="326" y="779"/>
                  </a:moveTo>
                  <a:cubicBezTo>
                    <a:pt x="323" y="794"/>
                    <a:pt x="323" y="812"/>
                    <a:pt x="317" y="827"/>
                  </a:cubicBezTo>
                  <a:cubicBezTo>
                    <a:pt x="295" y="838"/>
                    <a:pt x="260" y="838"/>
                    <a:pt x="236" y="839"/>
                  </a:cubicBezTo>
                  <a:cubicBezTo>
                    <a:pt x="206" y="841"/>
                    <a:pt x="178" y="839"/>
                    <a:pt x="151" y="826"/>
                  </a:cubicBezTo>
                  <a:cubicBezTo>
                    <a:pt x="141" y="798"/>
                    <a:pt x="145" y="767"/>
                    <a:pt x="150" y="738"/>
                  </a:cubicBezTo>
                  <a:cubicBezTo>
                    <a:pt x="212" y="727"/>
                    <a:pt x="271" y="733"/>
                    <a:pt x="332" y="747"/>
                  </a:cubicBezTo>
                  <a:cubicBezTo>
                    <a:pt x="329" y="757"/>
                    <a:pt x="327" y="768"/>
                    <a:pt x="326" y="779"/>
                  </a:cubicBezTo>
                  <a:moveTo>
                    <a:pt x="333" y="740"/>
                  </a:moveTo>
                  <a:cubicBezTo>
                    <a:pt x="276" y="720"/>
                    <a:pt x="209" y="719"/>
                    <a:pt x="151" y="733"/>
                  </a:cubicBezTo>
                  <a:cubicBezTo>
                    <a:pt x="152" y="728"/>
                    <a:pt x="153" y="724"/>
                    <a:pt x="154" y="719"/>
                  </a:cubicBezTo>
                  <a:cubicBezTo>
                    <a:pt x="173" y="715"/>
                    <a:pt x="192" y="714"/>
                    <a:pt x="210" y="713"/>
                  </a:cubicBezTo>
                  <a:cubicBezTo>
                    <a:pt x="214" y="713"/>
                    <a:pt x="214" y="713"/>
                    <a:pt x="214" y="713"/>
                  </a:cubicBezTo>
                  <a:cubicBezTo>
                    <a:pt x="222" y="713"/>
                    <a:pt x="229" y="713"/>
                    <a:pt x="237" y="713"/>
                  </a:cubicBezTo>
                  <a:cubicBezTo>
                    <a:pt x="248" y="714"/>
                    <a:pt x="259" y="715"/>
                    <a:pt x="269" y="716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94" y="720"/>
                    <a:pt x="314" y="725"/>
                    <a:pt x="335" y="730"/>
                  </a:cubicBezTo>
                  <a:cubicBezTo>
                    <a:pt x="334" y="733"/>
                    <a:pt x="334" y="737"/>
                    <a:pt x="333" y="740"/>
                  </a:cubicBezTo>
                  <a:moveTo>
                    <a:pt x="337" y="719"/>
                  </a:moveTo>
                  <a:cubicBezTo>
                    <a:pt x="337" y="720"/>
                    <a:pt x="337" y="721"/>
                    <a:pt x="336" y="723"/>
                  </a:cubicBezTo>
                  <a:cubicBezTo>
                    <a:pt x="317" y="716"/>
                    <a:pt x="296" y="712"/>
                    <a:pt x="275" y="709"/>
                  </a:cubicBezTo>
                  <a:cubicBezTo>
                    <a:pt x="284" y="674"/>
                    <a:pt x="291" y="640"/>
                    <a:pt x="308" y="608"/>
                  </a:cubicBezTo>
                  <a:cubicBezTo>
                    <a:pt x="329" y="610"/>
                    <a:pt x="349" y="615"/>
                    <a:pt x="368" y="622"/>
                  </a:cubicBezTo>
                  <a:cubicBezTo>
                    <a:pt x="355" y="653"/>
                    <a:pt x="345" y="686"/>
                    <a:pt x="337" y="719"/>
                  </a:cubicBezTo>
                  <a:moveTo>
                    <a:pt x="375" y="617"/>
                  </a:moveTo>
                  <a:cubicBezTo>
                    <a:pt x="370" y="616"/>
                    <a:pt x="370" y="616"/>
                    <a:pt x="370" y="616"/>
                  </a:cubicBezTo>
                  <a:cubicBezTo>
                    <a:pt x="341" y="600"/>
                    <a:pt x="302" y="600"/>
                    <a:pt x="270" y="601"/>
                  </a:cubicBezTo>
                  <a:cubicBezTo>
                    <a:pt x="260" y="601"/>
                    <a:pt x="249" y="602"/>
                    <a:pt x="237" y="603"/>
                  </a:cubicBezTo>
                  <a:cubicBezTo>
                    <a:pt x="233" y="604"/>
                    <a:pt x="233" y="604"/>
                    <a:pt x="233" y="604"/>
                  </a:cubicBezTo>
                  <a:cubicBezTo>
                    <a:pt x="216" y="606"/>
                    <a:pt x="198" y="611"/>
                    <a:pt x="185" y="621"/>
                  </a:cubicBezTo>
                  <a:cubicBezTo>
                    <a:pt x="177" y="623"/>
                    <a:pt x="177" y="623"/>
                    <a:pt x="177" y="623"/>
                  </a:cubicBezTo>
                  <a:cubicBezTo>
                    <a:pt x="171" y="618"/>
                    <a:pt x="176" y="610"/>
                    <a:pt x="183" y="603"/>
                  </a:cubicBezTo>
                  <a:cubicBezTo>
                    <a:pt x="188" y="598"/>
                    <a:pt x="188" y="598"/>
                    <a:pt x="188" y="598"/>
                  </a:cubicBezTo>
                  <a:cubicBezTo>
                    <a:pt x="192" y="594"/>
                    <a:pt x="196" y="591"/>
                    <a:pt x="199" y="590"/>
                  </a:cubicBezTo>
                  <a:cubicBezTo>
                    <a:pt x="203" y="587"/>
                    <a:pt x="209" y="585"/>
                    <a:pt x="216" y="584"/>
                  </a:cubicBezTo>
                  <a:cubicBezTo>
                    <a:pt x="224" y="583"/>
                    <a:pt x="224" y="583"/>
                    <a:pt x="224" y="583"/>
                  </a:cubicBezTo>
                  <a:cubicBezTo>
                    <a:pt x="236" y="582"/>
                    <a:pt x="249" y="582"/>
                    <a:pt x="258" y="582"/>
                  </a:cubicBezTo>
                  <a:cubicBezTo>
                    <a:pt x="274" y="582"/>
                    <a:pt x="289" y="581"/>
                    <a:pt x="305" y="581"/>
                  </a:cubicBezTo>
                  <a:cubicBezTo>
                    <a:pt x="314" y="581"/>
                    <a:pt x="314" y="581"/>
                    <a:pt x="314" y="581"/>
                  </a:cubicBezTo>
                  <a:cubicBezTo>
                    <a:pt x="315" y="581"/>
                    <a:pt x="316" y="581"/>
                    <a:pt x="318" y="581"/>
                  </a:cubicBezTo>
                  <a:cubicBezTo>
                    <a:pt x="330" y="581"/>
                    <a:pt x="342" y="583"/>
                    <a:pt x="354" y="585"/>
                  </a:cubicBezTo>
                  <a:cubicBezTo>
                    <a:pt x="358" y="586"/>
                    <a:pt x="363" y="587"/>
                    <a:pt x="368" y="589"/>
                  </a:cubicBezTo>
                  <a:cubicBezTo>
                    <a:pt x="368" y="589"/>
                    <a:pt x="369" y="590"/>
                    <a:pt x="370" y="590"/>
                  </a:cubicBezTo>
                  <a:cubicBezTo>
                    <a:pt x="379" y="595"/>
                    <a:pt x="379" y="595"/>
                    <a:pt x="379" y="595"/>
                  </a:cubicBezTo>
                  <a:cubicBezTo>
                    <a:pt x="379" y="595"/>
                    <a:pt x="380" y="595"/>
                    <a:pt x="380" y="595"/>
                  </a:cubicBezTo>
                  <a:cubicBezTo>
                    <a:pt x="388" y="604"/>
                    <a:pt x="386" y="611"/>
                    <a:pt x="375" y="617"/>
                  </a:cubicBezTo>
                  <a:moveTo>
                    <a:pt x="560" y="360"/>
                  </a:moveTo>
                  <a:cubicBezTo>
                    <a:pt x="522" y="445"/>
                    <a:pt x="462" y="537"/>
                    <a:pt x="379" y="585"/>
                  </a:cubicBezTo>
                  <a:cubicBezTo>
                    <a:pt x="370" y="580"/>
                    <a:pt x="356" y="578"/>
                    <a:pt x="348" y="577"/>
                  </a:cubicBezTo>
                  <a:cubicBezTo>
                    <a:pt x="339" y="575"/>
                    <a:pt x="329" y="574"/>
                    <a:pt x="319" y="574"/>
                  </a:cubicBezTo>
                  <a:cubicBezTo>
                    <a:pt x="328" y="559"/>
                    <a:pt x="335" y="543"/>
                    <a:pt x="341" y="528"/>
                  </a:cubicBezTo>
                  <a:cubicBezTo>
                    <a:pt x="354" y="496"/>
                    <a:pt x="369" y="464"/>
                    <a:pt x="382" y="432"/>
                  </a:cubicBezTo>
                  <a:cubicBezTo>
                    <a:pt x="402" y="382"/>
                    <a:pt x="419" y="332"/>
                    <a:pt x="429" y="279"/>
                  </a:cubicBezTo>
                  <a:cubicBezTo>
                    <a:pt x="443" y="250"/>
                    <a:pt x="471" y="230"/>
                    <a:pt x="501" y="220"/>
                  </a:cubicBezTo>
                  <a:cubicBezTo>
                    <a:pt x="518" y="214"/>
                    <a:pt x="535" y="212"/>
                    <a:pt x="552" y="218"/>
                  </a:cubicBezTo>
                  <a:cubicBezTo>
                    <a:pt x="576" y="225"/>
                    <a:pt x="583" y="250"/>
                    <a:pt x="587" y="271"/>
                  </a:cubicBezTo>
                  <a:cubicBezTo>
                    <a:pt x="582" y="302"/>
                    <a:pt x="573" y="332"/>
                    <a:pt x="560" y="3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61C43AA9-F5B0-41CE-B0C2-9D29A7DD0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" y="2620"/>
              <a:ext cx="34" cy="25"/>
            </a:xfrm>
            <a:custGeom>
              <a:avLst/>
              <a:gdLst>
                <a:gd name="T0" fmla="*/ 16 w 19"/>
                <a:gd name="T1" fmla="*/ 0 h 14"/>
                <a:gd name="T2" fmla="*/ 9 w 19"/>
                <a:gd name="T3" fmla="*/ 4 h 14"/>
                <a:gd name="T4" fmla="*/ 2 w 19"/>
                <a:gd name="T5" fmla="*/ 9 h 14"/>
                <a:gd name="T6" fmla="*/ 3 w 19"/>
                <a:gd name="T7" fmla="*/ 14 h 14"/>
                <a:gd name="T8" fmla="*/ 12 w 19"/>
                <a:gd name="T9" fmla="*/ 10 h 14"/>
                <a:gd name="T10" fmla="*/ 19 w 19"/>
                <a:gd name="T11" fmla="*/ 3 h 14"/>
                <a:gd name="T12" fmla="*/ 16 w 1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4">
                  <a:moveTo>
                    <a:pt x="16" y="0"/>
                  </a:moveTo>
                  <a:cubicBezTo>
                    <a:pt x="13" y="1"/>
                    <a:pt x="11" y="3"/>
                    <a:pt x="9" y="4"/>
                  </a:cubicBezTo>
                  <a:cubicBezTo>
                    <a:pt x="7" y="6"/>
                    <a:pt x="4" y="8"/>
                    <a:pt x="2" y="9"/>
                  </a:cubicBezTo>
                  <a:cubicBezTo>
                    <a:pt x="0" y="10"/>
                    <a:pt x="0" y="14"/>
                    <a:pt x="3" y="14"/>
                  </a:cubicBezTo>
                  <a:cubicBezTo>
                    <a:pt x="6" y="14"/>
                    <a:pt x="10" y="12"/>
                    <a:pt x="12" y="10"/>
                  </a:cubicBezTo>
                  <a:cubicBezTo>
                    <a:pt x="15" y="9"/>
                    <a:pt x="18" y="6"/>
                    <a:pt x="19" y="3"/>
                  </a:cubicBezTo>
                  <a:cubicBezTo>
                    <a:pt x="19" y="1"/>
                    <a:pt x="17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D3291599-E5C6-46AC-8539-04B872C96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" y="2604"/>
              <a:ext cx="16" cy="14"/>
            </a:xfrm>
            <a:custGeom>
              <a:avLst/>
              <a:gdLst>
                <a:gd name="T0" fmla="*/ 6 w 9"/>
                <a:gd name="T1" fmla="*/ 1 h 8"/>
                <a:gd name="T2" fmla="*/ 2 w 9"/>
                <a:gd name="T3" fmla="*/ 4 h 8"/>
                <a:gd name="T4" fmla="*/ 4 w 9"/>
                <a:gd name="T5" fmla="*/ 7 h 8"/>
                <a:gd name="T6" fmla="*/ 8 w 9"/>
                <a:gd name="T7" fmla="*/ 3 h 8"/>
                <a:gd name="T8" fmla="*/ 6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6" y="1"/>
                  </a:moveTo>
                  <a:cubicBezTo>
                    <a:pt x="4" y="2"/>
                    <a:pt x="3" y="3"/>
                    <a:pt x="2" y="4"/>
                  </a:cubicBezTo>
                  <a:cubicBezTo>
                    <a:pt x="0" y="5"/>
                    <a:pt x="2" y="8"/>
                    <a:pt x="4" y="7"/>
                  </a:cubicBezTo>
                  <a:cubicBezTo>
                    <a:pt x="5" y="6"/>
                    <a:pt x="7" y="5"/>
                    <a:pt x="8" y="3"/>
                  </a:cubicBezTo>
                  <a:cubicBezTo>
                    <a:pt x="9" y="2"/>
                    <a:pt x="7" y="0"/>
                    <a:pt x="6" y="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2981A5A3-992C-4E03-95ED-55BDC9110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" y="2233"/>
              <a:ext cx="18" cy="18"/>
            </a:xfrm>
            <a:custGeom>
              <a:avLst/>
              <a:gdLst>
                <a:gd name="T0" fmla="*/ 3 w 10"/>
                <a:gd name="T1" fmla="*/ 1 h 10"/>
                <a:gd name="T2" fmla="*/ 1 w 10"/>
                <a:gd name="T3" fmla="*/ 3 h 10"/>
                <a:gd name="T4" fmla="*/ 7 w 10"/>
                <a:gd name="T5" fmla="*/ 9 h 10"/>
                <a:gd name="T6" fmla="*/ 10 w 10"/>
                <a:gd name="T7" fmla="*/ 7 h 10"/>
                <a:gd name="T8" fmla="*/ 3 w 1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3" y="1"/>
                  </a:moveTo>
                  <a:cubicBezTo>
                    <a:pt x="2" y="0"/>
                    <a:pt x="0" y="2"/>
                    <a:pt x="1" y="3"/>
                  </a:cubicBezTo>
                  <a:cubicBezTo>
                    <a:pt x="3" y="5"/>
                    <a:pt x="5" y="8"/>
                    <a:pt x="7" y="9"/>
                  </a:cubicBezTo>
                  <a:cubicBezTo>
                    <a:pt x="9" y="10"/>
                    <a:pt x="10" y="8"/>
                    <a:pt x="10" y="7"/>
                  </a:cubicBezTo>
                  <a:cubicBezTo>
                    <a:pt x="9" y="4"/>
                    <a:pt x="6" y="2"/>
                    <a:pt x="3" y="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D9EE7084-8175-4BBF-B4D9-64CAC9BF6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" y="2244"/>
              <a:ext cx="14" cy="16"/>
            </a:xfrm>
            <a:custGeom>
              <a:avLst/>
              <a:gdLst>
                <a:gd name="T0" fmla="*/ 7 w 8"/>
                <a:gd name="T1" fmla="*/ 5 h 9"/>
                <a:gd name="T2" fmla="*/ 5 w 8"/>
                <a:gd name="T3" fmla="*/ 3 h 9"/>
                <a:gd name="T4" fmla="*/ 1 w 8"/>
                <a:gd name="T5" fmla="*/ 5 h 9"/>
                <a:gd name="T6" fmla="*/ 5 w 8"/>
                <a:gd name="T7" fmla="*/ 8 h 9"/>
                <a:gd name="T8" fmla="*/ 7 w 8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7" y="5"/>
                  </a:moveTo>
                  <a:cubicBezTo>
                    <a:pt x="6" y="4"/>
                    <a:pt x="5" y="4"/>
                    <a:pt x="5" y="3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2" y="6"/>
                    <a:pt x="3" y="8"/>
                    <a:pt x="5" y="8"/>
                  </a:cubicBezTo>
                  <a:cubicBezTo>
                    <a:pt x="7" y="9"/>
                    <a:pt x="8" y="7"/>
                    <a:pt x="7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" name="Group 4">
            <a:extLst>
              <a:ext uri="{FF2B5EF4-FFF2-40B4-BE49-F238E27FC236}">
                <a16:creationId xmlns:a16="http://schemas.microsoft.com/office/drawing/2014/main" id="{F161379A-709A-4C3F-B39B-C89C3BBE8D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85820" y="1890032"/>
            <a:ext cx="2074408" cy="2846894"/>
            <a:chOff x="1563" y="1178"/>
            <a:chExt cx="1101" cy="1511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2538E339-1DF0-4CD4-9B06-ABD7FBC70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" y="1243"/>
              <a:ext cx="301" cy="391"/>
            </a:xfrm>
            <a:custGeom>
              <a:avLst/>
              <a:gdLst>
                <a:gd name="T0" fmla="*/ 17 w 169"/>
                <a:gd name="T1" fmla="*/ 75 h 220"/>
                <a:gd name="T2" fmla="*/ 13 w 169"/>
                <a:gd name="T3" fmla="*/ 197 h 220"/>
                <a:gd name="T4" fmla="*/ 11 w 169"/>
                <a:gd name="T5" fmla="*/ 220 h 220"/>
                <a:gd name="T6" fmla="*/ 167 w 169"/>
                <a:gd name="T7" fmla="*/ 205 h 220"/>
                <a:gd name="T8" fmla="*/ 97 w 169"/>
                <a:gd name="T9" fmla="*/ 44 h 220"/>
                <a:gd name="T10" fmla="*/ 23 w 169"/>
                <a:gd name="T11" fmla="*/ 0 h 220"/>
                <a:gd name="T12" fmla="*/ 0 w 169"/>
                <a:gd name="T13" fmla="*/ 9 h 220"/>
                <a:gd name="T14" fmla="*/ 17 w 169"/>
                <a:gd name="T15" fmla="*/ 7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220">
                  <a:moveTo>
                    <a:pt x="17" y="75"/>
                  </a:moveTo>
                  <a:cubicBezTo>
                    <a:pt x="20" y="115"/>
                    <a:pt x="18" y="157"/>
                    <a:pt x="13" y="197"/>
                  </a:cubicBezTo>
                  <a:cubicBezTo>
                    <a:pt x="13" y="205"/>
                    <a:pt x="12" y="212"/>
                    <a:pt x="11" y="220"/>
                  </a:cubicBezTo>
                  <a:cubicBezTo>
                    <a:pt x="46" y="168"/>
                    <a:pt x="149" y="148"/>
                    <a:pt x="167" y="205"/>
                  </a:cubicBezTo>
                  <a:cubicBezTo>
                    <a:pt x="169" y="145"/>
                    <a:pt x="150" y="86"/>
                    <a:pt x="97" y="44"/>
                  </a:cubicBezTo>
                  <a:cubicBezTo>
                    <a:pt x="75" y="27"/>
                    <a:pt x="50" y="12"/>
                    <a:pt x="23" y="0"/>
                  </a:cubicBezTo>
                  <a:cubicBezTo>
                    <a:pt x="15" y="4"/>
                    <a:pt x="8" y="7"/>
                    <a:pt x="0" y="9"/>
                  </a:cubicBezTo>
                  <a:cubicBezTo>
                    <a:pt x="12" y="28"/>
                    <a:pt x="15" y="54"/>
                    <a:pt x="17" y="75"/>
                  </a:cubicBezTo>
                </a:path>
              </a:pathLst>
            </a:custGeom>
            <a:solidFill>
              <a:srgbClr val="736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769C8C1D-B38F-415B-A580-6DD2046DB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1195"/>
              <a:ext cx="429" cy="368"/>
            </a:xfrm>
            <a:custGeom>
              <a:avLst/>
              <a:gdLst>
                <a:gd name="T0" fmla="*/ 74 w 241"/>
                <a:gd name="T1" fmla="*/ 135 h 207"/>
                <a:gd name="T2" fmla="*/ 143 w 241"/>
                <a:gd name="T3" fmla="*/ 207 h 207"/>
                <a:gd name="T4" fmla="*/ 183 w 241"/>
                <a:gd name="T5" fmla="*/ 93 h 207"/>
                <a:gd name="T6" fmla="*/ 241 w 241"/>
                <a:gd name="T7" fmla="*/ 21 h 207"/>
                <a:gd name="T8" fmla="*/ 217 w 241"/>
                <a:gd name="T9" fmla="*/ 0 h 207"/>
                <a:gd name="T10" fmla="*/ 117 w 241"/>
                <a:gd name="T11" fmla="*/ 29 h 207"/>
                <a:gd name="T12" fmla="*/ 0 w 241"/>
                <a:gd name="T13" fmla="*/ 179 h 207"/>
                <a:gd name="T14" fmla="*/ 74 w 241"/>
                <a:gd name="T15" fmla="*/ 13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207">
                  <a:moveTo>
                    <a:pt x="74" y="135"/>
                  </a:moveTo>
                  <a:cubicBezTo>
                    <a:pt x="113" y="136"/>
                    <a:pt x="139" y="170"/>
                    <a:pt x="143" y="207"/>
                  </a:cubicBezTo>
                  <a:cubicBezTo>
                    <a:pt x="152" y="167"/>
                    <a:pt x="164" y="129"/>
                    <a:pt x="183" y="93"/>
                  </a:cubicBezTo>
                  <a:cubicBezTo>
                    <a:pt x="197" y="68"/>
                    <a:pt x="215" y="38"/>
                    <a:pt x="241" y="21"/>
                  </a:cubicBezTo>
                  <a:cubicBezTo>
                    <a:pt x="232" y="15"/>
                    <a:pt x="224" y="8"/>
                    <a:pt x="217" y="0"/>
                  </a:cubicBezTo>
                  <a:cubicBezTo>
                    <a:pt x="182" y="3"/>
                    <a:pt x="148" y="13"/>
                    <a:pt x="117" y="29"/>
                  </a:cubicBezTo>
                  <a:cubicBezTo>
                    <a:pt x="58" y="62"/>
                    <a:pt x="19" y="117"/>
                    <a:pt x="0" y="179"/>
                  </a:cubicBezTo>
                  <a:cubicBezTo>
                    <a:pt x="17" y="153"/>
                    <a:pt x="44" y="134"/>
                    <a:pt x="74" y="135"/>
                  </a:cubicBezTo>
                </a:path>
              </a:pathLst>
            </a:custGeom>
            <a:solidFill>
              <a:srgbClr val="736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7574A341-BEF4-40FB-BFB1-739EA5D38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" y="1554"/>
              <a:ext cx="477" cy="663"/>
            </a:xfrm>
            <a:custGeom>
              <a:avLst/>
              <a:gdLst>
                <a:gd name="T0" fmla="*/ 233 w 268"/>
                <a:gd name="T1" fmla="*/ 6 h 373"/>
                <a:gd name="T2" fmla="*/ 182 w 268"/>
                <a:gd name="T3" fmla="*/ 8 h 373"/>
                <a:gd name="T4" fmla="*/ 110 w 268"/>
                <a:gd name="T5" fmla="*/ 67 h 373"/>
                <a:gd name="T6" fmla="*/ 63 w 268"/>
                <a:gd name="T7" fmla="*/ 220 h 373"/>
                <a:gd name="T8" fmla="*/ 22 w 268"/>
                <a:gd name="T9" fmla="*/ 316 h 373"/>
                <a:gd name="T10" fmla="*/ 0 w 268"/>
                <a:gd name="T11" fmla="*/ 362 h 373"/>
                <a:gd name="T12" fmla="*/ 29 w 268"/>
                <a:gd name="T13" fmla="*/ 365 h 373"/>
                <a:gd name="T14" fmla="*/ 60 w 268"/>
                <a:gd name="T15" fmla="*/ 373 h 373"/>
                <a:gd name="T16" fmla="*/ 241 w 268"/>
                <a:gd name="T17" fmla="*/ 148 h 373"/>
                <a:gd name="T18" fmla="*/ 268 w 268"/>
                <a:gd name="T19" fmla="*/ 59 h 373"/>
                <a:gd name="T20" fmla="*/ 233 w 268"/>
                <a:gd name="T21" fmla="*/ 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373">
                  <a:moveTo>
                    <a:pt x="233" y="6"/>
                  </a:moveTo>
                  <a:cubicBezTo>
                    <a:pt x="216" y="0"/>
                    <a:pt x="199" y="2"/>
                    <a:pt x="182" y="8"/>
                  </a:cubicBezTo>
                  <a:cubicBezTo>
                    <a:pt x="152" y="18"/>
                    <a:pt x="124" y="38"/>
                    <a:pt x="110" y="67"/>
                  </a:cubicBezTo>
                  <a:cubicBezTo>
                    <a:pt x="100" y="120"/>
                    <a:pt x="83" y="170"/>
                    <a:pt x="63" y="220"/>
                  </a:cubicBezTo>
                  <a:cubicBezTo>
                    <a:pt x="50" y="252"/>
                    <a:pt x="35" y="284"/>
                    <a:pt x="22" y="316"/>
                  </a:cubicBezTo>
                  <a:cubicBezTo>
                    <a:pt x="16" y="331"/>
                    <a:pt x="9" y="347"/>
                    <a:pt x="0" y="362"/>
                  </a:cubicBezTo>
                  <a:cubicBezTo>
                    <a:pt x="10" y="362"/>
                    <a:pt x="20" y="363"/>
                    <a:pt x="29" y="365"/>
                  </a:cubicBezTo>
                  <a:cubicBezTo>
                    <a:pt x="37" y="366"/>
                    <a:pt x="51" y="368"/>
                    <a:pt x="60" y="373"/>
                  </a:cubicBezTo>
                  <a:cubicBezTo>
                    <a:pt x="143" y="325"/>
                    <a:pt x="203" y="233"/>
                    <a:pt x="241" y="148"/>
                  </a:cubicBezTo>
                  <a:cubicBezTo>
                    <a:pt x="254" y="120"/>
                    <a:pt x="263" y="90"/>
                    <a:pt x="268" y="59"/>
                  </a:cubicBezTo>
                  <a:cubicBezTo>
                    <a:pt x="264" y="38"/>
                    <a:pt x="257" y="13"/>
                    <a:pt x="233" y="6"/>
                  </a:cubicBezTo>
                </a:path>
              </a:pathLst>
            </a:custGeom>
            <a:solidFill>
              <a:srgbClr val="A4DD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3DD35FB8-2DF6-4C04-A639-B8C0892DB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" y="2116"/>
              <a:ext cx="235" cy="101"/>
            </a:xfrm>
            <a:custGeom>
              <a:avLst/>
              <a:gdLst>
                <a:gd name="T0" fmla="*/ 63 w 132"/>
                <a:gd name="T1" fmla="*/ 12 h 57"/>
                <a:gd name="T2" fmla="*/ 16 w 132"/>
                <a:gd name="T3" fmla="*/ 13 h 57"/>
                <a:gd name="T4" fmla="*/ 0 w 132"/>
                <a:gd name="T5" fmla="*/ 46 h 57"/>
                <a:gd name="T6" fmla="*/ 29 w 132"/>
                <a:gd name="T7" fmla="*/ 49 h 57"/>
                <a:gd name="T8" fmla="*/ 60 w 132"/>
                <a:gd name="T9" fmla="*/ 57 h 57"/>
                <a:gd name="T10" fmla="*/ 132 w 132"/>
                <a:gd name="T11" fmla="*/ 0 h 57"/>
                <a:gd name="T12" fmla="*/ 63 w 132"/>
                <a:gd name="T13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57">
                  <a:moveTo>
                    <a:pt x="63" y="12"/>
                  </a:moveTo>
                  <a:cubicBezTo>
                    <a:pt x="49" y="12"/>
                    <a:pt x="33" y="14"/>
                    <a:pt x="16" y="13"/>
                  </a:cubicBezTo>
                  <a:cubicBezTo>
                    <a:pt x="12" y="24"/>
                    <a:pt x="6" y="35"/>
                    <a:pt x="0" y="46"/>
                  </a:cubicBezTo>
                  <a:cubicBezTo>
                    <a:pt x="10" y="46"/>
                    <a:pt x="20" y="47"/>
                    <a:pt x="29" y="49"/>
                  </a:cubicBezTo>
                  <a:cubicBezTo>
                    <a:pt x="37" y="50"/>
                    <a:pt x="51" y="52"/>
                    <a:pt x="60" y="57"/>
                  </a:cubicBezTo>
                  <a:cubicBezTo>
                    <a:pt x="86" y="42"/>
                    <a:pt x="110" y="22"/>
                    <a:pt x="132" y="0"/>
                  </a:cubicBezTo>
                  <a:cubicBezTo>
                    <a:pt x="109" y="7"/>
                    <a:pt x="86" y="11"/>
                    <a:pt x="63" y="12"/>
                  </a:cubicBezTo>
                </a:path>
              </a:pathLst>
            </a:custGeom>
            <a:solidFill>
              <a:srgbClr val="736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D205534D-2980-44BA-9CB8-221C80783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1192"/>
              <a:ext cx="236" cy="62"/>
            </a:xfrm>
            <a:custGeom>
              <a:avLst/>
              <a:gdLst>
                <a:gd name="T0" fmla="*/ 29 w 133"/>
                <a:gd name="T1" fmla="*/ 22 h 35"/>
                <a:gd name="T2" fmla="*/ 59 w 133"/>
                <a:gd name="T3" fmla="*/ 32 h 35"/>
                <a:gd name="T4" fmla="*/ 109 w 133"/>
                <a:gd name="T5" fmla="*/ 32 h 35"/>
                <a:gd name="T6" fmla="*/ 116 w 133"/>
                <a:gd name="T7" fmla="*/ 30 h 35"/>
                <a:gd name="T8" fmla="*/ 122 w 133"/>
                <a:gd name="T9" fmla="*/ 29 h 35"/>
                <a:gd name="T10" fmla="*/ 133 w 133"/>
                <a:gd name="T11" fmla="*/ 24 h 35"/>
                <a:gd name="T12" fmla="*/ 0 w 133"/>
                <a:gd name="T13" fmla="*/ 2 h 35"/>
                <a:gd name="T14" fmla="*/ 21 w 133"/>
                <a:gd name="T15" fmla="*/ 18 h 35"/>
                <a:gd name="T16" fmla="*/ 29 w 133"/>
                <a:gd name="T17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35">
                  <a:moveTo>
                    <a:pt x="29" y="22"/>
                  </a:moveTo>
                  <a:cubicBezTo>
                    <a:pt x="38" y="27"/>
                    <a:pt x="48" y="31"/>
                    <a:pt x="59" y="32"/>
                  </a:cubicBezTo>
                  <a:cubicBezTo>
                    <a:pt x="75" y="35"/>
                    <a:pt x="92" y="35"/>
                    <a:pt x="109" y="32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0"/>
                    <a:pt x="120" y="29"/>
                    <a:pt x="122" y="29"/>
                  </a:cubicBezTo>
                  <a:cubicBezTo>
                    <a:pt x="126" y="27"/>
                    <a:pt x="130" y="26"/>
                    <a:pt x="133" y="24"/>
                  </a:cubicBezTo>
                  <a:cubicBezTo>
                    <a:pt x="91" y="8"/>
                    <a:pt x="45" y="0"/>
                    <a:pt x="0" y="2"/>
                  </a:cubicBezTo>
                  <a:cubicBezTo>
                    <a:pt x="6" y="8"/>
                    <a:pt x="13" y="14"/>
                    <a:pt x="21" y="18"/>
                  </a:cubicBezTo>
                  <a:lnTo>
                    <a:pt x="29" y="22"/>
                  </a:lnTo>
                  <a:close/>
                </a:path>
              </a:pathLst>
            </a:custGeom>
            <a:solidFill>
              <a:srgbClr val="736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5C98A308-F5DC-4106-8E3B-06294C7F0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8" y="1451"/>
              <a:ext cx="392" cy="752"/>
            </a:xfrm>
            <a:custGeom>
              <a:avLst/>
              <a:gdLst>
                <a:gd name="T0" fmla="*/ 16 w 220"/>
                <a:gd name="T1" fmla="*/ 93 h 423"/>
                <a:gd name="T2" fmla="*/ 3 w 220"/>
                <a:gd name="T3" fmla="*/ 279 h 423"/>
                <a:gd name="T4" fmla="*/ 9 w 220"/>
                <a:gd name="T5" fmla="*/ 360 h 423"/>
                <a:gd name="T6" fmla="*/ 21 w 220"/>
                <a:gd name="T7" fmla="*/ 423 h 423"/>
                <a:gd name="T8" fmla="*/ 80 w 220"/>
                <a:gd name="T9" fmla="*/ 420 h 423"/>
                <a:gd name="T10" fmla="*/ 109 w 220"/>
                <a:gd name="T11" fmla="*/ 420 h 423"/>
                <a:gd name="T12" fmla="*/ 137 w 220"/>
                <a:gd name="T13" fmla="*/ 359 h 423"/>
                <a:gd name="T14" fmla="*/ 173 w 220"/>
                <a:gd name="T15" fmla="*/ 276 h 423"/>
                <a:gd name="T16" fmla="*/ 220 w 220"/>
                <a:gd name="T17" fmla="*/ 124 h 423"/>
                <a:gd name="T18" fmla="*/ 123 w 220"/>
                <a:gd name="T19" fmla="*/ 0 h 423"/>
                <a:gd name="T20" fmla="*/ 19 w 220"/>
                <a:gd name="T21" fmla="*/ 80 h 423"/>
                <a:gd name="T22" fmla="*/ 16 w 220"/>
                <a:gd name="T23" fmla="*/ 9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" h="423">
                  <a:moveTo>
                    <a:pt x="16" y="93"/>
                  </a:moveTo>
                  <a:cubicBezTo>
                    <a:pt x="5" y="155"/>
                    <a:pt x="0" y="217"/>
                    <a:pt x="3" y="279"/>
                  </a:cubicBezTo>
                  <a:cubicBezTo>
                    <a:pt x="4" y="307"/>
                    <a:pt x="7" y="333"/>
                    <a:pt x="9" y="360"/>
                  </a:cubicBezTo>
                  <a:cubicBezTo>
                    <a:pt x="11" y="382"/>
                    <a:pt x="14" y="403"/>
                    <a:pt x="21" y="423"/>
                  </a:cubicBezTo>
                  <a:cubicBezTo>
                    <a:pt x="41" y="419"/>
                    <a:pt x="63" y="421"/>
                    <a:pt x="80" y="420"/>
                  </a:cubicBezTo>
                  <a:cubicBezTo>
                    <a:pt x="90" y="420"/>
                    <a:pt x="100" y="420"/>
                    <a:pt x="109" y="420"/>
                  </a:cubicBezTo>
                  <a:cubicBezTo>
                    <a:pt x="121" y="400"/>
                    <a:pt x="129" y="380"/>
                    <a:pt x="137" y="359"/>
                  </a:cubicBezTo>
                  <a:cubicBezTo>
                    <a:pt x="149" y="331"/>
                    <a:pt x="162" y="304"/>
                    <a:pt x="173" y="276"/>
                  </a:cubicBezTo>
                  <a:cubicBezTo>
                    <a:pt x="193" y="227"/>
                    <a:pt x="211" y="176"/>
                    <a:pt x="220" y="124"/>
                  </a:cubicBezTo>
                  <a:cubicBezTo>
                    <a:pt x="218" y="73"/>
                    <a:pt x="183" y="0"/>
                    <a:pt x="123" y="0"/>
                  </a:cubicBezTo>
                  <a:cubicBezTo>
                    <a:pt x="70" y="0"/>
                    <a:pt x="46" y="41"/>
                    <a:pt x="19" y="80"/>
                  </a:cubicBezTo>
                  <a:cubicBezTo>
                    <a:pt x="18" y="84"/>
                    <a:pt x="17" y="89"/>
                    <a:pt x="16" y="93"/>
                  </a:cubicBezTo>
                </a:path>
              </a:pathLst>
            </a:custGeom>
            <a:solidFill>
              <a:srgbClr val="FF7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4FF46131-7FAF-4FDA-BCBF-1F6BD5B89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" y="2094"/>
              <a:ext cx="210" cy="109"/>
            </a:xfrm>
            <a:custGeom>
              <a:avLst/>
              <a:gdLst>
                <a:gd name="T0" fmla="*/ 0 w 118"/>
                <a:gd name="T1" fmla="*/ 0 h 61"/>
                <a:gd name="T2" fmla="*/ 12 w 118"/>
                <a:gd name="T3" fmla="*/ 61 h 61"/>
                <a:gd name="T4" fmla="*/ 71 w 118"/>
                <a:gd name="T5" fmla="*/ 58 h 61"/>
                <a:gd name="T6" fmla="*/ 100 w 118"/>
                <a:gd name="T7" fmla="*/ 58 h 61"/>
                <a:gd name="T8" fmla="*/ 118 w 118"/>
                <a:gd name="T9" fmla="*/ 22 h 61"/>
                <a:gd name="T10" fmla="*/ 0 w 118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61">
                  <a:moveTo>
                    <a:pt x="0" y="0"/>
                  </a:moveTo>
                  <a:cubicBezTo>
                    <a:pt x="2" y="21"/>
                    <a:pt x="5" y="41"/>
                    <a:pt x="12" y="61"/>
                  </a:cubicBezTo>
                  <a:cubicBezTo>
                    <a:pt x="32" y="57"/>
                    <a:pt x="54" y="59"/>
                    <a:pt x="71" y="58"/>
                  </a:cubicBezTo>
                  <a:cubicBezTo>
                    <a:pt x="81" y="58"/>
                    <a:pt x="91" y="58"/>
                    <a:pt x="100" y="58"/>
                  </a:cubicBezTo>
                  <a:cubicBezTo>
                    <a:pt x="107" y="46"/>
                    <a:pt x="113" y="34"/>
                    <a:pt x="118" y="22"/>
                  </a:cubicBezTo>
                  <a:cubicBezTo>
                    <a:pt x="80" y="28"/>
                    <a:pt x="33" y="21"/>
                    <a:pt x="0" y="0"/>
                  </a:cubicBezTo>
                </a:path>
              </a:pathLst>
            </a:custGeom>
            <a:solidFill>
              <a:srgbClr val="FF4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3CB53EC3-7223-462B-8F60-9A5AD3907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" y="1242"/>
              <a:ext cx="372" cy="367"/>
            </a:xfrm>
            <a:custGeom>
              <a:avLst/>
              <a:gdLst>
                <a:gd name="T0" fmla="*/ 113 w 209"/>
                <a:gd name="T1" fmla="*/ 111 h 207"/>
                <a:gd name="T2" fmla="*/ 203 w 209"/>
                <a:gd name="T3" fmla="*/ 207 h 207"/>
                <a:gd name="T4" fmla="*/ 203 w 209"/>
                <a:gd name="T5" fmla="*/ 206 h 207"/>
                <a:gd name="T6" fmla="*/ 208 w 209"/>
                <a:gd name="T7" fmla="*/ 96 h 207"/>
                <a:gd name="T8" fmla="*/ 192 w 209"/>
                <a:gd name="T9" fmla="*/ 12 h 207"/>
                <a:gd name="T10" fmla="*/ 127 w 209"/>
                <a:gd name="T11" fmla="*/ 12 h 207"/>
                <a:gd name="T12" fmla="*/ 96 w 209"/>
                <a:gd name="T13" fmla="*/ 0 h 207"/>
                <a:gd name="T14" fmla="*/ 0 w 209"/>
                <a:gd name="T15" fmla="*/ 180 h 207"/>
                <a:gd name="T16" fmla="*/ 113 w 209"/>
                <a:gd name="T17" fmla="*/ 11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207">
                  <a:moveTo>
                    <a:pt x="113" y="111"/>
                  </a:moveTo>
                  <a:cubicBezTo>
                    <a:pt x="154" y="121"/>
                    <a:pt x="193" y="163"/>
                    <a:pt x="203" y="207"/>
                  </a:cubicBezTo>
                  <a:cubicBezTo>
                    <a:pt x="203" y="207"/>
                    <a:pt x="203" y="206"/>
                    <a:pt x="203" y="206"/>
                  </a:cubicBezTo>
                  <a:cubicBezTo>
                    <a:pt x="206" y="169"/>
                    <a:pt x="209" y="132"/>
                    <a:pt x="208" y="96"/>
                  </a:cubicBezTo>
                  <a:cubicBezTo>
                    <a:pt x="208" y="72"/>
                    <a:pt x="207" y="35"/>
                    <a:pt x="192" y="12"/>
                  </a:cubicBezTo>
                  <a:cubicBezTo>
                    <a:pt x="171" y="18"/>
                    <a:pt x="149" y="18"/>
                    <a:pt x="127" y="12"/>
                  </a:cubicBezTo>
                  <a:cubicBezTo>
                    <a:pt x="116" y="9"/>
                    <a:pt x="106" y="5"/>
                    <a:pt x="96" y="0"/>
                  </a:cubicBezTo>
                  <a:cubicBezTo>
                    <a:pt x="40" y="38"/>
                    <a:pt x="14" y="114"/>
                    <a:pt x="0" y="180"/>
                  </a:cubicBezTo>
                  <a:cubicBezTo>
                    <a:pt x="24" y="139"/>
                    <a:pt x="59" y="97"/>
                    <a:pt x="113" y="111"/>
                  </a:cubicBezTo>
                </a:path>
              </a:pathLst>
            </a:custGeom>
            <a:solidFill>
              <a:srgbClr val="FF9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7045031F-8097-4435-A827-C5EE8188A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" y="1434"/>
              <a:ext cx="278" cy="795"/>
            </a:xfrm>
            <a:custGeom>
              <a:avLst/>
              <a:gdLst>
                <a:gd name="T0" fmla="*/ 128 w 156"/>
                <a:gd name="T1" fmla="*/ 447 h 448"/>
                <a:gd name="T2" fmla="*/ 156 w 156"/>
                <a:gd name="T3" fmla="*/ 434 h 448"/>
                <a:gd name="T4" fmla="*/ 145 w 156"/>
                <a:gd name="T5" fmla="*/ 383 h 448"/>
                <a:gd name="T6" fmla="*/ 137 w 156"/>
                <a:gd name="T7" fmla="*/ 289 h 448"/>
                <a:gd name="T8" fmla="*/ 152 w 156"/>
                <a:gd name="T9" fmla="*/ 99 h 448"/>
                <a:gd name="T10" fmla="*/ 77 w 156"/>
                <a:gd name="T11" fmla="*/ 10 h 448"/>
                <a:gd name="T12" fmla="*/ 7 w 156"/>
                <a:gd name="T13" fmla="*/ 73 h 448"/>
                <a:gd name="T14" fmla="*/ 1 w 156"/>
                <a:gd name="T15" fmla="*/ 150 h 448"/>
                <a:gd name="T16" fmla="*/ 126 w 156"/>
                <a:gd name="T17" fmla="*/ 448 h 448"/>
                <a:gd name="T18" fmla="*/ 128 w 156"/>
                <a:gd name="T19" fmla="*/ 447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448">
                  <a:moveTo>
                    <a:pt x="128" y="447"/>
                  </a:moveTo>
                  <a:cubicBezTo>
                    <a:pt x="136" y="440"/>
                    <a:pt x="146" y="436"/>
                    <a:pt x="156" y="434"/>
                  </a:cubicBezTo>
                  <a:cubicBezTo>
                    <a:pt x="149" y="418"/>
                    <a:pt x="147" y="400"/>
                    <a:pt x="145" y="383"/>
                  </a:cubicBezTo>
                  <a:cubicBezTo>
                    <a:pt x="142" y="352"/>
                    <a:pt x="138" y="321"/>
                    <a:pt x="137" y="289"/>
                  </a:cubicBezTo>
                  <a:cubicBezTo>
                    <a:pt x="135" y="226"/>
                    <a:pt x="140" y="162"/>
                    <a:pt x="152" y="99"/>
                  </a:cubicBezTo>
                  <a:cubicBezTo>
                    <a:pt x="148" y="59"/>
                    <a:pt x="130" y="0"/>
                    <a:pt x="77" y="10"/>
                  </a:cubicBezTo>
                  <a:cubicBezTo>
                    <a:pt x="43" y="17"/>
                    <a:pt x="21" y="43"/>
                    <a:pt x="7" y="73"/>
                  </a:cubicBezTo>
                  <a:cubicBezTo>
                    <a:pt x="2" y="98"/>
                    <a:pt x="0" y="124"/>
                    <a:pt x="1" y="150"/>
                  </a:cubicBezTo>
                  <a:cubicBezTo>
                    <a:pt x="4" y="262"/>
                    <a:pt x="58" y="361"/>
                    <a:pt x="126" y="448"/>
                  </a:cubicBezTo>
                  <a:cubicBezTo>
                    <a:pt x="127" y="448"/>
                    <a:pt x="128" y="447"/>
                    <a:pt x="128" y="447"/>
                  </a:cubicBezTo>
                </a:path>
              </a:pathLst>
            </a:custGeom>
            <a:solidFill>
              <a:srgbClr val="A4DD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103AB57D-6E3F-4B63-A1D4-B4E600027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" y="1647"/>
              <a:ext cx="278" cy="582"/>
            </a:xfrm>
            <a:custGeom>
              <a:avLst/>
              <a:gdLst>
                <a:gd name="T0" fmla="*/ 144 w 156"/>
                <a:gd name="T1" fmla="*/ 251 h 328"/>
                <a:gd name="T2" fmla="*/ 64 w 156"/>
                <a:gd name="T3" fmla="*/ 169 h 328"/>
                <a:gd name="T4" fmla="*/ 1 w 156"/>
                <a:gd name="T5" fmla="*/ 0 h 328"/>
                <a:gd name="T6" fmla="*/ 1 w 156"/>
                <a:gd name="T7" fmla="*/ 30 h 328"/>
                <a:gd name="T8" fmla="*/ 126 w 156"/>
                <a:gd name="T9" fmla="*/ 328 h 328"/>
                <a:gd name="T10" fmla="*/ 128 w 156"/>
                <a:gd name="T11" fmla="*/ 327 h 328"/>
                <a:gd name="T12" fmla="*/ 156 w 156"/>
                <a:gd name="T13" fmla="*/ 314 h 328"/>
                <a:gd name="T14" fmla="*/ 145 w 156"/>
                <a:gd name="T15" fmla="*/ 263 h 328"/>
                <a:gd name="T16" fmla="*/ 144 w 156"/>
                <a:gd name="T17" fmla="*/ 2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328">
                  <a:moveTo>
                    <a:pt x="144" y="251"/>
                  </a:moveTo>
                  <a:cubicBezTo>
                    <a:pt x="111" y="231"/>
                    <a:pt x="85" y="203"/>
                    <a:pt x="64" y="169"/>
                  </a:cubicBezTo>
                  <a:cubicBezTo>
                    <a:pt x="35" y="122"/>
                    <a:pt x="9" y="61"/>
                    <a:pt x="1" y="0"/>
                  </a:cubicBezTo>
                  <a:cubicBezTo>
                    <a:pt x="0" y="10"/>
                    <a:pt x="0" y="20"/>
                    <a:pt x="1" y="30"/>
                  </a:cubicBezTo>
                  <a:cubicBezTo>
                    <a:pt x="4" y="142"/>
                    <a:pt x="58" y="241"/>
                    <a:pt x="126" y="328"/>
                  </a:cubicBezTo>
                  <a:cubicBezTo>
                    <a:pt x="127" y="328"/>
                    <a:pt x="128" y="327"/>
                    <a:pt x="128" y="327"/>
                  </a:cubicBezTo>
                  <a:cubicBezTo>
                    <a:pt x="136" y="320"/>
                    <a:pt x="146" y="316"/>
                    <a:pt x="156" y="314"/>
                  </a:cubicBezTo>
                  <a:cubicBezTo>
                    <a:pt x="149" y="298"/>
                    <a:pt x="147" y="280"/>
                    <a:pt x="145" y="263"/>
                  </a:cubicBezTo>
                  <a:cubicBezTo>
                    <a:pt x="145" y="259"/>
                    <a:pt x="144" y="255"/>
                    <a:pt x="144" y="251"/>
                  </a:cubicBezTo>
                </a:path>
              </a:pathLst>
            </a:custGeom>
            <a:solidFill>
              <a:srgbClr val="736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7B85FD07-83DC-4F21-A276-8BA34898E8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7" y="2210"/>
              <a:ext cx="386" cy="74"/>
            </a:xfrm>
            <a:custGeom>
              <a:avLst/>
              <a:gdLst>
                <a:gd name="T0" fmla="*/ 208 w 217"/>
                <a:gd name="T1" fmla="*/ 14 h 42"/>
                <a:gd name="T2" fmla="*/ 199 w 217"/>
                <a:gd name="T3" fmla="*/ 9 h 42"/>
                <a:gd name="T4" fmla="*/ 197 w 217"/>
                <a:gd name="T5" fmla="*/ 8 h 42"/>
                <a:gd name="T6" fmla="*/ 183 w 217"/>
                <a:gd name="T7" fmla="*/ 4 h 42"/>
                <a:gd name="T8" fmla="*/ 147 w 217"/>
                <a:gd name="T9" fmla="*/ 0 h 42"/>
                <a:gd name="T10" fmla="*/ 143 w 217"/>
                <a:gd name="T11" fmla="*/ 0 h 42"/>
                <a:gd name="T12" fmla="*/ 134 w 217"/>
                <a:gd name="T13" fmla="*/ 0 h 42"/>
                <a:gd name="T14" fmla="*/ 87 w 217"/>
                <a:gd name="T15" fmla="*/ 1 h 42"/>
                <a:gd name="T16" fmla="*/ 53 w 217"/>
                <a:gd name="T17" fmla="*/ 2 h 42"/>
                <a:gd name="T18" fmla="*/ 45 w 217"/>
                <a:gd name="T19" fmla="*/ 3 h 42"/>
                <a:gd name="T20" fmla="*/ 28 w 217"/>
                <a:gd name="T21" fmla="*/ 9 h 42"/>
                <a:gd name="T22" fmla="*/ 17 w 217"/>
                <a:gd name="T23" fmla="*/ 17 h 42"/>
                <a:gd name="T24" fmla="*/ 12 w 217"/>
                <a:gd name="T25" fmla="*/ 22 h 42"/>
                <a:gd name="T26" fmla="*/ 6 w 217"/>
                <a:gd name="T27" fmla="*/ 42 h 42"/>
                <a:gd name="T28" fmla="*/ 14 w 217"/>
                <a:gd name="T29" fmla="*/ 40 h 42"/>
                <a:gd name="T30" fmla="*/ 62 w 217"/>
                <a:gd name="T31" fmla="*/ 23 h 42"/>
                <a:gd name="T32" fmla="*/ 66 w 217"/>
                <a:gd name="T33" fmla="*/ 22 h 42"/>
                <a:gd name="T34" fmla="*/ 99 w 217"/>
                <a:gd name="T35" fmla="*/ 20 h 42"/>
                <a:gd name="T36" fmla="*/ 199 w 217"/>
                <a:gd name="T37" fmla="*/ 35 h 42"/>
                <a:gd name="T38" fmla="*/ 204 w 217"/>
                <a:gd name="T39" fmla="*/ 36 h 42"/>
                <a:gd name="T40" fmla="*/ 209 w 217"/>
                <a:gd name="T41" fmla="*/ 14 h 42"/>
                <a:gd name="T42" fmla="*/ 208 w 217"/>
                <a:gd name="T43" fmla="*/ 14 h 42"/>
                <a:gd name="T44" fmla="*/ 199 w 217"/>
                <a:gd name="T45" fmla="*/ 27 h 42"/>
                <a:gd name="T46" fmla="*/ 195 w 217"/>
                <a:gd name="T47" fmla="*/ 24 h 42"/>
                <a:gd name="T48" fmla="*/ 199 w 217"/>
                <a:gd name="T49" fmla="*/ 22 h 42"/>
                <a:gd name="T50" fmla="*/ 201 w 217"/>
                <a:gd name="T51" fmla="*/ 24 h 42"/>
                <a:gd name="T52" fmla="*/ 199 w 217"/>
                <a:gd name="T53" fmla="*/ 27 h 42"/>
                <a:gd name="T54" fmla="*/ 203 w 217"/>
                <a:gd name="T55" fmla="*/ 22 h 42"/>
                <a:gd name="T56" fmla="*/ 197 w 217"/>
                <a:gd name="T57" fmla="*/ 16 h 42"/>
                <a:gd name="T58" fmla="*/ 199 w 217"/>
                <a:gd name="T59" fmla="*/ 14 h 42"/>
                <a:gd name="T60" fmla="*/ 206 w 217"/>
                <a:gd name="T61" fmla="*/ 20 h 42"/>
                <a:gd name="T62" fmla="*/ 203 w 217"/>
                <a:gd name="T63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7" h="42">
                  <a:moveTo>
                    <a:pt x="208" y="14"/>
                  </a:moveTo>
                  <a:cubicBezTo>
                    <a:pt x="199" y="9"/>
                    <a:pt x="199" y="9"/>
                    <a:pt x="199" y="9"/>
                  </a:cubicBezTo>
                  <a:cubicBezTo>
                    <a:pt x="198" y="9"/>
                    <a:pt x="197" y="8"/>
                    <a:pt x="197" y="8"/>
                  </a:cubicBezTo>
                  <a:cubicBezTo>
                    <a:pt x="192" y="6"/>
                    <a:pt x="187" y="5"/>
                    <a:pt x="183" y="4"/>
                  </a:cubicBezTo>
                  <a:cubicBezTo>
                    <a:pt x="171" y="2"/>
                    <a:pt x="159" y="0"/>
                    <a:pt x="147" y="0"/>
                  </a:cubicBezTo>
                  <a:cubicBezTo>
                    <a:pt x="145" y="0"/>
                    <a:pt x="144" y="0"/>
                    <a:pt x="143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18" y="0"/>
                    <a:pt x="103" y="1"/>
                    <a:pt x="87" y="1"/>
                  </a:cubicBezTo>
                  <a:cubicBezTo>
                    <a:pt x="78" y="1"/>
                    <a:pt x="65" y="1"/>
                    <a:pt x="53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38" y="4"/>
                    <a:pt x="32" y="6"/>
                    <a:pt x="28" y="9"/>
                  </a:cubicBezTo>
                  <a:cubicBezTo>
                    <a:pt x="25" y="10"/>
                    <a:pt x="21" y="13"/>
                    <a:pt x="17" y="17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5" y="29"/>
                    <a:pt x="0" y="37"/>
                    <a:pt x="6" y="42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7" y="30"/>
                    <a:pt x="45" y="25"/>
                    <a:pt x="62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78" y="21"/>
                    <a:pt x="89" y="20"/>
                    <a:pt x="99" y="20"/>
                  </a:cubicBezTo>
                  <a:cubicBezTo>
                    <a:pt x="131" y="19"/>
                    <a:pt x="170" y="19"/>
                    <a:pt x="199" y="35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15" y="30"/>
                    <a:pt x="217" y="23"/>
                    <a:pt x="209" y="14"/>
                  </a:cubicBezTo>
                  <a:cubicBezTo>
                    <a:pt x="209" y="14"/>
                    <a:pt x="208" y="14"/>
                    <a:pt x="208" y="14"/>
                  </a:cubicBezTo>
                  <a:moveTo>
                    <a:pt x="199" y="27"/>
                  </a:moveTo>
                  <a:cubicBezTo>
                    <a:pt x="197" y="27"/>
                    <a:pt x="196" y="25"/>
                    <a:pt x="195" y="24"/>
                  </a:cubicBezTo>
                  <a:cubicBezTo>
                    <a:pt x="194" y="22"/>
                    <a:pt x="197" y="19"/>
                    <a:pt x="199" y="22"/>
                  </a:cubicBezTo>
                  <a:cubicBezTo>
                    <a:pt x="199" y="23"/>
                    <a:pt x="200" y="23"/>
                    <a:pt x="201" y="24"/>
                  </a:cubicBezTo>
                  <a:cubicBezTo>
                    <a:pt x="202" y="26"/>
                    <a:pt x="201" y="28"/>
                    <a:pt x="199" y="27"/>
                  </a:cubicBezTo>
                  <a:moveTo>
                    <a:pt x="203" y="22"/>
                  </a:moveTo>
                  <a:cubicBezTo>
                    <a:pt x="201" y="21"/>
                    <a:pt x="199" y="18"/>
                    <a:pt x="197" y="16"/>
                  </a:cubicBezTo>
                  <a:cubicBezTo>
                    <a:pt x="196" y="15"/>
                    <a:pt x="198" y="13"/>
                    <a:pt x="199" y="14"/>
                  </a:cubicBezTo>
                  <a:cubicBezTo>
                    <a:pt x="202" y="15"/>
                    <a:pt x="205" y="17"/>
                    <a:pt x="206" y="20"/>
                  </a:cubicBezTo>
                  <a:cubicBezTo>
                    <a:pt x="206" y="21"/>
                    <a:pt x="205" y="23"/>
                    <a:pt x="203" y="22"/>
                  </a:cubicBezTo>
                </a:path>
              </a:pathLst>
            </a:custGeom>
            <a:solidFill>
              <a:srgbClr val="F7B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10482CFE-7EE6-4A51-9397-F8EBEE4B5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3" y="2469"/>
              <a:ext cx="340" cy="203"/>
            </a:xfrm>
            <a:custGeom>
              <a:avLst/>
              <a:gdLst>
                <a:gd name="T0" fmla="*/ 9 w 191"/>
                <a:gd name="T1" fmla="*/ 11 h 114"/>
                <a:gd name="T2" fmla="*/ 10 w 191"/>
                <a:gd name="T3" fmla="*/ 99 h 114"/>
                <a:gd name="T4" fmla="*/ 95 w 191"/>
                <a:gd name="T5" fmla="*/ 112 h 114"/>
                <a:gd name="T6" fmla="*/ 176 w 191"/>
                <a:gd name="T7" fmla="*/ 100 h 114"/>
                <a:gd name="T8" fmla="*/ 185 w 191"/>
                <a:gd name="T9" fmla="*/ 52 h 114"/>
                <a:gd name="T10" fmla="*/ 191 w 191"/>
                <a:gd name="T11" fmla="*/ 20 h 114"/>
                <a:gd name="T12" fmla="*/ 9 w 191"/>
                <a:gd name="T13" fmla="*/ 11 h 114"/>
                <a:gd name="T14" fmla="*/ 162 w 191"/>
                <a:gd name="T15" fmla="*/ 80 h 114"/>
                <a:gd name="T16" fmla="*/ 166 w 191"/>
                <a:gd name="T17" fmla="*/ 77 h 114"/>
                <a:gd name="T18" fmla="*/ 168 w 191"/>
                <a:gd name="T19" fmla="*/ 79 h 114"/>
                <a:gd name="T20" fmla="*/ 164 w 191"/>
                <a:gd name="T21" fmla="*/ 83 h 114"/>
                <a:gd name="T22" fmla="*/ 162 w 191"/>
                <a:gd name="T23" fmla="*/ 80 h 114"/>
                <a:gd name="T24" fmla="*/ 159 w 191"/>
                <a:gd name="T25" fmla="*/ 94 h 114"/>
                <a:gd name="T26" fmla="*/ 166 w 191"/>
                <a:gd name="T27" fmla="*/ 89 h 114"/>
                <a:gd name="T28" fmla="*/ 173 w 191"/>
                <a:gd name="T29" fmla="*/ 85 h 114"/>
                <a:gd name="T30" fmla="*/ 176 w 191"/>
                <a:gd name="T31" fmla="*/ 88 h 114"/>
                <a:gd name="T32" fmla="*/ 169 w 191"/>
                <a:gd name="T33" fmla="*/ 95 h 114"/>
                <a:gd name="T34" fmla="*/ 160 w 191"/>
                <a:gd name="T35" fmla="*/ 99 h 114"/>
                <a:gd name="T36" fmla="*/ 159 w 191"/>
                <a:gd name="T37" fmla="*/ 9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1" h="114">
                  <a:moveTo>
                    <a:pt x="9" y="11"/>
                  </a:moveTo>
                  <a:cubicBezTo>
                    <a:pt x="4" y="40"/>
                    <a:pt x="0" y="71"/>
                    <a:pt x="10" y="99"/>
                  </a:cubicBezTo>
                  <a:cubicBezTo>
                    <a:pt x="37" y="112"/>
                    <a:pt x="65" y="114"/>
                    <a:pt x="95" y="112"/>
                  </a:cubicBezTo>
                  <a:cubicBezTo>
                    <a:pt x="119" y="111"/>
                    <a:pt x="154" y="111"/>
                    <a:pt x="176" y="100"/>
                  </a:cubicBezTo>
                  <a:cubicBezTo>
                    <a:pt x="182" y="85"/>
                    <a:pt x="182" y="67"/>
                    <a:pt x="185" y="52"/>
                  </a:cubicBezTo>
                  <a:cubicBezTo>
                    <a:pt x="186" y="41"/>
                    <a:pt x="188" y="30"/>
                    <a:pt x="191" y="20"/>
                  </a:cubicBezTo>
                  <a:cubicBezTo>
                    <a:pt x="130" y="6"/>
                    <a:pt x="71" y="0"/>
                    <a:pt x="9" y="11"/>
                  </a:cubicBezTo>
                  <a:moveTo>
                    <a:pt x="162" y="80"/>
                  </a:moveTo>
                  <a:cubicBezTo>
                    <a:pt x="163" y="79"/>
                    <a:pt x="164" y="78"/>
                    <a:pt x="166" y="77"/>
                  </a:cubicBezTo>
                  <a:cubicBezTo>
                    <a:pt x="167" y="76"/>
                    <a:pt x="169" y="78"/>
                    <a:pt x="168" y="79"/>
                  </a:cubicBezTo>
                  <a:cubicBezTo>
                    <a:pt x="167" y="81"/>
                    <a:pt x="165" y="82"/>
                    <a:pt x="164" y="83"/>
                  </a:cubicBezTo>
                  <a:cubicBezTo>
                    <a:pt x="162" y="84"/>
                    <a:pt x="160" y="81"/>
                    <a:pt x="162" y="80"/>
                  </a:cubicBezTo>
                  <a:moveTo>
                    <a:pt x="159" y="94"/>
                  </a:moveTo>
                  <a:cubicBezTo>
                    <a:pt x="161" y="93"/>
                    <a:pt x="164" y="91"/>
                    <a:pt x="166" y="89"/>
                  </a:cubicBezTo>
                  <a:cubicBezTo>
                    <a:pt x="168" y="88"/>
                    <a:pt x="170" y="86"/>
                    <a:pt x="173" y="85"/>
                  </a:cubicBezTo>
                  <a:cubicBezTo>
                    <a:pt x="174" y="85"/>
                    <a:pt x="176" y="86"/>
                    <a:pt x="176" y="88"/>
                  </a:cubicBezTo>
                  <a:cubicBezTo>
                    <a:pt x="175" y="91"/>
                    <a:pt x="172" y="94"/>
                    <a:pt x="169" y="95"/>
                  </a:cubicBezTo>
                  <a:cubicBezTo>
                    <a:pt x="167" y="97"/>
                    <a:pt x="163" y="99"/>
                    <a:pt x="160" y="99"/>
                  </a:cubicBezTo>
                  <a:cubicBezTo>
                    <a:pt x="157" y="99"/>
                    <a:pt x="157" y="95"/>
                    <a:pt x="159" y="94"/>
                  </a:cubicBezTo>
                </a:path>
              </a:pathLst>
            </a:custGeom>
            <a:solidFill>
              <a:srgbClr val="F7B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5244571C-65EF-4656-A649-10EACB251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2595"/>
              <a:ext cx="305" cy="77"/>
            </a:xfrm>
            <a:custGeom>
              <a:avLst/>
              <a:gdLst>
                <a:gd name="T0" fmla="*/ 164 w 171"/>
                <a:gd name="T1" fmla="*/ 25 h 43"/>
                <a:gd name="T2" fmla="*/ 155 w 171"/>
                <a:gd name="T3" fmla="*/ 28 h 43"/>
                <a:gd name="T4" fmla="*/ 154 w 171"/>
                <a:gd name="T5" fmla="*/ 23 h 43"/>
                <a:gd name="T6" fmla="*/ 157 w 171"/>
                <a:gd name="T7" fmla="*/ 21 h 43"/>
                <a:gd name="T8" fmla="*/ 113 w 171"/>
                <a:gd name="T9" fmla="*/ 7 h 43"/>
                <a:gd name="T10" fmla="*/ 0 w 171"/>
                <a:gd name="T11" fmla="*/ 7 h 43"/>
                <a:gd name="T12" fmla="*/ 5 w 171"/>
                <a:gd name="T13" fmla="*/ 28 h 43"/>
                <a:gd name="T14" fmla="*/ 90 w 171"/>
                <a:gd name="T15" fmla="*/ 41 h 43"/>
                <a:gd name="T16" fmla="*/ 171 w 171"/>
                <a:gd name="T17" fmla="*/ 29 h 43"/>
                <a:gd name="T18" fmla="*/ 164 w 171"/>
                <a:gd name="T19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43">
                  <a:moveTo>
                    <a:pt x="164" y="25"/>
                  </a:moveTo>
                  <a:cubicBezTo>
                    <a:pt x="161" y="27"/>
                    <a:pt x="158" y="28"/>
                    <a:pt x="155" y="28"/>
                  </a:cubicBezTo>
                  <a:cubicBezTo>
                    <a:pt x="152" y="28"/>
                    <a:pt x="152" y="24"/>
                    <a:pt x="154" y="23"/>
                  </a:cubicBezTo>
                  <a:cubicBezTo>
                    <a:pt x="155" y="22"/>
                    <a:pt x="156" y="22"/>
                    <a:pt x="157" y="21"/>
                  </a:cubicBezTo>
                  <a:cubicBezTo>
                    <a:pt x="143" y="15"/>
                    <a:pt x="129" y="10"/>
                    <a:pt x="113" y="7"/>
                  </a:cubicBezTo>
                  <a:cubicBezTo>
                    <a:pt x="75" y="0"/>
                    <a:pt x="38" y="8"/>
                    <a:pt x="0" y="7"/>
                  </a:cubicBezTo>
                  <a:cubicBezTo>
                    <a:pt x="1" y="14"/>
                    <a:pt x="2" y="21"/>
                    <a:pt x="5" y="28"/>
                  </a:cubicBezTo>
                  <a:cubicBezTo>
                    <a:pt x="32" y="41"/>
                    <a:pt x="60" y="43"/>
                    <a:pt x="90" y="41"/>
                  </a:cubicBezTo>
                  <a:cubicBezTo>
                    <a:pt x="113" y="40"/>
                    <a:pt x="149" y="40"/>
                    <a:pt x="171" y="29"/>
                  </a:cubicBezTo>
                  <a:cubicBezTo>
                    <a:pt x="168" y="27"/>
                    <a:pt x="166" y="26"/>
                    <a:pt x="164" y="25"/>
                  </a:cubicBezTo>
                </a:path>
              </a:pathLst>
            </a:custGeom>
            <a:solidFill>
              <a:srgbClr val="FF8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1C1D0976-A32C-4E2B-A9DF-EC2301E20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" y="2444"/>
              <a:ext cx="328" cy="48"/>
            </a:xfrm>
            <a:custGeom>
              <a:avLst/>
              <a:gdLst>
                <a:gd name="T0" fmla="*/ 118 w 184"/>
                <a:gd name="T1" fmla="*/ 3 h 27"/>
                <a:gd name="T2" fmla="*/ 86 w 184"/>
                <a:gd name="T3" fmla="*/ 0 h 27"/>
                <a:gd name="T4" fmla="*/ 63 w 184"/>
                <a:gd name="T5" fmla="*/ 0 h 27"/>
                <a:gd name="T6" fmla="*/ 59 w 184"/>
                <a:gd name="T7" fmla="*/ 0 h 27"/>
                <a:gd name="T8" fmla="*/ 3 w 184"/>
                <a:gd name="T9" fmla="*/ 6 h 27"/>
                <a:gd name="T10" fmla="*/ 0 w 184"/>
                <a:gd name="T11" fmla="*/ 20 h 27"/>
                <a:gd name="T12" fmla="*/ 182 w 184"/>
                <a:gd name="T13" fmla="*/ 27 h 27"/>
                <a:gd name="T14" fmla="*/ 184 w 184"/>
                <a:gd name="T15" fmla="*/ 17 h 27"/>
                <a:gd name="T16" fmla="*/ 122 w 184"/>
                <a:gd name="T17" fmla="*/ 4 h 27"/>
                <a:gd name="T18" fmla="*/ 118 w 184"/>
                <a:gd name="T1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27">
                  <a:moveTo>
                    <a:pt x="118" y="3"/>
                  </a:moveTo>
                  <a:cubicBezTo>
                    <a:pt x="108" y="2"/>
                    <a:pt x="97" y="1"/>
                    <a:pt x="86" y="0"/>
                  </a:cubicBezTo>
                  <a:cubicBezTo>
                    <a:pt x="78" y="0"/>
                    <a:pt x="71" y="0"/>
                    <a:pt x="6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1" y="1"/>
                    <a:pt x="22" y="2"/>
                    <a:pt x="3" y="6"/>
                  </a:cubicBezTo>
                  <a:cubicBezTo>
                    <a:pt x="2" y="11"/>
                    <a:pt x="1" y="15"/>
                    <a:pt x="0" y="20"/>
                  </a:cubicBezTo>
                  <a:cubicBezTo>
                    <a:pt x="58" y="6"/>
                    <a:pt x="125" y="7"/>
                    <a:pt x="182" y="27"/>
                  </a:cubicBezTo>
                  <a:cubicBezTo>
                    <a:pt x="183" y="24"/>
                    <a:pt x="183" y="20"/>
                    <a:pt x="184" y="17"/>
                  </a:cubicBezTo>
                  <a:cubicBezTo>
                    <a:pt x="163" y="12"/>
                    <a:pt x="143" y="7"/>
                    <a:pt x="122" y="4"/>
                  </a:cubicBezTo>
                  <a:lnTo>
                    <a:pt x="118" y="3"/>
                  </a:lnTo>
                  <a:close/>
                </a:path>
              </a:pathLst>
            </a:custGeom>
            <a:solidFill>
              <a:srgbClr val="F7B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51788231-5FD1-47FC-83CC-7EC49224A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1343"/>
              <a:ext cx="175" cy="609"/>
            </a:xfrm>
            <a:custGeom>
              <a:avLst/>
              <a:gdLst>
                <a:gd name="T0" fmla="*/ 81 w 98"/>
                <a:gd name="T1" fmla="*/ 49 h 343"/>
                <a:gd name="T2" fmla="*/ 30 w 98"/>
                <a:gd name="T3" fmla="*/ 0 h 343"/>
                <a:gd name="T4" fmla="*/ 28 w 98"/>
                <a:gd name="T5" fmla="*/ 5 h 343"/>
                <a:gd name="T6" fmla="*/ 67 w 98"/>
                <a:gd name="T7" fmla="*/ 147 h 343"/>
                <a:gd name="T8" fmla="*/ 43 w 98"/>
                <a:gd name="T9" fmla="*/ 241 h 343"/>
                <a:gd name="T10" fmla="*/ 3 w 98"/>
                <a:gd name="T11" fmla="*/ 328 h 343"/>
                <a:gd name="T12" fmla="*/ 16 w 98"/>
                <a:gd name="T13" fmla="*/ 338 h 343"/>
                <a:gd name="T14" fmla="*/ 72 w 98"/>
                <a:gd name="T15" fmla="*/ 255 h 343"/>
                <a:gd name="T16" fmla="*/ 96 w 98"/>
                <a:gd name="T17" fmla="*/ 141 h 343"/>
                <a:gd name="T18" fmla="*/ 81 w 98"/>
                <a:gd name="T19" fmla="*/ 4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343">
                  <a:moveTo>
                    <a:pt x="81" y="49"/>
                  </a:moveTo>
                  <a:cubicBezTo>
                    <a:pt x="72" y="28"/>
                    <a:pt x="56" y="0"/>
                    <a:pt x="30" y="0"/>
                  </a:cubicBezTo>
                  <a:cubicBezTo>
                    <a:pt x="28" y="0"/>
                    <a:pt x="26" y="3"/>
                    <a:pt x="28" y="5"/>
                  </a:cubicBezTo>
                  <a:cubicBezTo>
                    <a:pt x="67" y="41"/>
                    <a:pt x="71" y="97"/>
                    <a:pt x="67" y="147"/>
                  </a:cubicBezTo>
                  <a:cubicBezTo>
                    <a:pt x="65" y="179"/>
                    <a:pt x="55" y="211"/>
                    <a:pt x="43" y="241"/>
                  </a:cubicBezTo>
                  <a:cubicBezTo>
                    <a:pt x="32" y="271"/>
                    <a:pt x="12" y="298"/>
                    <a:pt x="3" y="328"/>
                  </a:cubicBezTo>
                  <a:cubicBezTo>
                    <a:pt x="0" y="336"/>
                    <a:pt x="9" y="343"/>
                    <a:pt x="16" y="338"/>
                  </a:cubicBezTo>
                  <a:cubicBezTo>
                    <a:pt x="44" y="320"/>
                    <a:pt x="60" y="286"/>
                    <a:pt x="72" y="255"/>
                  </a:cubicBezTo>
                  <a:cubicBezTo>
                    <a:pt x="87" y="219"/>
                    <a:pt x="95" y="180"/>
                    <a:pt x="96" y="141"/>
                  </a:cubicBezTo>
                  <a:cubicBezTo>
                    <a:pt x="98" y="110"/>
                    <a:pt x="93" y="77"/>
                    <a:pt x="81" y="4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CE73FADC-9ABF-445C-9403-87C271E88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1965"/>
              <a:ext cx="34" cy="55"/>
            </a:xfrm>
            <a:custGeom>
              <a:avLst/>
              <a:gdLst>
                <a:gd name="T0" fmla="*/ 18 w 19"/>
                <a:gd name="T1" fmla="*/ 14 h 31"/>
                <a:gd name="T2" fmla="*/ 17 w 19"/>
                <a:gd name="T3" fmla="*/ 10 h 31"/>
                <a:gd name="T4" fmla="*/ 16 w 19"/>
                <a:gd name="T5" fmla="*/ 8 h 31"/>
                <a:gd name="T6" fmla="*/ 16 w 19"/>
                <a:gd name="T7" fmla="*/ 8 h 31"/>
                <a:gd name="T8" fmla="*/ 8 w 19"/>
                <a:gd name="T9" fmla="*/ 0 h 31"/>
                <a:gd name="T10" fmla="*/ 0 w 19"/>
                <a:gd name="T11" fmla="*/ 8 h 31"/>
                <a:gd name="T12" fmla="*/ 1 w 19"/>
                <a:gd name="T13" fmla="*/ 17 h 31"/>
                <a:gd name="T14" fmla="*/ 6 w 19"/>
                <a:gd name="T15" fmla="*/ 26 h 31"/>
                <a:gd name="T16" fmla="*/ 19 w 19"/>
                <a:gd name="T17" fmla="*/ 21 h 31"/>
                <a:gd name="T18" fmla="*/ 18 w 19"/>
                <a:gd name="T1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1">
                  <a:moveTo>
                    <a:pt x="18" y="14"/>
                  </a:moveTo>
                  <a:cubicBezTo>
                    <a:pt x="17" y="12"/>
                    <a:pt x="17" y="11"/>
                    <a:pt x="17" y="10"/>
                  </a:cubicBezTo>
                  <a:cubicBezTo>
                    <a:pt x="16" y="10"/>
                    <a:pt x="16" y="9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"/>
                    <a:pt x="0" y="14"/>
                    <a:pt x="1" y="17"/>
                  </a:cubicBezTo>
                  <a:cubicBezTo>
                    <a:pt x="2" y="21"/>
                    <a:pt x="3" y="24"/>
                    <a:pt x="6" y="26"/>
                  </a:cubicBezTo>
                  <a:cubicBezTo>
                    <a:pt x="11" y="31"/>
                    <a:pt x="19" y="28"/>
                    <a:pt x="19" y="21"/>
                  </a:cubicBezTo>
                  <a:cubicBezTo>
                    <a:pt x="19" y="19"/>
                    <a:pt x="19" y="16"/>
                    <a:pt x="18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4E966CA3-2B90-4260-B70D-1CA54E863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3" y="1178"/>
              <a:ext cx="1101" cy="1511"/>
            </a:xfrm>
            <a:custGeom>
              <a:avLst/>
              <a:gdLst>
                <a:gd name="T0" fmla="*/ 445 w 619"/>
                <a:gd name="T1" fmla="*/ 26 h 851"/>
                <a:gd name="T2" fmla="*/ 281 w 619"/>
                <a:gd name="T3" fmla="*/ 2 h 851"/>
                <a:gd name="T4" fmla="*/ 174 w 619"/>
                <a:gd name="T5" fmla="*/ 629 h 851"/>
                <a:gd name="T6" fmla="*/ 145 w 619"/>
                <a:gd name="T7" fmla="*/ 723 h 851"/>
                <a:gd name="T8" fmla="*/ 147 w 619"/>
                <a:gd name="T9" fmla="*/ 831 h 851"/>
                <a:gd name="T10" fmla="*/ 287 w 619"/>
                <a:gd name="T11" fmla="*/ 842 h 851"/>
                <a:gd name="T12" fmla="*/ 320 w 619"/>
                <a:gd name="T13" fmla="*/ 834 h 851"/>
                <a:gd name="T14" fmla="*/ 329 w 619"/>
                <a:gd name="T15" fmla="*/ 804 h 851"/>
                <a:gd name="T16" fmla="*/ 341 w 619"/>
                <a:gd name="T17" fmla="*/ 736 h 851"/>
                <a:gd name="T18" fmla="*/ 372 w 619"/>
                <a:gd name="T19" fmla="*/ 625 h 851"/>
                <a:gd name="T20" fmla="*/ 570 w 619"/>
                <a:gd name="T21" fmla="*/ 122 h 851"/>
                <a:gd name="T22" fmla="*/ 433 w 619"/>
                <a:gd name="T23" fmla="*/ 257 h 851"/>
                <a:gd name="T24" fmla="*/ 422 w 619"/>
                <a:gd name="T25" fmla="*/ 46 h 851"/>
                <a:gd name="T26" fmla="*/ 336 w 619"/>
                <a:gd name="T27" fmla="*/ 147 h 851"/>
                <a:gd name="T28" fmla="*/ 350 w 619"/>
                <a:gd name="T29" fmla="*/ 48 h 851"/>
                <a:gd name="T30" fmla="*/ 426 w 619"/>
                <a:gd name="T31" fmla="*/ 242 h 851"/>
                <a:gd name="T32" fmla="*/ 420 w 619"/>
                <a:gd name="T33" fmla="*/ 278 h 851"/>
                <a:gd name="T34" fmla="*/ 309 w 619"/>
                <a:gd name="T35" fmla="*/ 574 h 851"/>
                <a:gd name="T36" fmla="*/ 209 w 619"/>
                <a:gd name="T37" fmla="*/ 514 h 851"/>
                <a:gd name="T38" fmla="*/ 219 w 619"/>
                <a:gd name="T39" fmla="*/ 234 h 851"/>
                <a:gd name="T40" fmla="*/ 432 w 619"/>
                <a:gd name="T41" fmla="*/ 32 h 851"/>
                <a:gd name="T42" fmla="*/ 408 w 619"/>
                <a:gd name="T43" fmla="*/ 40 h 851"/>
                <a:gd name="T44" fmla="*/ 320 w 619"/>
                <a:gd name="T45" fmla="*/ 26 h 851"/>
                <a:gd name="T46" fmla="*/ 188 w 619"/>
                <a:gd name="T47" fmla="*/ 39 h 851"/>
                <a:gd name="T48" fmla="*/ 254 w 619"/>
                <a:gd name="T49" fmla="*/ 103 h 851"/>
                <a:gd name="T50" fmla="*/ 71 w 619"/>
                <a:gd name="T51" fmla="*/ 189 h 851"/>
                <a:gd name="T52" fmla="*/ 64 w 619"/>
                <a:gd name="T53" fmla="*/ 217 h 851"/>
                <a:gd name="T54" fmla="*/ 194 w 619"/>
                <a:gd name="T55" fmla="*/ 433 h 851"/>
                <a:gd name="T56" fmla="*/ 185 w 619"/>
                <a:gd name="T57" fmla="*/ 591 h 851"/>
                <a:gd name="T58" fmla="*/ 183 w 619"/>
                <a:gd name="T59" fmla="*/ 627 h 851"/>
                <a:gd name="T60" fmla="*/ 156 w 619"/>
                <a:gd name="T61" fmla="*/ 714 h 851"/>
                <a:gd name="T62" fmla="*/ 304 w 619"/>
                <a:gd name="T63" fmla="*/ 608 h 851"/>
                <a:gd name="T64" fmla="*/ 235 w 619"/>
                <a:gd name="T65" fmla="*/ 611 h 851"/>
                <a:gd name="T66" fmla="*/ 236 w 619"/>
                <a:gd name="T67" fmla="*/ 839 h 851"/>
                <a:gd name="T68" fmla="*/ 332 w 619"/>
                <a:gd name="T69" fmla="*/ 747 h 851"/>
                <a:gd name="T70" fmla="*/ 151 w 619"/>
                <a:gd name="T71" fmla="*/ 733 h 851"/>
                <a:gd name="T72" fmla="*/ 214 w 619"/>
                <a:gd name="T73" fmla="*/ 713 h 851"/>
                <a:gd name="T74" fmla="*/ 273 w 619"/>
                <a:gd name="T75" fmla="*/ 717 h 851"/>
                <a:gd name="T76" fmla="*/ 337 w 619"/>
                <a:gd name="T77" fmla="*/ 719 h 851"/>
                <a:gd name="T78" fmla="*/ 308 w 619"/>
                <a:gd name="T79" fmla="*/ 608 h 851"/>
                <a:gd name="T80" fmla="*/ 375 w 619"/>
                <a:gd name="T81" fmla="*/ 617 h 851"/>
                <a:gd name="T82" fmla="*/ 237 w 619"/>
                <a:gd name="T83" fmla="*/ 603 h 851"/>
                <a:gd name="T84" fmla="*/ 177 w 619"/>
                <a:gd name="T85" fmla="*/ 623 h 851"/>
                <a:gd name="T86" fmla="*/ 199 w 619"/>
                <a:gd name="T87" fmla="*/ 590 h 851"/>
                <a:gd name="T88" fmla="*/ 258 w 619"/>
                <a:gd name="T89" fmla="*/ 582 h 851"/>
                <a:gd name="T90" fmla="*/ 318 w 619"/>
                <a:gd name="T91" fmla="*/ 581 h 851"/>
                <a:gd name="T92" fmla="*/ 370 w 619"/>
                <a:gd name="T93" fmla="*/ 590 h 851"/>
                <a:gd name="T94" fmla="*/ 375 w 619"/>
                <a:gd name="T95" fmla="*/ 617 h 851"/>
                <a:gd name="T96" fmla="*/ 348 w 619"/>
                <a:gd name="T97" fmla="*/ 577 h 851"/>
                <a:gd name="T98" fmla="*/ 382 w 619"/>
                <a:gd name="T99" fmla="*/ 432 h 851"/>
                <a:gd name="T100" fmla="*/ 552 w 619"/>
                <a:gd name="T101" fmla="*/ 218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9" h="851">
                  <a:moveTo>
                    <a:pt x="570" y="122"/>
                  </a:moveTo>
                  <a:cubicBezTo>
                    <a:pt x="544" y="81"/>
                    <a:pt x="503" y="51"/>
                    <a:pt x="457" y="31"/>
                  </a:cubicBezTo>
                  <a:cubicBezTo>
                    <a:pt x="445" y="26"/>
                    <a:pt x="445" y="26"/>
                    <a:pt x="445" y="26"/>
                  </a:cubicBezTo>
                  <a:cubicBezTo>
                    <a:pt x="402" y="9"/>
                    <a:pt x="354" y="1"/>
                    <a:pt x="310" y="0"/>
                  </a:cubicBezTo>
                  <a:cubicBezTo>
                    <a:pt x="304" y="0"/>
                    <a:pt x="297" y="0"/>
                    <a:pt x="291" y="1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196" y="10"/>
                    <a:pt x="121" y="60"/>
                    <a:pt x="81" y="138"/>
                  </a:cubicBezTo>
                  <a:cubicBezTo>
                    <a:pt x="0" y="294"/>
                    <a:pt x="75" y="472"/>
                    <a:pt x="178" y="597"/>
                  </a:cubicBezTo>
                  <a:cubicBezTo>
                    <a:pt x="169" y="607"/>
                    <a:pt x="160" y="623"/>
                    <a:pt x="174" y="629"/>
                  </a:cubicBezTo>
                  <a:cubicBezTo>
                    <a:pt x="162" y="657"/>
                    <a:pt x="154" y="687"/>
                    <a:pt x="147" y="716"/>
                  </a:cubicBezTo>
                  <a:cubicBezTo>
                    <a:pt x="145" y="721"/>
                    <a:pt x="145" y="721"/>
                    <a:pt x="145" y="721"/>
                  </a:cubicBezTo>
                  <a:cubicBezTo>
                    <a:pt x="145" y="722"/>
                    <a:pt x="145" y="722"/>
                    <a:pt x="145" y="723"/>
                  </a:cubicBezTo>
                  <a:cubicBezTo>
                    <a:pt x="144" y="727"/>
                    <a:pt x="143" y="731"/>
                    <a:pt x="142" y="735"/>
                  </a:cubicBezTo>
                  <a:cubicBezTo>
                    <a:pt x="141" y="740"/>
                    <a:pt x="141" y="740"/>
                    <a:pt x="141" y="740"/>
                  </a:cubicBezTo>
                  <a:cubicBezTo>
                    <a:pt x="135" y="770"/>
                    <a:pt x="130" y="808"/>
                    <a:pt x="147" y="831"/>
                  </a:cubicBezTo>
                  <a:cubicBezTo>
                    <a:pt x="148" y="832"/>
                    <a:pt x="149" y="832"/>
                    <a:pt x="150" y="832"/>
                  </a:cubicBezTo>
                  <a:cubicBezTo>
                    <a:pt x="171" y="851"/>
                    <a:pt x="210" y="848"/>
                    <a:pt x="236" y="847"/>
                  </a:cubicBezTo>
                  <a:cubicBezTo>
                    <a:pt x="253" y="847"/>
                    <a:pt x="270" y="844"/>
                    <a:pt x="287" y="842"/>
                  </a:cubicBezTo>
                  <a:cubicBezTo>
                    <a:pt x="296" y="841"/>
                    <a:pt x="305" y="841"/>
                    <a:pt x="312" y="838"/>
                  </a:cubicBezTo>
                  <a:cubicBezTo>
                    <a:pt x="313" y="839"/>
                    <a:pt x="315" y="839"/>
                    <a:pt x="316" y="838"/>
                  </a:cubicBezTo>
                  <a:cubicBezTo>
                    <a:pt x="318" y="837"/>
                    <a:pt x="319" y="836"/>
                    <a:pt x="320" y="834"/>
                  </a:cubicBezTo>
                  <a:cubicBezTo>
                    <a:pt x="323" y="832"/>
                    <a:pt x="325" y="830"/>
                    <a:pt x="326" y="827"/>
                  </a:cubicBezTo>
                  <a:cubicBezTo>
                    <a:pt x="327" y="826"/>
                    <a:pt x="327" y="825"/>
                    <a:pt x="326" y="824"/>
                  </a:cubicBezTo>
                  <a:cubicBezTo>
                    <a:pt x="328" y="818"/>
                    <a:pt x="328" y="811"/>
                    <a:pt x="329" y="804"/>
                  </a:cubicBezTo>
                  <a:cubicBezTo>
                    <a:pt x="332" y="785"/>
                    <a:pt x="335" y="767"/>
                    <a:pt x="339" y="748"/>
                  </a:cubicBezTo>
                  <a:cubicBezTo>
                    <a:pt x="340" y="742"/>
                    <a:pt x="340" y="742"/>
                    <a:pt x="340" y="742"/>
                  </a:cubicBezTo>
                  <a:cubicBezTo>
                    <a:pt x="340" y="740"/>
                    <a:pt x="341" y="738"/>
                    <a:pt x="341" y="736"/>
                  </a:cubicBezTo>
                  <a:cubicBezTo>
                    <a:pt x="341" y="734"/>
                    <a:pt x="342" y="733"/>
                    <a:pt x="342" y="732"/>
                  </a:cubicBezTo>
                  <a:cubicBezTo>
                    <a:pt x="343" y="725"/>
                    <a:pt x="343" y="725"/>
                    <a:pt x="343" y="725"/>
                  </a:cubicBezTo>
                  <a:cubicBezTo>
                    <a:pt x="351" y="691"/>
                    <a:pt x="361" y="658"/>
                    <a:pt x="372" y="625"/>
                  </a:cubicBezTo>
                  <a:cubicBezTo>
                    <a:pt x="390" y="624"/>
                    <a:pt x="396" y="605"/>
                    <a:pt x="386" y="591"/>
                  </a:cubicBezTo>
                  <a:cubicBezTo>
                    <a:pt x="468" y="545"/>
                    <a:pt x="524" y="458"/>
                    <a:pt x="564" y="376"/>
                  </a:cubicBezTo>
                  <a:cubicBezTo>
                    <a:pt x="604" y="297"/>
                    <a:pt x="619" y="201"/>
                    <a:pt x="570" y="122"/>
                  </a:cubicBezTo>
                  <a:moveTo>
                    <a:pt x="519" y="81"/>
                  </a:moveTo>
                  <a:cubicBezTo>
                    <a:pt x="572" y="123"/>
                    <a:pt x="591" y="182"/>
                    <a:pt x="589" y="242"/>
                  </a:cubicBezTo>
                  <a:cubicBezTo>
                    <a:pt x="571" y="185"/>
                    <a:pt x="468" y="205"/>
                    <a:pt x="433" y="257"/>
                  </a:cubicBezTo>
                  <a:cubicBezTo>
                    <a:pt x="434" y="249"/>
                    <a:pt x="435" y="242"/>
                    <a:pt x="435" y="234"/>
                  </a:cubicBezTo>
                  <a:cubicBezTo>
                    <a:pt x="440" y="194"/>
                    <a:pt x="442" y="152"/>
                    <a:pt x="439" y="112"/>
                  </a:cubicBezTo>
                  <a:cubicBezTo>
                    <a:pt x="437" y="91"/>
                    <a:pt x="434" y="65"/>
                    <a:pt x="422" y="46"/>
                  </a:cubicBezTo>
                  <a:cubicBezTo>
                    <a:pt x="430" y="44"/>
                    <a:pt x="437" y="41"/>
                    <a:pt x="445" y="37"/>
                  </a:cubicBezTo>
                  <a:cubicBezTo>
                    <a:pt x="472" y="49"/>
                    <a:pt x="497" y="64"/>
                    <a:pt x="519" y="81"/>
                  </a:cubicBezTo>
                  <a:moveTo>
                    <a:pt x="336" y="147"/>
                  </a:moveTo>
                  <a:cubicBezTo>
                    <a:pt x="282" y="133"/>
                    <a:pt x="247" y="175"/>
                    <a:pt x="223" y="216"/>
                  </a:cubicBezTo>
                  <a:cubicBezTo>
                    <a:pt x="237" y="150"/>
                    <a:pt x="263" y="74"/>
                    <a:pt x="319" y="36"/>
                  </a:cubicBezTo>
                  <a:cubicBezTo>
                    <a:pt x="329" y="41"/>
                    <a:pt x="339" y="45"/>
                    <a:pt x="350" y="48"/>
                  </a:cubicBezTo>
                  <a:cubicBezTo>
                    <a:pt x="372" y="54"/>
                    <a:pt x="394" y="54"/>
                    <a:pt x="415" y="48"/>
                  </a:cubicBezTo>
                  <a:cubicBezTo>
                    <a:pt x="430" y="71"/>
                    <a:pt x="431" y="108"/>
                    <a:pt x="431" y="132"/>
                  </a:cubicBezTo>
                  <a:cubicBezTo>
                    <a:pt x="432" y="168"/>
                    <a:pt x="429" y="205"/>
                    <a:pt x="426" y="242"/>
                  </a:cubicBezTo>
                  <a:cubicBezTo>
                    <a:pt x="426" y="242"/>
                    <a:pt x="426" y="243"/>
                    <a:pt x="426" y="243"/>
                  </a:cubicBezTo>
                  <a:cubicBezTo>
                    <a:pt x="416" y="199"/>
                    <a:pt x="377" y="157"/>
                    <a:pt x="336" y="147"/>
                  </a:cubicBezTo>
                  <a:moveTo>
                    <a:pt x="420" y="278"/>
                  </a:moveTo>
                  <a:cubicBezTo>
                    <a:pt x="411" y="330"/>
                    <a:pt x="393" y="381"/>
                    <a:pt x="373" y="430"/>
                  </a:cubicBezTo>
                  <a:cubicBezTo>
                    <a:pt x="362" y="458"/>
                    <a:pt x="349" y="485"/>
                    <a:pt x="337" y="513"/>
                  </a:cubicBezTo>
                  <a:cubicBezTo>
                    <a:pt x="329" y="534"/>
                    <a:pt x="321" y="554"/>
                    <a:pt x="309" y="574"/>
                  </a:cubicBezTo>
                  <a:cubicBezTo>
                    <a:pt x="300" y="574"/>
                    <a:pt x="290" y="574"/>
                    <a:pt x="280" y="574"/>
                  </a:cubicBezTo>
                  <a:cubicBezTo>
                    <a:pt x="263" y="575"/>
                    <a:pt x="241" y="573"/>
                    <a:pt x="221" y="577"/>
                  </a:cubicBezTo>
                  <a:cubicBezTo>
                    <a:pt x="214" y="557"/>
                    <a:pt x="211" y="536"/>
                    <a:pt x="209" y="514"/>
                  </a:cubicBezTo>
                  <a:cubicBezTo>
                    <a:pt x="207" y="487"/>
                    <a:pt x="204" y="461"/>
                    <a:pt x="203" y="433"/>
                  </a:cubicBezTo>
                  <a:cubicBezTo>
                    <a:pt x="200" y="371"/>
                    <a:pt x="205" y="309"/>
                    <a:pt x="216" y="247"/>
                  </a:cubicBezTo>
                  <a:cubicBezTo>
                    <a:pt x="217" y="243"/>
                    <a:pt x="218" y="238"/>
                    <a:pt x="219" y="234"/>
                  </a:cubicBezTo>
                  <a:cubicBezTo>
                    <a:pt x="246" y="195"/>
                    <a:pt x="270" y="154"/>
                    <a:pt x="323" y="154"/>
                  </a:cubicBezTo>
                  <a:cubicBezTo>
                    <a:pt x="383" y="154"/>
                    <a:pt x="418" y="227"/>
                    <a:pt x="420" y="278"/>
                  </a:cubicBezTo>
                  <a:moveTo>
                    <a:pt x="432" y="32"/>
                  </a:moveTo>
                  <a:cubicBezTo>
                    <a:pt x="429" y="34"/>
                    <a:pt x="425" y="35"/>
                    <a:pt x="421" y="37"/>
                  </a:cubicBezTo>
                  <a:cubicBezTo>
                    <a:pt x="419" y="37"/>
                    <a:pt x="417" y="38"/>
                    <a:pt x="415" y="38"/>
                  </a:cubicBezTo>
                  <a:cubicBezTo>
                    <a:pt x="408" y="40"/>
                    <a:pt x="408" y="40"/>
                    <a:pt x="408" y="40"/>
                  </a:cubicBezTo>
                  <a:cubicBezTo>
                    <a:pt x="391" y="43"/>
                    <a:pt x="374" y="43"/>
                    <a:pt x="358" y="40"/>
                  </a:cubicBezTo>
                  <a:cubicBezTo>
                    <a:pt x="347" y="39"/>
                    <a:pt x="337" y="35"/>
                    <a:pt x="328" y="30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12" y="22"/>
                    <a:pt x="305" y="16"/>
                    <a:pt x="299" y="10"/>
                  </a:cubicBezTo>
                  <a:cubicBezTo>
                    <a:pt x="344" y="8"/>
                    <a:pt x="390" y="16"/>
                    <a:pt x="432" y="32"/>
                  </a:cubicBezTo>
                  <a:moveTo>
                    <a:pt x="188" y="39"/>
                  </a:moveTo>
                  <a:cubicBezTo>
                    <a:pt x="219" y="23"/>
                    <a:pt x="253" y="13"/>
                    <a:pt x="288" y="10"/>
                  </a:cubicBezTo>
                  <a:cubicBezTo>
                    <a:pt x="295" y="18"/>
                    <a:pt x="303" y="25"/>
                    <a:pt x="312" y="31"/>
                  </a:cubicBezTo>
                  <a:cubicBezTo>
                    <a:pt x="286" y="48"/>
                    <a:pt x="268" y="78"/>
                    <a:pt x="254" y="103"/>
                  </a:cubicBezTo>
                  <a:cubicBezTo>
                    <a:pt x="235" y="139"/>
                    <a:pt x="223" y="177"/>
                    <a:pt x="214" y="217"/>
                  </a:cubicBezTo>
                  <a:cubicBezTo>
                    <a:pt x="210" y="180"/>
                    <a:pt x="184" y="146"/>
                    <a:pt x="145" y="145"/>
                  </a:cubicBezTo>
                  <a:cubicBezTo>
                    <a:pt x="115" y="144"/>
                    <a:pt x="88" y="163"/>
                    <a:pt x="71" y="189"/>
                  </a:cubicBezTo>
                  <a:cubicBezTo>
                    <a:pt x="90" y="127"/>
                    <a:pt x="129" y="72"/>
                    <a:pt x="188" y="39"/>
                  </a:cubicBezTo>
                  <a:moveTo>
                    <a:pt x="58" y="294"/>
                  </a:moveTo>
                  <a:cubicBezTo>
                    <a:pt x="57" y="268"/>
                    <a:pt x="59" y="242"/>
                    <a:pt x="64" y="217"/>
                  </a:cubicBezTo>
                  <a:cubicBezTo>
                    <a:pt x="78" y="187"/>
                    <a:pt x="100" y="161"/>
                    <a:pt x="134" y="154"/>
                  </a:cubicBezTo>
                  <a:cubicBezTo>
                    <a:pt x="187" y="144"/>
                    <a:pt x="205" y="203"/>
                    <a:pt x="209" y="243"/>
                  </a:cubicBezTo>
                  <a:cubicBezTo>
                    <a:pt x="197" y="306"/>
                    <a:pt x="192" y="370"/>
                    <a:pt x="194" y="433"/>
                  </a:cubicBezTo>
                  <a:cubicBezTo>
                    <a:pt x="195" y="465"/>
                    <a:pt x="199" y="496"/>
                    <a:pt x="202" y="527"/>
                  </a:cubicBezTo>
                  <a:cubicBezTo>
                    <a:pt x="204" y="544"/>
                    <a:pt x="206" y="562"/>
                    <a:pt x="213" y="578"/>
                  </a:cubicBezTo>
                  <a:cubicBezTo>
                    <a:pt x="203" y="580"/>
                    <a:pt x="193" y="584"/>
                    <a:pt x="185" y="591"/>
                  </a:cubicBezTo>
                  <a:cubicBezTo>
                    <a:pt x="185" y="591"/>
                    <a:pt x="184" y="592"/>
                    <a:pt x="183" y="592"/>
                  </a:cubicBezTo>
                  <a:cubicBezTo>
                    <a:pt x="115" y="505"/>
                    <a:pt x="61" y="406"/>
                    <a:pt x="58" y="294"/>
                  </a:cubicBezTo>
                  <a:moveTo>
                    <a:pt x="183" y="627"/>
                  </a:moveTo>
                  <a:cubicBezTo>
                    <a:pt x="198" y="620"/>
                    <a:pt x="214" y="615"/>
                    <a:pt x="230" y="612"/>
                  </a:cubicBezTo>
                  <a:cubicBezTo>
                    <a:pt x="221" y="642"/>
                    <a:pt x="214" y="675"/>
                    <a:pt x="211" y="706"/>
                  </a:cubicBezTo>
                  <a:cubicBezTo>
                    <a:pt x="192" y="707"/>
                    <a:pt x="174" y="710"/>
                    <a:pt x="156" y="714"/>
                  </a:cubicBezTo>
                  <a:cubicBezTo>
                    <a:pt x="163" y="684"/>
                    <a:pt x="174" y="656"/>
                    <a:pt x="183" y="627"/>
                  </a:cubicBezTo>
                  <a:moveTo>
                    <a:pt x="235" y="611"/>
                  </a:moveTo>
                  <a:cubicBezTo>
                    <a:pt x="258" y="607"/>
                    <a:pt x="281" y="606"/>
                    <a:pt x="304" y="608"/>
                  </a:cubicBezTo>
                  <a:cubicBezTo>
                    <a:pt x="287" y="637"/>
                    <a:pt x="274" y="674"/>
                    <a:pt x="270" y="708"/>
                  </a:cubicBezTo>
                  <a:cubicBezTo>
                    <a:pt x="252" y="706"/>
                    <a:pt x="234" y="705"/>
                    <a:pt x="216" y="706"/>
                  </a:cubicBezTo>
                  <a:cubicBezTo>
                    <a:pt x="224" y="675"/>
                    <a:pt x="227" y="642"/>
                    <a:pt x="235" y="611"/>
                  </a:cubicBezTo>
                  <a:moveTo>
                    <a:pt x="326" y="779"/>
                  </a:moveTo>
                  <a:cubicBezTo>
                    <a:pt x="323" y="794"/>
                    <a:pt x="323" y="812"/>
                    <a:pt x="317" y="827"/>
                  </a:cubicBezTo>
                  <a:cubicBezTo>
                    <a:pt x="295" y="838"/>
                    <a:pt x="260" y="838"/>
                    <a:pt x="236" y="839"/>
                  </a:cubicBezTo>
                  <a:cubicBezTo>
                    <a:pt x="206" y="841"/>
                    <a:pt x="178" y="839"/>
                    <a:pt x="151" y="826"/>
                  </a:cubicBezTo>
                  <a:cubicBezTo>
                    <a:pt x="141" y="798"/>
                    <a:pt x="145" y="767"/>
                    <a:pt x="150" y="738"/>
                  </a:cubicBezTo>
                  <a:cubicBezTo>
                    <a:pt x="212" y="727"/>
                    <a:pt x="271" y="733"/>
                    <a:pt x="332" y="747"/>
                  </a:cubicBezTo>
                  <a:cubicBezTo>
                    <a:pt x="329" y="757"/>
                    <a:pt x="327" y="768"/>
                    <a:pt x="326" y="779"/>
                  </a:cubicBezTo>
                  <a:moveTo>
                    <a:pt x="333" y="740"/>
                  </a:moveTo>
                  <a:cubicBezTo>
                    <a:pt x="276" y="720"/>
                    <a:pt x="209" y="719"/>
                    <a:pt x="151" y="733"/>
                  </a:cubicBezTo>
                  <a:cubicBezTo>
                    <a:pt x="152" y="728"/>
                    <a:pt x="153" y="724"/>
                    <a:pt x="154" y="719"/>
                  </a:cubicBezTo>
                  <a:cubicBezTo>
                    <a:pt x="173" y="715"/>
                    <a:pt x="192" y="714"/>
                    <a:pt x="210" y="713"/>
                  </a:cubicBezTo>
                  <a:cubicBezTo>
                    <a:pt x="214" y="713"/>
                    <a:pt x="214" y="713"/>
                    <a:pt x="214" y="713"/>
                  </a:cubicBezTo>
                  <a:cubicBezTo>
                    <a:pt x="222" y="713"/>
                    <a:pt x="229" y="713"/>
                    <a:pt x="237" y="713"/>
                  </a:cubicBezTo>
                  <a:cubicBezTo>
                    <a:pt x="248" y="714"/>
                    <a:pt x="259" y="715"/>
                    <a:pt x="269" y="716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94" y="720"/>
                    <a:pt x="314" y="725"/>
                    <a:pt x="335" y="730"/>
                  </a:cubicBezTo>
                  <a:cubicBezTo>
                    <a:pt x="334" y="733"/>
                    <a:pt x="334" y="737"/>
                    <a:pt x="333" y="740"/>
                  </a:cubicBezTo>
                  <a:moveTo>
                    <a:pt x="337" y="719"/>
                  </a:moveTo>
                  <a:cubicBezTo>
                    <a:pt x="337" y="720"/>
                    <a:pt x="337" y="721"/>
                    <a:pt x="336" y="723"/>
                  </a:cubicBezTo>
                  <a:cubicBezTo>
                    <a:pt x="317" y="716"/>
                    <a:pt x="296" y="712"/>
                    <a:pt x="275" y="709"/>
                  </a:cubicBezTo>
                  <a:cubicBezTo>
                    <a:pt x="284" y="674"/>
                    <a:pt x="291" y="640"/>
                    <a:pt x="308" y="608"/>
                  </a:cubicBezTo>
                  <a:cubicBezTo>
                    <a:pt x="329" y="610"/>
                    <a:pt x="349" y="615"/>
                    <a:pt x="368" y="622"/>
                  </a:cubicBezTo>
                  <a:cubicBezTo>
                    <a:pt x="355" y="653"/>
                    <a:pt x="345" y="686"/>
                    <a:pt x="337" y="719"/>
                  </a:cubicBezTo>
                  <a:moveTo>
                    <a:pt x="375" y="617"/>
                  </a:moveTo>
                  <a:cubicBezTo>
                    <a:pt x="370" y="616"/>
                    <a:pt x="370" y="616"/>
                    <a:pt x="370" y="616"/>
                  </a:cubicBezTo>
                  <a:cubicBezTo>
                    <a:pt x="341" y="600"/>
                    <a:pt x="302" y="600"/>
                    <a:pt x="270" y="601"/>
                  </a:cubicBezTo>
                  <a:cubicBezTo>
                    <a:pt x="260" y="601"/>
                    <a:pt x="249" y="602"/>
                    <a:pt x="237" y="603"/>
                  </a:cubicBezTo>
                  <a:cubicBezTo>
                    <a:pt x="233" y="604"/>
                    <a:pt x="233" y="604"/>
                    <a:pt x="233" y="604"/>
                  </a:cubicBezTo>
                  <a:cubicBezTo>
                    <a:pt x="216" y="606"/>
                    <a:pt x="198" y="611"/>
                    <a:pt x="185" y="621"/>
                  </a:cubicBezTo>
                  <a:cubicBezTo>
                    <a:pt x="177" y="623"/>
                    <a:pt x="177" y="623"/>
                    <a:pt x="177" y="623"/>
                  </a:cubicBezTo>
                  <a:cubicBezTo>
                    <a:pt x="171" y="618"/>
                    <a:pt x="176" y="610"/>
                    <a:pt x="183" y="603"/>
                  </a:cubicBezTo>
                  <a:cubicBezTo>
                    <a:pt x="188" y="598"/>
                    <a:pt x="188" y="598"/>
                    <a:pt x="188" y="598"/>
                  </a:cubicBezTo>
                  <a:cubicBezTo>
                    <a:pt x="192" y="594"/>
                    <a:pt x="196" y="591"/>
                    <a:pt x="199" y="590"/>
                  </a:cubicBezTo>
                  <a:cubicBezTo>
                    <a:pt x="203" y="587"/>
                    <a:pt x="209" y="585"/>
                    <a:pt x="216" y="584"/>
                  </a:cubicBezTo>
                  <a:cubicBezTo>
                    <a:pt x="224" y="583"/>
                    <a:pt x="224" y="583"/>
                    <a:pt x="224" y="583"/>
                  </a:cubicBezTo>
                  <a:cubicBezTo>
                    <a:pt x="236" y="582"/>
                    <a:pt x="249" y="582"/>
                    <a:pt x="258" y="582"/>
                  </a:cubicBezTo>
                  <a:cubicBezTo>
                    <a:pt x="274" y="582"/>
                    <a:pt x="289" y="581"/>
                    <a:pt x="305" y="581"/>
                  </a:cubicBezTo>
                  <a:cubicBezTo>
                    <a:pt x="314" y="581"/>
                    <a:pt x="314" y="581"/>
                    <a:pt x="314" y="581"/>
                  </a:cubicBezTo>
                  <a:cubicBezTo>
                    <a:pt x="315" y="581"/>
                    <a:pt x="316" y="581"/>
                    <a:pt x="318" y="581"/>
                  </a:cubicBezTo>
                  <a:cubicBezTo>
                    <a:pt x="330" y="581"/>
                    <a:pt x="342" y="583"/>
                    <a:pt x="354" y="585"/>
                  </a:cubicBezTo>
                  <a:cubicBezTo>
                    <a:pt x="358" y="586"/>
                    <a:pt x="363" y="587"/>
                    <a:pt x="368" y="589"/>
                  </a:cubicBezTo>
                  <a:cubicBezTo>
                    <a:pt x="368" y="589"/>
                    <a:pt x="369" y="590"/>
                    <a:pt x="370" y="590"/>
                  </a:cubicBezTo>
                  <a:cubicBezTo>
                    <a:pt x="379" y="595"/>
                    <a:pt x="379" y="595"/>
                    <a:pt x="379" y="595"/>
                  </a:cubicBezTo>
                  <a:cubicBezTo>
                    <a:pt x="379" y="595"/>
                    <a:pt x="380" y="595"/>
                    <a:pt x="380" y="595"/>
                  </a:cubicBezTo>
                  <a:cubicBezTo>
                    <a:pt x="388" y="604"/>
                    <a:pt x="386" y="611"/>
                    <a:pt x="375" y="617"/>
                  </a:cubicBezTo>
                  <a:moveTo>
                    <a:pt x="560" y="360"/>
                  </a:moveTo>
                  <a:cubicBezTo>
                    <a:pt x="522" y="445"/>
                    <a:pt x="462" y="537"/>
                    <a:pt x="379" y="585"/>
                  </a:cubicBezTo>
                  <a:cubicBezTo>
                    <a:pt x="370" y="580"/>
                    <a:pt x="356" y="578"/>
                    <a:pt x="348" y="577"/>
                  </a:cubicBezTo>
                  <a:cubicBezTo>
                    <a:pt x="339" y="575"/>
                    <a:pt x="329" y="574"/>
                    <a:pt x="319" y="574"/>
                  </a:cubicBezTo>
                  <a:cubicBezTo>
                    <a:pt x="328" y="559"/>
                    <a:pt x="335" y="543"/>
                    <a:pt x="341" y="528"/>
                  </a:cubicBezTo>
                  <a:cubicBezTo>
                    <a:pt x="354" y="496"/>
                    <a:pt x="369" y="464"/>
                    <a:pt x="382" y="432"/>
                  </a:cubicBezTo>
                  <a:cubicBezTo>
                    <a:pt x="402" y="382"/>
                    <a:pt x="419" y="332"/>
                    <a:pt x="429" y="279"/>
                  </a:cubicBezTo>
                  <a:cubicBezTo>
                    <a:pt x="443" y="250"/>
                    <a:pt x="471" y="230"/>
                    <a:pt x="501" y="220"/>
                  </a:cubicBezTo>
                  <a:cubicBezTo>
                    <a:pt x="518" y="214"/>
                    <a:pt x="535" y="212"/>
                    <a:pt x="552" y="218"/>
                  </a:cubicBezTo>
                  <a:cubicBezTo>
                    <a:pt x="576" y="225"/>
                    <a:pt x="583" y="250"/>
                    <a:pt x="587" y="271"/>
                  </a:cubicBezTo>
                  <a:cubicBezTo>
                    <a:pt x="582" y="302"/>
                    <a:pt x="573" y="332"/>
                    <a:pt x="560" y="3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A5C2F9C1-1CE6-4983-B6F5-502F022AD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" y="2620"/>
              <a:ext cx="34" cy="25"/>
            </a:xfrm>
            <a:custGeom>
              <a:avLst/>
              <a:gdLst>
                <a:gd name="T0" fmla="*/ 16 w 19"/>
                <a:gd name="T1" fmla="*/ 0 h 14"/>
                <a:gd name="T2" fmla="*/ 9 w 19"/>
                <a:gd name="T3" fmla="*/ 4 h 14"/>
                <a:gd name="T4" fmla="*/ 2 w 19"/>
                <a:gd name="T5" fmla="*/ 9 h 14"/>
                <a:gd name="T6" fmla="*/ 3 w 19"/>
                <a:gd name="T7" fmla="*/ 14 h 14"/>
                <a:gd name="T8" fmla="*/ 12 w 19"/>
                <a:gd name="T9" fmla="*/ 10 h 14"/>
                <a:gd name="T10" fmla="*/ 19 w 19"/>
                <a:gd name="T11" fmla="*/ 3 h 14"/>
                <a:gd name="T12" fmla="*/ 16 w 1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4">
                  <a:moveTo>
                    <a:pt x="16" y="0"/>
                  </a:moveTo>
                  <a:cubicBezTo>
                    <a:pt x="13" y="1"/>
                    <a:pt x="11" y="3"/>
                    <a:pt x="9" y="4"/>
                  </a:cubicBezTo>
                  <a:cubicBezTo>
                    <a:pt x="7" y="6"/>
                    <a:pt x="4" y="8"/>
                    <a:pt x="2" y="9"/>
                  </a:cubicBezTo>
                  <a:cubicBezTo>
                    <a:pt x="0" y="10"/>
                    <a:pt x="0" y="14"/>
                    <a:pt x="3" y="14"/>
                  </a:cubicBezTo>
                  <a:cubicBezTo>
                    <a:pt x="6" y="14"/>
                    <a:pt x="10" y="12"/>
                    <a:pt x="12" y="10"/>
                  </a:cubicBezTo>
                  <a:cubicBezTo>
                    <a:pt x="15" y="9"/>
                    <a:pt x="18" y="6"/>
                    <a:pt x="19" y="3"/>
                  </a:cubicBezTo>
                  <a:cubicBezTo>
                    <a:pt x="19" y="1"/>
                    <a:pt x="17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A495D4A4-4B7E-4E4E-B90A-261A40755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" y="2604"/>
              <a:ext cx="16" cy="14"/>
            </a:xfrm>
            <a:custGeom>
              <a:avLst/>
              <a:gdLst>
                <a:gd name="T0" fmla="*/ 6 w 9"/>
                <a:gd name="T1" fmla="*/ 1 h 8"/>
                <a:gd name="T2" fmla="*/ 2 w 9"/>
                <a:gd name="T3" fmla="*/ 4 h 8"/>
                <a:gd name="T4" fmla="*/ 4 w 9"/>
                <a:gd name="T5" fmla="*/ 7 h 8"/>
                <a:gd name="T6" fmla="*/ 8 w 9"/>
                <a:gd name="T7" fmla="*/ 3 h 8"/>
                <a:gd name="T8" fmla="*/ 6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6" y="1"/>
                  </a:moveTo>
                  <a:cubicBezTo>
                    <a:pt x="4" y="2"/>
                    <a:pt x="3" y="3"/>
                    <a:pt x="2" y="4"/>
                  </a:cubicBezTo>
                  <a:cubicBezTo>
                    <a:pt x="0" y="5"/>
                    <a:pt x="2" y="8"/>
                    <a:pt x="4" y="7"/>
                  </a:cubicBezTo>
                  <a:cubicBezTo>
                    <a:pt x="5" y="6"/>
                    <a:pt x="7" y="5"/>
                    <a:pt x="8" y="3"/>
                  </a:cubicBezTo>
                  <a:cubicBezTo>
                    <a:pt x="9" y="2"/>
                    <a:pt x="7" y="0"/>
                    <a:pt x="6" y="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1A0644A8-7C91-4E46-8164-9A10F685C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" y="2233"/>
              <a:ext cx="18" cy="18"/>
            </a:xfrm>
            <a:custGeom>
              <a:avLst/>
              <a:gdLst>
                <a:gd name="T0" fmla="*/ 3 w 10"/>
                <a:gd name="T1" fmla="*/ 1 h 10"/>
                <a:gd name="T2" fmla="*/ 1 w 10"/>
                <a:gd name="T3" fmla="*/ 3 h 10"/>
                <a:gd name="T4" fmla="*/ 7 w 10"/>
                <a:gd name="T5" fmla="*/ 9 h 10"/>
                <a:gd name="T6" fmla="*/ 10 w 10"/>
                <a:gd name="T7" fmla="*/ 7 h 10"/>
                <a:gd name="T8" fmla="*/ 3 w 1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3" y="1"/>
                  </a:moveTo>
                  <a:cubicBezTo>
                    <a:pt x="2" y="0"/>
                    <a:pt x="0" y="2"/>
                    <a:pt x="1" y="3"/>
                  </a:cubicBezTo>
                  <a:cubicBezTo>
                    <a:pt x="3" y="5"/>
                    <a:pt x="5" y="8"/>
                    <a:pt x="7" y="9"/>
                  </a:cubicBezTo>
                  <a:cubicBezTo>
                    <a:pt x="9" y="10"/>
                    <a:pt x="10" y="8"/>
                    <a:pt x="10" y="7"/>
                  </a:cubicBezTo>
                  <a:cubicBezTo>
                    <a:pt x="9" y="4"/>
                    <a:pt x="6" y="2"/>
                    <a:pt x="3" y="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5452B8E3-66A9-4FDA-A457-D0DD4DA55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" y="2244"/>
              <a:ext cx="14" cy="16"/>
            </a:xfrm>
            <a:custGeom>
              <a:avLst/>
              <a:gdLst>
                <a:gd name="T0" fmla="*/ 7 w 8"/>
                <a:gd name="T1" fmla="*/ 5 h 9"/>
                <a:gd name="T2" fmla="*/ 5 w 8"/>
                <a:gd name="T3" fmla="*/ 3 h 9"/>
                <a:gd name="T4" fmla="*/ 1 w 8"/>
                <a:gd name="T5" fmla="*/ 5 h 9"/>
                <a:gd name="T6" fmla="*/ 5 w 8"/>
                <a:gd name="T7" fmla="*/ 8 h 9"/>
                <a:gd name="T8" fmla="*/ 7 w 8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7" y="5"/>
                  </a:moveTo>
                  <a:cubicBezTo>
                    <a:pt x="6" y="4"/>
                    <a:pt x="5" y="4"/>
                    <a:pt x="5" y="3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2" y="6"/>
                    <a:pt x="3" y="8"/>
                    <a:pt x="5" y="8"/>
                  </a:cubicBezTo>
                  <a:cubicBezTo>
                    <a:pt x="7" y="9"/>
                    <a:pt x="8" y="7"/>
                    <a:pt x="7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8" name="Group 4">
            <a:extLst>
              <a:ext uri="{FF2B5EF4-FFF2-40B4-BE49-F238E27FC236}">
                <a16:creationId xmlns:a16="http://schemas.microsoft.com/office/drawing/2014/main" id="{645479A7-7B22-4810-A0BE-572432FE1D7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34996" y="184196"/>
            <a:ext cx="5365251" cy="1398459"/>
            <a:chOff x="1541" y="-64"/>
            <a:chExt cx="4577" cy="1193"/>
          </a:xfrm>
        </p:grpSpPr>
        <p:sp>
          <p:nvSpPr>
            <p:cNvPr id="49" name="AutoShape 3">
              <a:extLst>
                <a:ext uri="{FF2B5EF4-FFF2-40B4-BE49-F238E27FC236}">
                  <a16:creationId xmlns:a16="http://schemas.microsoft.com/office/drawing/2014/main" id="{3FBE553B-9062-4311-9F9C-FF13E9A0D60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73" y="0"/>
              <a:ext cx="453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A80E6468-F8ED-4030-BFF2-F7A281090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489"/>
              <a:ext cx="3177" cy="640"/>
            </a:xfrm>
            <a:custGeom>
              <a:avLst/>
              <a:gdLst>
                <a:gd name="T0" fmla="*/ 67 w 1190"/>
                <a:gd name="T1" fmla="*/ 133 h 238"/>
                <a:gd name="T2" fmla="*/ 172 w 1190"/>
                <a:gd name="T3" fmla="*/ 23 h 238"/>
                <a:gd name="T4" fmla="*/ 401 w 1190"/>
                <a:gd name="T5" fmla="*/ 19 h 238"/>
                <a:gd name="T6" fmla="*/ 874 w 1190"/>
                <a:gd name="T7" fmla="*/ 38 h 238"/>
                <a:gd name="T8" fmla="*/ 1190 w 1190"/>
                <a:gd name="T9" fmla="*/ 119 h 238"/>
                <a:gd name="T10" fmla="*/ 874 w 1190"/>
                <a:gd name="T11" fmla="*/ 148 h 238"/>
                <a:gd name="T12" fmla="*/ 538 w 1190"/>
                <a:gd name="T13" fmla="*/ 171 h 238"/>
                <a:gd name="T14" fmla="*/ 67 w 1190"/>
                <a:gd name="T15" fmla="*/ 13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0" h="238">
                  <a:moveTo>
                    <a:pt x="67" y="133"/>
                  </a:moveTo>
                  <a:cubicBezTo>
                    <a:pt x="0" y="59"/>
                    <a:pt x="134" y="28"/>
                    <a:pt x="172" y="23"/>
                  </a:cubicBezTo>
                  <a:cubicBezTo>
                    <a:pt x="244" y="9"/>
                    <a:pt x="325" y="19"/>
                    <a:pt x="401" y="19"/>
                  </a:cubicBezTo>
                  <a:cubicBezTo>
                    <a:pt x="559" y="23"/>
                    <a:pt x="717" y="43"/>
                    <a:pt x="874" y="38"/>
                  </a:cubicBezTo>
                  <a:cubicBezTo>
                    <a:pt x="946" y="38"/>
                    <a:pt x="1190" y="0"/>
                    <a:pt x="1190" y="119"/>
                  </a:cubicBezTo>
                  <a:cubicBezTo>
                    <a:pt x="1190" y="238"/>
                    <a:pt x="932" y="162"/>
                    <a:pt x="874" y="148"/>
                  </a:cubicBezTo>
                  <a:cubicBezTo>
                    <a:pt x="773" y="126"/>
                    <a:pt x="656" y="149"/>
                    <a:pt x="538" y="171"/>
                  </a:cubicBezTo>
                  <a:cubicBezTo>
                    <a:pt x="367" y="203"/>
                    <a:pt x="194" y="235"/>
                    <a:pt x="67" y="133"/>
                  </a:cubicBezTo>
                </a:path>
              </a:pathLst>
            </a:custGeom>
            <a:solidFill>
              <a:srgbClr val="E6C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E148B648-D4FE-4AA6-8D70-DB85236A4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-64"/>
              <a:ext cx="881" cy="835"/>
            </a:xfrm>
            <a:custGeom>
              <a:avLst/>
              <a:gdLst>
                <a:gd name="T0" fmla="*/ 179 w 330"/>
                <a:gd name="T1" fmla="*/ 136 h 311"/>
                <a:gd name="T2" fmla="*/ 319 w 330"/>
                <a:gd name="T3" fmla="*/ 115 h 311"/>
                <a:gd name="T4" fmla="*/ 248 w 330"/>
                <a:gd name="T5" fmla="*/ 201 h 311"/>
                <a:gd name="T6" fmla="*/ 253 w 330"/>
                <a:gd name="T7" fmla="*/ 311 h 311"/>
                <a:gd name="T8" fmla="*/ 125 w 330"/>
                <a:gd name="T9" fmla="*/ 261 h 311"/>
                <a:gd name="T10" fmla="*/ 4 w 330"/>
                <a:gd name="T11" fmla="*/ 171 h 311"/>
                <a:gd name="T12" fmla="*/ 85 w 330"/>
                <a:gd name="T13" fmla="*/ 98 h 311"/>
                <a:gd name="T14" fmla="*/ 177 w 330"/>
                <a:gd name="T15" fmla="*/ 167 h 311"/>
                <a:gd name="T16" fmla="*/ 179 w 330"/>
                <a:gd name="T17" fmla="*/ 13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11">
                  <a:moveTo>
                    <a:pt x="179" y="136"/>
                  </a:moveTo>
                  <a:cubicBezTo>
                    <a:pt x="158" y="23"/>
                    <a:pt x="330" y="0"/>
                    <a:pt x="319" y="115"/>
                  </a:cubicBezTo>
                  <a:cubicBezTo>
                    <a:pt x="315" y="165"/>
                    <a:pt x="276" y="165"/>
                    <a:pt x="248" y="201"/>
                  </a:cubicBezTo>
                  <a:cubicBezTo>
                    <a:pt x="221" y="236"/>
                    <a:pt x="234" y="276"/>
                    <a:pt x="253" y="311"/>
                  </a:cubicBezTo>
                  <a:cubicBezTo>
                    <a:pt x="213" y="261"/>
                    <a:pt x="184" y="274"/>
                    <a:pt x="125" y="261"/>
                  </a:cubicBezTo>
                  <a:cubicBezTo>
                    <a:pt x="79" y="251"/>
                    <a:pt x="10" y="228"/>
                    <a:pt x="4" y="171"/>
                  </a:cubicBezTo>
                  <a:cubicBezTo>
                    <a:pt x="0" y="125"/>
                    <a:pt x="44" y="98"/>
                    <a:pt x="85" y="98"/>
                  </a:cubicBezTo>
                  <a:cubicBezTo>
                    <a:pt x="129" y="96"/>
                    <a:pt x="163" y="127"/>
                    <a:pt x="177" y="167"/>
                  </a:cubicBezTo>
                  <a:cubicBezTo>
                    <a:pt x="179" y="136"/>
                    <a:pt x="179" y="136"/>
                    <a:pt x="179" y="136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654FFE19-B07B-45A0-9B8C-DB0A38F76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653"/>
              <a:ext cx="24" cy="5"/>
            </a:xfrm>
            <a:custGeom>
              <a:avLst/>
              <a:gdLst>
                <a:gd name="T0" fmla="*/ 4 w 9"/>
                <a:gd name="T1" fmla="*/ 0 h 2"/>
                <a:gd name="T2" fmla="*/ 0 w 9"/>
                <a:gd name="T3" fmla="*/ 1 h 2"/>
                <a:gd name="T4" fmla="*/ 9 w 9"/>
                <a:gd name="T5" fmla="*/ 2 h 2"/>
                <a:gd name="T6" fmla="*/ 4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4" y="1"/>
                    <a:pt x="7" y="1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A1CF7FA6-1665-4768-AE75-46ED45617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656"/>
              <a:ext cx="42" cy="37"/>
            </a:xfrm>
            <a:custGeom>
              <a:avLst/>
              <a:gdLst>
                <a:gd name="T0" fmla="*/ 8 w 16"/>
                <a:gd name="T1" fmla="*/ 0 h 14"/>
                <a:gd name="T2" fmla="*/ 0 w 16"/>
                <a:gd name="T3" fmla="*/ 7 h 14"/>
                <a:gd name="T4" fmla="*/ 13 w 16"/>
                <a:gd name="T5" fmla="*/ 14 h 14"/>
                <a:gd name="T6" fmla="*/ 16 w 16"/>
                <a:gd name="T7" fmla="*/ 8 h 14"/>
                <a:gd name="T8" fmla="*/ 8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5" y="9"/>
                    <a:pt x="9" y="11"/>
                    <a:pt x="13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BE449919-12A4-452A-A2C3-3891D7A7D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4"/>
              <a:ext cx="46" cy="27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5 h 10"/>
                <a:gd name="T4" fmla="*/ 8 w 17"/>
                <a:gd name="T5" fmla="*/ 10 h 10"/>
                <a:gd name="T6" fmla="*/ 17 w 17"/>
                <a:gd name="T7" fmla="*/ 1 h 10"/>
                <a:gd name="T8" fmla="*/ 17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1" y="1"/>
                    <a:pt x="5" y="3"/>
                    <a:pt x="0" y="5"/>
                  </a:cubicBezTo>
                  <a:cubicBezTo>
                    <a:pt x="1" y="8"/>
                    <a:pt x="4" y="10"/>
                    <a:pt x="8" y="10"/>
                  </a:cubicBezTo>
                  <a:cubicBezTo>
                    <a:pt x="13" y="10"/>
                    <a:pt x="17" y="6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Oval 10">
              <a:extLst>
                <a:ext uri="{FF2B5EF4-FFF2-40B4-BE49-F238E27FC236}">
                  <a16:creationId xmlns:a16="http://schemas.microsoft.com/office/drawing/2014/main" id="{CCF3EFF0-004C-4231-BBDB-E7ABAB87C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4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Oval 11">
              <a:extLst>
                <a:ext uri="{FF2B5EF4-FFF2-40B4-BE49-F238E27FC236}">
                  <a16:creationId xmlns:a16="http://schemas.microsoft.com/office/drawing/2014/main" id="{EB5CA037-6CCA-4532-8AB8-7C7FC3B1E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365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">
              <a:extLst>
                <a:ext uri="{FF2B5EF4-FFF2-40B4-BE49-F238E27FC236}">
                  <a16:creationId xmlns:a16="http://schemas.microsoft.com/office/drawing/2014/main" id="{5193DA1F-5276-407C-A6DB-1B3BC4333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39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3">
              <a:extLst>
                <a:ext uri="{FF2B5EF4-FFF2-40B4-BE49-F238E27FC236}">
                  <a16:creationId xmlns:a16="http://schemas.microsoft.com/office/drawing/2014/main" id="{1D29D5B2-EEEB-490E-98AB-2B3EAFFF9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0"/>
              <a:ext cx="40" cy="43"/>
            </a:xfrm>
            <a:custGeom>
              <a:avLst/>
              <a:gdLst>
                <a:gd name="T0" fmla="*/ 7 w 15"/>
                <a:gd name="T1" fmla="*/ 0 h 16"/>
                <a:gd name="T2" fmla="*/ 5 w 15"/>
                <a:gd name="T3" fmla="*/ 0 h 16"/>
                <a:gd name="T4" fmla="*/ 0 w 15"/>
                <a:gd name="T5" fmla="*/ 11 h 16"/>
                <a:gd name="T6" fmla="*/ 7 w 15"/>
                <a:gd name="T7" fmla="*/ 16 h 16"/>
                <a:gd name="T8" fmla="*/ 15 w 15"/>
                <a:gd name="T9" fmla="*/ 8 h 16"/>
                <a:gd name="T10" fmla="*/ 7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1" y="14"/>
                    <a:pt x="4" y="16"/>
                    <a:pt x="7" y="16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Oval 14">
              <a:extLst>
                <a:ext uri="{FF2B5EF4-FFF2-40B4-BE49-F238E27FC236}">
                  <a16:creationId xmlns:a16="http://schemas.microsoft.com/office/drawing/2014/main" id="{65DCEAA2-079C-490B-86A8-1D2F32BB1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05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5">
              <a:extLst>
                <a:ext uri="{FF2B5EF4-FFF2-40B4-BE49-F238E27FC236}">
                  <a16:creationId xmlns:a16="http://schemas.microsoft.com/office/drawing/2014/main" id="{A602D5AF-1F0C-4908-B93E-9AA4961EC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9"/>
              <a:ext cx="3" cy="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16">
              <a:extLst>
                <a:ext uri="{FF2B5EF4-FFF2-40B4-BE49-F238E27FC236}">
                  <a16:creationId xmlns:a16="http://schemas.microsoft.com/office/drawing/2014/main" id="{D5E8C4D9-4E6B-4706-A54E-BD833F6C2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67"/>
              <a:ext cx="37" cy="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5 h 14"/>
                <a:gd name="T4" fmla="*/ 9 w 14"/>
                <a:gd name="T5" fmla="*/ 14 h 14"/>
                <a:gd name="T6" fmla="*/ 14 w 14"/>
                <a:gd name="T7" fmla="*/ 12 h 14"/>
                <a:gd name="T8" fmla="*/ 1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10"/>
                    <a:pt x="4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cubicBezTo>
                    <a:pt x="11" y="8"/>
                    <a:pt x="6" y="4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17">
              <a:extLst>
                <a:ext uri="{FF2B5EF4-FFF2-40B4-BE49-F238E27FC236}">
                  <a16:creationId xmlns:a16="http://schemas.microsoft.com/office/drawing/2014/main" id="{D335093C-A711-4C80-930D-709A7DF43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59"/>
              <a:ext cx="29" cy="19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3 w 11"/>
                <a:gd name="T5" fmla="*/ 7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10" y="4"/>
                    <a:pt x="1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">
              <a:extLst>
                <a:ext uri="{FF2B5EF4-FFF2-40B4-BE49-F238E27FC236}">
                  <a16:creationId xmlns:a16="http://schemas.microsoft.com/office/drawing/2014/main" id="{9A4F7CC4-1778-45D3-A6D6-F60B42347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134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Oval 19">
              <a:extLst>
                <a:ext uri="{FF2B5EF4-FFF2-40B4-BE49-F238E27FC236}">
                  <a16:creationId xmlns:a16="http://schemas.microsoft.com/office/drawing/2014/main" id="{6374B3F5-A067-4436-AB53-5B5ED4B57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46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0">
              <a:extLst>
                <a:ext uri="{FF2B5EF4-FFF2-40B4-BE49-F238E27FC236}">
                  <a16:creationId xmlns:a16="http://schemas.microsoft.com/office/drawing/2014/main" id="{F764D5D0-66CA-488F-AE30-2A11C97FF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02"/>
              <a:ext cx="43" cy="18"/>
            </a:xfrm>
            <a:custGeom>
              <a:avLst/>
              <a:gdLst>
                <a:gd name="T0" fmla="*/ 0 w 16"/>
                <a:gd name="T1" fmla="*/ 0 h 7"/>
                <a:gd name="T2" fmla="*/ 9 w 16"/>
                <a:gd name="T3" fmla="*/ 7 h 7"/>
                <a:gd name="T4" fmla="*/ 16 w 16"/>
                <a:gd name="T5" fmla="*/ 4 h 7"/>
                <a:gd name="T6" fmla="*/ 0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1" y="4"/>
                    <a:pt x="5" y="7"/>
                    <a:pt x="9" y="7"/>
                  </a:cubicBezTo>
                  <a:cubicBezTo>
                    <a:pt x="12" y="7"/>
                    <a:pt x="14" y="6"/>
                    <a:pt x="16" y="4"/>
                  </a:cubicBezTo>
                  <a:cubicBezTo>
                    <a:pt x="11" y="2"/>
                    <a:pt x="6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Oval 21">
              <a:extLst>
                <a:ext uri="{FF2B5EF4-FFF2-40B4-BE49-F238E27FC236}">
                  <a16:creationId xmlns:a16="http://schemas.microsoft.com/office/drawing/2014/main" id="{37F80FA2-DF03-40B5-9DA5-5196470BF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253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2">
              <a:extLst>
                <a:ext uri="{FF2B5EF4-FFF2-40B4-BE49-F238E27FC236}">
                  <a16:creationId xmlns:a16="http://schemas.microsoft.com/office/drawing/2014/main" id="{26BACCFC-0938-448E-B81E-CB0CF14F1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18"/>
              <a:ext cx="14" cy="40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12 h 15"/>
                <a:gd name="T4" fmla="*/ 0 w 5"/>
                <a:gd name="T5" fmla="*/ 15 h 15"/>
                <a:gd name="T6" fmla="*/ 5 w 5"/>
                <a:gd name="T7" fmla="*/ 7 h 15"/>
                <a:gd name="T8" fmla="*/ 0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3" y="14"/>
                    <a:pt x="5" y="11"/>
                    <a:pt x="5" y="7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Oval 23">
              <a:extLst>
                <a:ext uri="{FF2B5EF4-FFF2-40B4-BE49-F238E27FC236}">
                  <a16:creationId xmlns:a16="http://schemas.microsoft.com/office/drawing/2014/main" id="{042D7BF6-7763-4EAF-9BF4-917BE738E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04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4">
              <a:extLst>
                <a:ext uri="{FF2B5EF4-FFF2-40B4-BE49-F238E27FC236}">
                  <a16:creationId xmlns:a16="http://schemas.microsoft.com/office/drawing/2014/main" id="{A1693893-A409-4209-BE70-9A380B964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36"/>
              <a:ext cx="43" cy="41"/>
            </a:xfrm>
            <a:custGeom>
              <a:avLst/>
              <a:gdLst>
                <a:gd name="T0" fmla="*/ 2 w 16"/>
                <a:gd name="T1" fmla="*/ 0 h 15"/>
                <a:gd name="T2" fmla="*/ 0 w 16"/>
                <a:gd name="T3" fmla="*/ 6 h 15"/>
                <a:gd name="T4" fmla="*/ 9 w 16"/>
                <a:gd name="T5" fmla="*/ 15 h 15"/>
                <a:gd name="T6" fmla="*/ 16 w 16"/>
                <a:gd name="T7" fmla="*/ 12 h 15"/>
                <a:gd name="T8" fmla="*/ 2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12" y="15"/>
                    <a:pt x="14" y="13"/>
                    <a:pt x="16" y="12"/>
                  </a:cubicBezTo>
                  <a:cubicBezTo>
                    <a:pt x="11" y="7"/>
                    <a:pt x="7" y="4"/>
                    <a:pt x="2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Oval 25">
              <a:extLst>
                <a:ext uri="{FF2B5EF4-FFF2-40B4-BE49-F238E27FC236}">
                  <a16:creationId xmlns:a16="http://schemas.microsoft.com/office/drawing/2014/main" id="{D067B71E-5357-4A72-BAA2-3C5ED1264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10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6">
              <a:extLst>
                <a:ext uri="{FF2B5EF4-FFF2-40B4-BE49-F238E27FC236}">
                  <a16:creationId xmlns:a16="http://schemas.microsoft.com/office/drawing/2014/main" id="{B97FB5A5-C75F-45D8-A9FD-FA320E1CD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172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7">
              <a:extLst>
                <a:ext uri="{FF2B5EF4-FFF2-40B4-BE49-F238E27FC236}">
                  <a16:creationId xmlns:a16="http://schemas.microsoft.com/office/drawing/2014/main" id="{D5BB99CC-4F3D-44CF-ABB7-EB3131CEF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5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Oval 28">
              <a:extLst>
                <a:ext uri="{FF2B5EF4-FFF2-40B4-BE49-F238E27FC236}">
                  <a16:creationId xmlns:a16="http://schemas.microsoft.com/office/drawing/2014/main" id="{59959FF0-5983-471A-99C4-E9081C28C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96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9">
              <a:extLst>
                <a:ext uri="{FF2B5EF4-FFF2-40B4-BE49-F238E27FC236}">
                  <a16:creationId xmlns:a16="http://schemas.microsoft.com/office/drawing/2014/main" id="{C1272307-5AE0-41C4-9BC3-61598E1A5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66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30">
              <a:extLst>
                <a:ext uri="{FF2B5EF4-FFF2-40B4-BE49-F238E27FC236}">
                  <a16:creationId xmlns:a16="http://schemas.microsoft.com/office/drawing/2014/main" id="{0AA84F68-3FB7-474F-B141-A8B312429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312"/>
              <a:ext cx="38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31">
              <a:extLst>
                <a:ext uri="{FF2B5EF4-FFF2-40B4-BE49-F238E27FC236}">
                  <a16:creationId xmlns:a16="http://schemas.microsoft.com/office/drawing/2014/main" id="{6F626304-78BD-4261-9808-BAF17F131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87"/>
              <a:ext cx="38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32">
              <a:extLst>
                <a:ext uri="{FF2B5EF4-FFF2-40B4-BE49-F238E27FC236}">
                  <a16:creationId xmlns:a16="http://schemas.microsoft.com/office/drawing/2014/main" id="{46C829F6-7B0D-4A85-A9BE-9DEE7A736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17"/>
              <a:ext cx="40" cy="46"/>
            </a:xfrm>
            <a:custGeom>
              <a:avLst/>
              <a:gdLst>
                <a:gd name="T0" fmla="*/ 7 w 15"/>
                <a:gd name="T1" fmla="*/ 0 h 17"/>
                <a:gd name="T2" fmla="*/ 0 w 15"/>
                <a:gd name="T3" fmla="*/ 8 h 17"/>
                <a:gd name="T4" fmla="*/ 9 w 15"/>
                <a:gd name="T5" fmla="*/ 17 h 17"/>
                <a:gd name="T6" fmla="*/ 15 w 15"/>
                <a:gd name="T7" fmla="*/ 15 h 17"/>
                <a:gd name="T8" fmla="*/ 7 w 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1" y="17"/>
                    <a:pt x="13" y="16"/>
                    <a:pt x="15" y="15"/>
                  </a:cubicBezTo>
                  <a:cubicBezTo>
                    <a:pt x="13" y="10"/>
                    <a:pt x="10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Oval 33">
              <a:extLst>
                <a:ext uri="{FF2B5EF4-FFF2-40B4-BE49-F238E27FC236}">
                  <a16:creationId xmlns:a16="http://schemas.microsoft.com/office/drawing/2014/main" id="{740BDCC8-4820-4E58-B5ED-1F6634D7F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Oval 34">
              <a:extLst>
                <a:ext uri="{FF2B5EF4-FFF2-40B4-BE49-F238E27FC236}">
                  <a16:creationId xmlns:a16="http://schemas.microsoft.com/office/drawing/2014/main" id="{2AE14B87-0549-446D-9946-6671D69C9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35">
              <a:extLst>
                <a:ext uri="{FF2B5EF4-FFF2-40B4-BE49-F238E27FC236}">
                  <a16:creationId xmlns:a16="http://schemas.microsoft.com/office/drawing/2014/main" id="{4EECA64A-3BC9-4F5A-B04B-9E562B2BE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28"/>
              <a:ext cx="48" cy="48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6 w 18"/>
                <a:gd name="T5" fmla="*/ 18 h 18"/>
                <a:gd name="T6" fmla="*/ 18 w 18"/>
                <a:gd name="T7" fmla="*/ 8 h 18"/>
                <a:gd name="T8" fmla="*/ 9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3" y="17"/>
                    <a:pt x="6" y="18"/>
                  </a:cubicBezTo>
                  <a:cubicBezTo>
                    <a:pt x="11" y="15"/>
                    <a:pt x="14" y="12"/>
                    <a:pt x="18" y="8"/>
                  </a:cubicBezTo>
                  <a:cubicBezTo>
                    <a:pt x="17" y="4"/>
                    <a:pt x="14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36">
              <a:extLst>
                <a:ext uri="{FF2B5EF4-FFF2-40B4-BE49-F238E27FC236}">
                  <a16:creationId xmlns:a16="http://schemas.microsoft.com/office/drawing/2014/main" id="{EA9C9B7F-8B30-46F4-8391-95A9F3FDE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31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37">
              <a:extLst>
                <a:ext uri="{FF2B5EF4-FFF2-40B4-BE49-F238E27FC236}">
                  <a16:creationId xmlns:a16="http://schemas.microsoft.com/office/drawing/2014/main" id="{677F4D23-D5DA-495E-9AAB-D55A274B2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90"/>
              <a:ext cx="40" cy="35"/>
            </a:xfrm>
            <a:custGeom>
              <a:avLst/>
              <a:gdLst>
                <a:gd name="T0" fmla="*/ 8 w 15"/>
                <a:gd name="T1" fmla="*/ 0 h 13"/>
                <a:gd name="T2" fmla="*/ 0 w 15"/>
                <a:gd name="T3" fmla="*/ 8 h 13"/>
                <a:gd name="T4" fmla="*/ 2 w 15"/>
                <a:gd name="T5" fmla="*/ 13 h 13"/>
                <a:gd name="T6" fmla="*/ 15 w 15"/>
                <a:gd name="T7" fmla="*/ 4 h 13"/>
                <a:gd name="T8" fmla="*/ 8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6" y="10"/>
                    <a:pt x="11" y="7"/>
                    <a:pt x="15" y="4"/>
                  </a:cubicBezTo>
                  <a:cubicBezTo>
                    <a:pt x="13" y="1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38">
              <a:extLst>
                <a:ext uri="{FF2B5EF4-FFF2-40B4-BE49-F238E27FC236}">
                  <a16:creationId xmlns:a16="http://schemas.microsoft.com/office/drawing/2014/main" id="{902EA680-9F18-40E0-B37A-1632725A5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93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39">
              <a:extLst>
                <a:ext uri="{FF2B5EF4-FFF2-40B4-BE49-F238E27FC236}">
                  <a16:creationId xmlns:a16="http://schemas.microsoft.com/office/drawing/2014/main" id="{F9B72832-F0AB-45CD-BBFA-007CF4928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34"/>
              <a:ext cx="32" cy="46"/>
            </a:xfrm>
            <a:custGeom>
              <a:avLst/>
              <a:gdLst>
                <a:gd name="T0" fmla="*/ 7 w 12"/>
                <a:gd name="T1" fmla="*/ 0 h 17"/>
                <a:gd name="T2" fmla="*/ 0 w 12"/>
                <a:gd name="T3" fmla="*/ 8 h 17"/>
                <a:gd name="T4" fmla="*/ 9 w 12"/>
                <a:gd name="T5" fmla="*/ 17 h 17"/>
                <a:gd name="T6" fmla="*/ 12 w 12"/>
                <a:gd name="T7" fmla="*/ 17 h 17"/>
                <a:gd name="T8" fmla="*/ 7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1" y="11"/>
                    <a:pt x="9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40">
              <a:extLst>
                <a:ext uri="{FF2B5EF4-FFF2-40B4-BE49-F238E27FC236}">
                  <a16:creationId xmlns:a16="http://schemas.microsoft.com/office/drawing/2014/main" id="{48A3D89E-7E2A-4CE6-852A-59EA66A5F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-16"/>
              <a:ext cx="918" cy="755"/>
            </a:xfrm>
            <a:custGeom>
              <a:avLst/>
              <a:gdLst>
                <a:gd name="T0" fmla="*/ 193 w 344"/>
                <a:gd name="T1" fmla="*/ 103 h 281"/>
                <a:gd name="T2" fmla="*/ 237 w 344"/>
                <a:gd name="T3" fmla="*/ 14 h 281"/>
                <a:gd name="T4" fmla="*/ 321 w 344"/>
                <a:gd name="T5" fmla="*/ 40 h 281"/>
                <a:gd name="T6" fmla="*/ 326 w 344"/>
                <a:gd name="T7" fmla="*/ 94 h 281"/>
                <a:gd name="T8" fmla="*/ 279 w 344"/>
                <a:gd name="T9" fmla="*/ 146 h 281"/>
                <a:gd name="T10" fmla="*/ 260 w 344"/>
                <a:gd name="T11" fmla="*/ 280 h 281"/>
                <a:gd name="T12" fmla="*/ 266 w 344"/>
                <a:gd name="T13" fmla="*/ 278 h 281"/>
                <a:gd name="T14" fmla="*/ 175 w 344"/>
                <a:gd name="T15" fmla="*/ 233 h 281"/>
                <a:gd name="T16" fmla="*/ 59 w 344"/>
                <a:gd name="T17" fmla="*/ 197 h 281"/>
                <a:gd name="T18" fmla="*/ 48 w 344"/>
                <a:gd name="T19" fmla="*/ 80 h 281"/>
                <a:gd name="T20" fmla="*/ 185 w 344"/>
                <a:gd name="T21" fmla="*/ 136 h 281"/>
                <a:gd name="T22" fmla="*/ 191 w 344"/>
                <a:gd name="T23" fmla="*/ 134 h 281"/>
                <a:gd name="T24" fmla="*/ 86 w 344"/>
                <a:gd name="T25" fmla="*/ 65 h 281"/>
                <a:gd name="T26" fmla="*/ 13 w 344"/>
                <a:gd name="T27" fmla="*/ 149 h 281"/>
                <a:gd name="T28" fmla="*/ 117 w 344"/>
                <a:gd name="T29" fmla="*/ 226 h 281"/>
                <a:gd name="T30" fmla="*/ 190 w 344"/>
                <a:gd name="T31" fmla="*/ 239 h 281"/>
                <a:gd name="T32" fmla="*/ 261 w 344"/>
                <a:gd name="T33" fmla="*/ 280 h 281"/>
                <a:gd name="T34" fmla="*/ 266 w 344"/>
                <a:gd name="T35" fmla="*/ 278 h 281"/>
                <a:gd name="T36" fmla="*/ 258 w 344"/>
                <a:gd name="T37" fmla="*/ 174 h 281"/>
                <a:gd name="T38" fmla="*/ 319 w 344"/>
                <a:gd name="T39" fmla="*/ 119 h 281"/>
                <a:gd name="T40" fmla="*/ 307 w 344"/>
                <a:gd name="T41" fmla="*/ 16 h 281"/>
                <a:gd name="T42" fmla="*/ 228 w 344"/>
                <a:gd name="T43" fmla="*/ 15 h 281"/>
                <a:gd name="T44" fmla="*/ 187 w 344"/>
                <a:gd name="T45" fmla="*/ 104 h 281"/>
                <a:gd name="T46" fmla="*/ 193 w 344"/>
                <a:gd name="T47" fmla="*/ 10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281">
                  <a:moveTo>
                    <a:pt x="193" y="103"/>
                  </a:moveTo>
                  <a:cubicBezTo>
                    <a:pt x="187" y="65"/>
                    <a:pt x="201" y="30"/>
                    <a:pt x="237" y="14"/>
                  </a:cubicBezTo>
                  <a:cubicBezTo>
                    <a:pt x="267" y="1"/>
                    <a:pt x="305" y="10"/>
                    <a:pt x="321" y="40"/>
                  </a:cubicBezTo>
                  <a:cubicBezTo>
                    <a:pt x="329" y="56"/>
                    <a:pt x="329" y="77"/>
                    <a:pt x="326" y="94"/>
                  </a:cubicBezTo>
                  <a:cubicBezTo>
                    <a:pt x="321" y="120"/>
                    <a:pt x="298" y="132"/>
                    <a:pt x="279" y="146"/>
                  </a:cubicBezTo>
                  <a:cubicBezTo>
                    <a:pt x="232" y="182"/>
                    <a:pt x="236" y="232"/>
                    <a:pt x="260" y="280"/>
                  </a:cubicBezTo>
                  <a:cubicBezTo>
                    <a:pt x="262" y="279"/>
                    <a:pt x="264" y="278"/>
                    <a:pt x="266" y="278"/>
                  </a:cubicBezTo>
                  <a:cubicBezTo>
                    <a:pt x="241" y="247"/>
                    <a:pt x="214" y="238"/>
                    <a:pt x="175" y="233"/>
                  </a:cubicBezTo>
                  <a:cubicBezTo>
                    <a:pt x="135" y="228"/>
                    <a:pt x="94" y="219"/>
                    <a:pt x="59" y="197"/>
                  </a:cubicBezTo>
                  <a:cubicBezTo>
                    <a:pt x="15" y="170"/>
                    <a:pt x="0" y="111"/>
                    <a:pt x="48" y="80"/>
                  </a:cubicBezTo>
                  <a:cubicBezTo>
                    <a:pt x="103" y="44"/>
                    <a:pt x="164" y="82"/>
                    <a:pt x="185" y="136"/>
                  </a:cubicBezTo>
                  <a:cubicBezTo>
                    <a:pt x="186" y="137"/>
                    <a:pt x="192" y="136"/>
                    <a:pt x="191" y="134"/>
                  </a:cubicBezTo>
                  <a:cubicBezTo>
                    <a:pt x="173" y="88"/>
                    <a:pt x="136" y="61"/>
                    <a:pt x="86" y="65"/>
                  </a:cubicBezTo>
                  <a:cubicBezTo>
                    <a:pt x="42" y="68"/>
                    <a:pt x="3" y="103"/>
                    <a:pt x="13" y="149"/>
                  </a:cubicBezTo>
                  <a:cubicBezTo>
                    <a:pt x="23" y="195"/>
                    <a:pt x="78" y="215"/>
                    <a:pt x="117" y="226"/>
                  </a:cubicBezTo>
                  <a:cubicBezTo>
                    <a:pt x="141" y="233"/>
                    <a:pt x="166" y="235"/>
                    <a:pt x="190" y="239"/>
                  </a:cubicBezTo>
                  <a:cubicBezTo>
                    <a:pt x="220" y="243"/>
                    <a:pt x="242" y="257"/>
                    <a:pt x="261" y="280"/>
                  </a:cubicBezTo>
                  <a:cubicBezTo>
                    <a:pt x="262" y="281"/>
                    <a:pt x="267" y="280"/>
                    <a:pt x="266" y="278"/>
                  </a:cubicBezTo>
                  <a:cubicBezTo>
                    <a:pt x="249" y="245"/>
                    <a:pt x="238" y="209"/>
                    <a:pt x="258" y="174"/>
                  </a:cubicBezTo>
                  <a:cubicBezTo>
                    <a:pt x="272" y="150"/>
                    <a:pt x="300" y="139"/>
                    <a:pt x="319" y="119"/>
                  </a:cubicBezTo>
                  <a:cubicBezTo>
                    <a:pt x="344" y="91"/>
                    <a:pt x="337" y="37"/>
                    <a:pt x="307" y="16"/>
                  </a:cubicBezTo>
                  <a:cubicBezTo>
                    <a:pt x="284" y="0"/>
                    <a:pt x="252" y="3"/>
                    <a:pt x="228" y="15"/>
                  </a:cubicBezTo>
                  <a:cubicBezTo>
                    <a:pt x="195" y="33"/>
                    <a:pt x="181" y="67"/>
                    <a:pt x="187" y="104"/>
                  </a:cubicBezTo>
                  <a:cubicBezTo>
                    <a:pt x="188" y="106"/>
                    <a:pt x="193" y="105"/>
                    <a:pt x="193" y="10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41">
              <a:extLst>
                <a:ext uri="{FF2B5EF4-FFF2-40B4-BE49-F238E27FC236}">
                  <a16:creationId xmlns:a16="http://schemas.microsoft.com/office/drawing/2014/main" id="{5D1E2911-C653-4EF0-BDEB-A8CEF5499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314"/>
              <a:ext cx="564" cy="600"/>
            </a:xfrm>
            <a:custGeom>
              <a:avLst/>
              <a:gdLst>
                <a:gd name="T0" fmla="*/ 113 w 211"/>
                <a:gd name="T1" fmla="*/ 81 h 223"/>
                <a:gd name="T2" fmla="*/ 195 w 211"/>
                <a:gd name="T3" fmla="*/ 35 h 223"/>
                <a:gd name="T4" fmla="*/ 211 w 211"/>
                <a:gd name="T5" fmla="*/ 79 h 223"/>
                <a:gd name="T6" fmla="*/ 176 w 211"/>
                <a:gd name="T7" fmla="*/ 119 h 223"/>
                <a:gd name="T8" fmla="*/ 131 w 211"/>
                <a:gd name="T9" fmla="*/ 167 h 223"/>
                <a:gd name="T10" fmla="*/ 86 w 211"/>
                <a:gd name="T11" fmla="*/ 200 h 223"/>
                <a:gd name="T12" fmla="*/ 19 w 211"/>
                <a:gd name="T13" fmla="*/ 35 h 223"/>
                <a:gd name="T14" fmla="*/ 82 w 211"/>
                <a:gd name="T15" fmla="*/ 25 h 223"/>
                <a:gd name="T16" fmla="*/ 109 w 211"/>
                <a:gd name="T17" fmla="*/ 90 h 223"/>
                <a:gd name="T18" fmla="*/ 113 w 211"/>
                <a:gd name="T19" fmla="*/ 8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23">
                  <a:moveTo>
                    <a:pt x="113" y="81"/>
                  </a:moveTo>
                  <a:cubicBezTo>
                    <a:pt x="126" y="48"/>
                    <a:pt x="161" y="0"/>
                    <a:pt x="195" y="35"/>
                  </a:cubicBezTo>
                  <a:cubicBezTo>
                    <a:pt x="203" y="44"/>
                    <a:pt x="211" y="69"/>
                    <a:pt x="211" y="79"/>
                  </a:cubicBezTo>
                  <a:cubicBezTo>
                    <a:pt x="209" y="106"/>
                    <a:pt x="195" y="104"/>
                    <a:pt x="176" y="119"/>
                  </a:cubicBezTo>
                  <a:cubicBezTo>
                    <a:pt x="151" y="137"/>
                    <a:pt x="147" y="142"/>
                    <a:pt x="131" y="167"/>
                  </a:cubicBezTo>
                  <a:cubicBezTo>
                    <a:pt x="116" y="190"/>
                    <a:pt x="115" y="223"/>
                    <a:pt x="86" y="200"/>
                  </a:cubicBezTo>
                  <a:cubicBezTo>
                    <a:pt x="55" y="177"/>
                    <a:pt x="0" y="73"/>
                    <a:pt x="19" y="35"/>
                  </a:cubicBezTo>
                  <a:cubicBezTo>
                    <a:pt x="30" y="10"/>
                    <a:pt x="59" y="8"/>
                    <a:pt x="82" y="25"/>
                  </a:cubicBezTo>
                  <a:cubicBezTo>
                    <a:pt x="105" y="42"/>
                    <a:pt x="94" y="69"/>
                    <a:pt x="109" y="90"/>
                  </a:cubicBezTo>
                  <a:cubicBezTo>
                    <a:pt x="113" y="81"/>
                    <a:pt x="113" y="81"/>
                    <a:pt x="113" y="81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42">
              <a:extLst>
                <a:ext uri="{FF2B5EF4-FFF2-40B4-BE49-F238E27FC236}">
                  <a16:creationId xmlns:a16="http://schemas.microsoft.com/office/drawing/2014/main" id="{2F7DFEBA-A0E1-4E7F-8FA1-0189BBD80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739"/>
              <a:ext cx="37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43">
              <a:extLst>
                <a:ext uri="{FF2B5EF4-FFF2-40B4-BE49-F238E27FC236}">
                  <a16:creationId xmlns:a16="http://schemas.microsoft.com/office/drawing/2014/main" id="{5E9932BC-DFA4-48B3-BF5D-3F17B72CD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" y="691"/>
              <a:ext cx="26" cy="32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9 h 12"/>
                <a:gd name="T4" fmla="*/ 0 w 10"/>
                <a:gd name="T5" fmla="*/ 12 h 12"/>
                <a:gd name="T6" fmla="*/ 10 w 10"/>
                <a:gd name="T7" fmla="*/ 0 h 12"/>
                <a:gd name="T8" fmla="*/ 9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3" y="7"/>
                    <a:pt x="6" y="4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Oval 44">
              <a:extLst>
                <a:ext uri="{FF2B5EF4-FFF2-40B4-BE49-F238E27FC236}">
                  <a16:creationId xmlns:a16="http://schemas.microsoft.com/office/drawing/2014/main" id="{6998A13F-BAE2-492E-B4AC-B21238203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" y="669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45">
              <a:extLst>
                <a:ext uri="{FF2B5EF4-FFF2-40B4-BE49-F238E27FC236}">
                  <a16:creationId xmlns:a16="http://schemas.microsoft.com/office/drawing/2014/main" id="{0374D661-25EC-4CE2-9F1B-50BF25E51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" y="768"/>
              <a:ext cx="40" cy="4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8 w 15"/>
                <a:gd name="T5" fmla="*/ 16 h 16"/>
                <a:gd name="T6" fmla="*/ 9 w 15"/>
                <a:gd name="T7" fmla="*/ 16 h 16"/>
                <a:gd name="T8" fmla="*/ 15 w 15"/>
                <a:gd name="T9" fmla="*/ 4 h 16"/>
                <a:gd name="T10" fmla="*/ 8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1" y="12"/>
                    <a:pt x="13" y="8"/>
                    <a:pt x="15" y="4"/>
                  </a:cubicBezTo>
                  <a:cubicBezTo>
                    <a:pt x="13" y="2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Oval 46">
              <a:extLst>
                <a:ext uri="{FF2B5EF4-FFF2-40B4-BE49-F238E27FC236}">
                  <a16:creationId xmlns:a16="http://schemas.microsoft.com/office/drawing/2014/main" id="{92228F90-1F39-4849-A311-D56DA025B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" y="68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47">
              <a:extLst>
                <a:ext uri="{FF2B5EF4-FFF2-40B4-BE49-F238E27FC236}">
                  <a16:creationId xmlns:a16="http://schemas.microsoft.com/office/drawing/2014/main" id="{9396D868-7956-4E03-B805-C24DE361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836"/>
              <a:ext cx="40" cy="35"/>
            </a:xfrm>
            <a:custGeom>
              <a:avLst/>
              <a:gdLst>
                <a:gd name="T0" fmla="*/ 7 w 15"/>
                <a:gd name="T1" fmla="*/ 0 h 13"/>
                <a:gd name="T2" fmla="*/ 0 w 15"/>
                <a:gd name="T3" fmla="*/ 5 h 13"/>
                <a:gd name="T4" fmla="*/ 1 w 15"/>
                <a:gd name="T5" fmla="*/ 6 h 13"/>
                <a:gd name="T6" fmla="*/ 13 w 15"/>
                <a:gd name="T7" fmla="*/ 13 h 13"/>
                <a:gd name="T8" fmla="*/ 15 w 15"/>
                <a:gd name="T9" fmla="*/ 8 h 13"/>
                <a:gd name="T10" fmla="*/ 7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7" y="0"/>
                  </a:move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6" y="10"/>
                    <a:pt x="10" y="12"/>
                    <a:pt x="13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48">
              <a:extLst>
                <a:ext uri="{FF2B5EF4-FFF2-40B4-BE49-F238E27FC236}">
                  <a16:creationId xmlns:a16="http://schemas.microsoft.com/office/drawing/2014/main" id="{FAF1D910-2E75-41DC-90DA-54E663244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382"/>
              <a:ext cx="35" cy="34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6 h 13"/>
                <a:gd name="T4" fmla="*/ 7 w 13"/>
                <a:gd name="T5" fmla="*/ 13 h 13"/>
                <a:gd name="T6" fmla="*/ 13 w 13"/>
                <a:gd name="T7" fmla="*/ 10 h 13"/>
                <a:gd name="T8" fmla="*/ 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" y="13"/>
                    <a:pt x="11" y="12"/>
                    <a:pt x="13" y="10"/>
                  </a:cubicBezTo>
                  <a:cubicBezTo>
                    <a:pt x="10" y="7"/>
                    <a:pt x="7" y="3"/>
                    <a:pt x="3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49">
              <a:extLst>
                <a:ext uri="{FF2B5EF4-FFF2-40B4-BE49-F238E27FC236}">
                  <a16:creationId xmlns:a16="http://schemas.microsoft.com/office/drawing/2014/main" id="{1C5E5DCC-0ABF-4051-97F2-970DD9405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382"/>
              <a:ext cx="43" cy="48"/>
            </a:xfrm>
            <a:custGeom>
              <a:avLst/>
              <a:gdLst>
                <a:gd name="T0" fmla="*/ 8 w 16"/>
                <a:gd name="T1" fmla="*/ 0 h 18"/>
                <a:gd name="T2" fmla="*/ 1 w 16"/>
                <a:gd name="T3" fmla="*/ 10 h 18"/>
                <a:gd name="T4" fmla="*/ 0 w 16"/>
                <a:gd name="T5" fmla="*/ 14 h 18"/>
                <a:gd name="T6" fmla="*/ 7 w 16"/>
                <a:gd name="T7" fmla="*/ 18 h 18"/>
                <a:gd name="T8" fmla="*/ 16 w 16"/>
                <a:gd name="T9" fmla="*/ 9 h 18"/>
                <a:gd name="T10" fmla="*/ 8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3"/>
                    <a:pt x="3" y="6"/>
                    <a:pt x="1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4" y="18"/>
                    <a:pt x="7" y="18"/>
                  </a:cubicBezTo>
                  <a:cubicBezTo>
                    <a:pt x="12" y="18"/>
                    <a:pt x="16" y="14"/>
                    <a:pt x="16" y="9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50">
              <a:extLst>
                <a:ext uri="{FF2B5EF4-FFF2-40B4-BE49-F238E27FC236}">
                  <a16:creationId xmlns:a16="http://schemas.microsoft.com/office/drawing/2014/main" id="{131FA81A-EC52-4EE6-AA7E-CCCEBEF8A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79"/>
              <a:ext cx="24" cy="11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2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1"/>
                    <a:pt x="3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5" y="4"/>
                    <a:pt x="7" y="2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51">
              <a:extLst>
                <a:ext uri="{FF2B5EF4-FFF2-40B4-BE49-F238E27FC236}">
                  <a16:creationId xmlns:a16="http://schemas.microsoft.com/office/drawing/2014/main" id="{EA3BE5EC-F296-42BF-A1B7-C7FED5C9B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" y="352"/>
              <a:ext cx="43" cy="38"/>
            </a:xfrm>
            <a:custGeom>
              <a:avLst/>
              <a:gdLst>
                <a:gd name="T0" fmla="*/ 5 w 16"/>
                <a:gd name="T1" fmla="*/ 0 h 14"/>
                <a:gd name="T2" fmla="*/ 2 w 16"/>
                <a:gd name="T3" fmla="*/ 0 h 14"/>
                <a:gd name="T4" fmla="*/ 0 w 16"/>
                <a:gd name="T5" fmla="*/ 6 h 14"/>
                <a:gd name="T6" fmla="*/ 8 w 16"/>
                <a:gd name="T7" fmla="*/ 14 h 14"/>
                <a:gd name="T8" fmla="*/ 16 w 16"/>
                <a:gd name="T9" fmla="*/ 6 h 14"/>
                <a:gd name="T10" fmla="*/ 14 w 16"/>
                <a:gd name="T11" fmla="*/ 1 h 14"/>
                <a:gd name="T12" fmla="*/ 5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4"/>
                    <a:pt x="8" y="14"/>
                  </a:cubicBezTo>
                  <a:cubicBezTo>
                    <a:pt x="12" y="14"/>
                    <a:pt x="16" y="10"/>
                    <a:pt x="16" y="6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1" y="0"/>
                    <a:pt x="8" y="0"/>
                    <a:pt x="5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52">
              <a:extLst>
                <a:ext uri="{FF2B5EF4-FFF2-40B4-BE49-F238E27FC236}">
                  <a16:creationId xmlns:a16="http://schemas.microsoft.com/office/drawing/2014/main" id="{4B859165-8E9C-45C5-9B14-87177DFB8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" y="392"/>
              <a:ext cx="30" cy="2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9 w 11"/>
                <a:gd name="T5" fmla="*/ 10 h 10"/>
                <a:gd name="T6" fmla="*/ 11 w 11"/>
                <a:gd name="T7" fmla="*/ 10 h 10"/>
                <a:gd name="T8" fmla="*/ 8 w 11"/>
                <a:gd name="T9" fmla="*/ 6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0" y="9"/>
                    <a:pt x="9" y="7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53">
              <a:extLst>
                <a:ext uri="{FF2B5EF4-FFF2-40B4-BE49-F238E27FC236}">
                  <a16:creationId xmlns:a16="http://schemas.microsoft.com/office/drawing/2014/main" id="{F2911E5A-9A86-4703-8400-8EF9095AF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77"/>
              <a:ext cx="567" cy="569"/>
            </a:xfrm>
            <a:custGeom>
              <a:avLst/>
              <a:gdLst>
                <a:gd name="T0" fmla="*/ 107 w 212"/>
                <a:gd name="T1" fmla="*/ 80 h 212"/>
                <a:gd name="T2" fmla="*/ 185 w 212"/>
                <a:gd name="T3" fmla="*/ 39 h 212"/>
                <a:gd name="T4" fmla="*/ 199 w 212"/>
                <a:gd name="T5" fmla="*/ 76 h 212"/>
                <a:gd name="T6" fmla="*/ 177 w 212"/>
                <a:gd name="T7" fmla="*/ 111 h 212"/>
                <a:gd name="T8" fmla="*/ 131 w 212"/>
                <a:gd name="T9" fmla="*/ 150 h 212"/>
                <a:gd name="T10" fmla="*/ 110 w 212"/>
                <a:gd name="T11" fmla="*/ 185 h 212"/>
                <a:gd name="T12" fmla="*/ 80 w 212"/>
                <a:gd name="T13" fmla="*/ 199 h 212"/>
                <a:gd name="T14" fmla="*/ 42 w 212"/>
                <a:gd name="T15" fmla="*/ 151 h 212"/>
                <a:gd name="T16" fmla="*/ 13 w 212"/>
                <a:gd name="T17" fmla="*/ 80 h 212"/>
                <a:gd name="T18" fmla="*/ 51 w 212"/>
                <a:gd name="T19" fmla="*/ 16 h 212"/>
                <a:gd name="T20" fmla="*/ 97 w 212"/>
                <a:gd name="T21" fmla="*/ 90 h 212"/>
                <a:gd name="T22" fmla="*/ 103 w 212"/>
                <a:gd name="T23" fmla="*/ 89 h 212"/>
                <a:gd name="T24" fmla="*/ 86 w 212"/>
                <a:gd name="T25" fmla="*/ 36 h 212"/>
                <a:gd name="T26" fmla="*/ 46 w 212"/>
                <a:gd name="T27" fmla="*/ 13 h 212"/>
                <a:gd name="T28" fmla="*/ 3 w 212"/>
                <a:gd name="T29" fmla="*/ 51 h 212"/>
                <a:gd name="T30" fmla="*/ 34 w 212"/>
                <a:gd name="T31" fmla="*/ 148 h 212"/>
                <a:gd name="T32" fmla="*/ 91 w 212"/>
                <a:gd name="T33" fmla="*/ 209 h 212"/>
                <a:gd name="T34" fmla="*/ 106 w 212"/>
                <a:gd name="T35" fmla="*/ 202 h 212"/>
                <a:gd name="T36" fmla="*/ 131 w 212"/>
                <a:gd name="T37" fmla="*/ 157 h 212"/>
                <a:gd name="T38" fmla="*/ 169 w 212"/>
                <a:gd name="T39" fmla="*/ 118 h 212"/>
                <a:gd name="T40" fmla="*/ 203 w 212"/>
                <a:gd name="T41" fmla="*/ 89 h 212"/>
                <a:gd name="T42" fmla="*/ 161 w 212"/>
                <a:gd name="T43" fmla="*/ 21 h 212"/>
                <a:gd name="T44" fmla="*/ 101 w 212"/>
                <a:gd name="T45" fmla="*/ 82 h 212"/>
                <a:gd name="T46" fmla="*/ 107 w 212"/>
                <a:gd name="T47" fmla="*/ 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212">
                  <a:moveTo>
                    <a:pt x="107" y="80"/>
                  </a:moveTo>
                  <a:cubicBezTo>
                    <a:pt x="118" y="51"/>
                    <a:pt x="153" y="0"/>
                    <a:pt x="185" y="39"/>
                  </a:cubicBezTo>
                  <a:cubicBezTo>
                    <a:pt x="193" y="48"/>
                    <a:pt x="197" y="64"/>
                    <a:pt x="199" y="76"/>
                  </a:cubicBezTo>
                  <a:cubicBezTo>
                    <a:pt x="202" y="93"/>
                    <a:pt x="190" y="103"/>
                    <a:pt x="177" y="111"/>
                  </a:cubicBezTo>
                  <a:cubicBezTo>
                    <a:pt x="159" y="120"/>
                    <a:pt x="143" y="134"/>
                    <a:pt x="131" y="150"/>
                  </a:cubicBezTo>
                  <a:cubicBezTo>
                    <a:pt x="123" y="161"/>
                    <a:pt x="116" y="172"/>
                    <a:pt x="110" y="185"/>
                  </a:cubicBezTo>
                  <a:cubicBezTo>
                    <a:pt x="103" y="200"/>
                    <a:pt x="97" y="212"/>
                    <a:pt x="80" y="199"/>
                  </a:cubicBezTo>
                  <a:cubicBezTo>
                    <a:pt x="63" y="187"/>
                    <a:pt x="52" y="168"/>
                    <a:pt x="42" y="151"/>
                  </a:cubicBezTo>
                  <a:cubicBezTo>
                    <a:pt x="29" y="129"/>
                    <a:pt x="19" y="105"/>
                    <a:pt x="13" y="80"/>
                  </a:cubicBezTo>
                  <a:cubicBezTo>
                    <a:pt x="6" y="53"/>
                    <a:pt x="7" y="7"/>
                    <a:pt x="51" y="16"/>
                  </a:cubicBezTo>
                  <a:cubicBezTo>
                    <a:pt x="90" y="24"/>
                    <a:pt x="81" y="64"/>
                    <a:pt x="97" y="90"/>
                  </a:cubicBezTo>
                  <a:cubicBezTo>
                    <a:pt x="98" y="91"/>
                    <a:pt x="103" y="89"/>
                    <a:pt x="103" y="89"/>
                  </a:cubicBezTo>
                  <a:cubicBezTo>
                    <a:pt x="93" y="72"/>
                    <a:pt x="94" y="53"/>
                    <a:pt x="86" y="36"/>
                  </a:cubicBezTo>
                  <a:cubicBezTo>
                    <a:pt x="80" y="22"/>
                    <a:pt x="60" y="12"/>
                    <a:pt x="46" y="13"/>
                  </a:cubicBezTo>
                  <a:cubicBezTo>
                    <a:pt x="22" y="13"/>
                    <a:pt x="6" y="27"/>
                    <a:pt x="3" y="51"/>
                  </a:cubicBezTo>
                  <a:cubicBezTo>
                    <a:pt x="0" y="83"/>
                    <a:pt x="19" y="120"/>
                    <a:pt x="34" y="148"/>
                  </a:cubicBezTo>
                  <a:cubicBezTo>
                    <a:pt x="44" y="166"/>
                    <a:pt x="66" y="209"/>
                    <a:pt x="91" y="209"/>
                  </a:cubicBezTo>
                  <a:cubicBezTo>
                    <a:pt x="98" y="209"/>
                    <a:pt x="102" y="206"/>
                    <a:pt x="106" y="202"/>
                  </a:cubicBezTo>
                  <a:cubicBezTo>
                    <a:pt x="117" y="190"/>
                    <a:pt x="122" y="170"/>
                    <a:pt x="131" y="157"/>
                  </a:cubicBezTo>
                  <a:cubicBezTo>
                    <a:pt x="141" y="141"/>
                    <a:pt x="154" y="130"/>
                    <a:pt x="169" y="118"/>
                  </a:cubicBezTo>
                  <a:cubicBezTo>
                    <a:pt x="182" y="109"/>
                    <a:pt x="197" y="105"/>
                    <a:pt x="203" y="89"/>
                  </a:cubicBezTo>
                  <a:cubicBezTo>
                    <a:pt x="212" y="65"/>
                    <a:pt x="190" y="18"/>
                    <a:pt x="161" y="21"/>
                  </a:cubicBezTo>
                  <a:cubicBezTo>
                    <a:pt x="130" y="25"/>
                    <a:pt x="112" y="55"/>
                    <a:pt x="101" y="82"/>
                  </a:cubicBezTo>
                  <a:cubicBezTo>
                    <a:pt x="101" y="82"/>
                    <a:pt x="106" y="82"/>
                    <a:pt x="107" y="8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54">
              <a:extLst>
                <a:ext uri="{FF2B5EF4-FFF2-40B4-BE49-F238E27FC236}">
                  <a16:creationId xmlns:a16="http://schemas.microsoft.com/office/drawing/2014/main" id="{F0DC97AB-601E-4183-B4C0-6776FE8FA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489"/>
              <a:ext cx="3180" cy="631"/>
            </a:xfrm>
            <a:custGeom>
              <a:avLst/>
              <a:gdLst>
                <a:gd name="T0" fmla="*/ 65 w 1191"/>
                <a:gd name="T1" fmla="*/ 118 h 235"/>
                <a:gd name="T2" fmla="*/ 167 w 1191"/>
                <a:gd name="T3" fmla="*/ 10 h 235"/>
                <a:gd name="T4" fmla="*/ 365 w 1191"/>
                <a:gd name="T5" fmla="*/ 5 h 235"/>
                <a:gd name="T6" fmla="*/ 561 w 1191"/>
                <a:gd name="T7" fmla="*/ 14 h 235"/>
                <a:gd name="T8" fmla="*/ 895 w 1191"/>
                <a:gd name="T9" fmla="*/ 24 h 235"/>
                <a:gd name="T10" fmla="*/ 1096 w 1191"/>
                <a:gd name="T11" fmla="*/ 26 h 235"/>
                <a:gd name="T12" fmla="*/ 1170 w 1191"/>
                <a:gd name="T13" fmla="*/ 65 h 235"/>
                <a:gd name="T14" fmla="*/ 1170 w 1191"/>
                <a:gd name="T15" fmla="*/ 145 h 235"/>
                <a:gd name="T16" fmla="*/ 1082 w 1191"/>
                <a:gd name="T17" fmla="*/ 179 h 235"/>
                <a:gd name="T18" fmla="*/ 979 w 1191"/>
                <a:gd name="T19" fmla="*/ 174 h 235"/>
                <a:gd name="T20" fmla="*/ 794 w 1191"/>
                <a:gd name="T21" fmla="*/ 147 h 235"/>
                <a:gd name="T22" fmla="*/ 515 w 1191"/>
                <a:gd name="T23" fmla="*/ 175 h 235"/>
                <a:gd name="T24" fmla="*/ 65 w 1191"/>
                <a:gd name="T25" fmla="*/ 118 h 235"/>
                <a:gd name="T26" fmla="*/ 60 w 1191"/>
                <a:gd name="T27" fmla="*/ 120 h 235"/>
                <a:gd name="T28" fmla="*/ 578 w 1191"/>
                <a:gd name="T29" fmla="*/ 168 h 235"/>
                <a:gd name="T30" fmla="*/ 864 w 1191"/>
                <a:gd name="T31" fmla="*/ 156 h 235"/>
                <a:gd name="T32" fmla="*/ 1035 w 1191"/>
                <a:gd name="T33" fmla="*/ 182 h 235"/>
                <a:gd name="T34" fmla="*/ 1177 w 1191"/>
                <a:gd name="T35" fmla="*/ 142 h 235"/>
                <a:gd name="T36" fmla="*/ 1182 w 1191"/>
                <a:gd name="T37" fmla="*/ 73 h 235"/>
                <a:gd name="T38" fmla="*/ 1125 w 1191"/>
                <a:gd name="T39" fmla="*/ 30 h 235"/>
                <a:gd name="T40" fmla="*/ 934 w 1191"/>
                <a:gd name="T41" fmla="*/ 19 h 235"/>
                <a:gd name="T42" fmla="*/ 635 w 1191"/>
                <a:gd name="T43" fmla="*/ 16 h 235"/>
                <a:gd name="T44" fmla="*/ 391 w 1191"/>
                <a:gd name="T45" fmla="*/ 3 h 235"/>
                <a:gd name="T46" fmla="*/ 271 w 1191"/>
                <a:gd name="T47" fmla="*/ 0 h 235"/>
                <a:gd name="T48" fmla="*/ 166 w 1191"/>
                <a:gd name="T49" fmla="*/ 8 h 235"/>
                <a:gd name="T50" fmla="*/ 60 w 1191"/>
                <a:gd name="T51" fmla="*/ 120 h 235"/>
                <a:gd name="T52" fmla="*/ 65 w 1191"/>
                <a:gd name="T53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1" h="235">
                  <a:moveTo>
                    <a:pt x="65" y="118"/>
                  </a:moveTo>
                  <a:cubicBezTo>
                    <a:pt x="7" y="50"/>
                    <a:pt x="115" y="17"/>
                    <a:pt x="167" y="10"/>
                  </a:cubicBezTo>
                  <a:cubicBezTo>
                    <a:pt x="234" y="2"/>
                    <a:pt x="298" y="3"/>
                    <a:pt x="365" y="5"/>
                  </a:cubicBezTo>
                  <a:cubicBezTo>
                    <a:pt x="431" y="7"/>
                    <a:pt x="496" y="10"/>
                    <a:pt x="561" y="14"/>
                  </a:cubicBezTo>
                  <a:cubicBezTo>
                    <a:pt x="672" y="21"/>
                    <a:pt x="783" y="30"/>
                    <a:pt x="895" y="24"/>
                  </a:cubicBezTo>
                  <a:cubicBezTo>
                    <a:pt x="961" y="20"/>
                    <a:pt x="1029" y="13"/>
                    <a:pt x="1096" y="26"/>
                  </a:cubicBezTo>
                  <a:cubicBezTo>
                    <a:pt x="1123" y="32"/>
                    <a:pt x="1152" y="42"/>
                    <a:pt x="1170" y="65"/>
                  </a:cubicBezTo>
                  <a:cubicBezTo>
                    <a:pt x="1187" y="87"/>
                    <a:pt x="1187" y="122"/>
                    <a:pt x="1170" y="145"/>
                  </a:cubicBezTo>
                  <a:cubicBezTo>
                    <a:pt x="1151" y="171"/>
                    <a:pt x="1112" y="177"/>
                    <a:pt x="1082" y="179"/>
                  </a:cubicBezTo>
                  <a:cubicBezTo>
                    <a:pt x="1048" y="182"/>
                    <a:pt x="1013" y="179"/>
                    <a:pt x="979" y="174"/>
                  </a:cubicBezTo>
                  <a:cubicBezTo>
                    <a:pt x="917" y="166"/>
                    <a:pt x="858" y="148"/>
                    <a:pt x="794" y="147"/>
                  </a:cubicBezTo>
                  <a:cubicBezTo>
                    <a:pt x="700" y="146"/>
                    <a:pt x="607" y="162"/>
                    <a:pt x="515" y="175"/>
                  </a:cubicBezTo>
                  <a:cubicBezTo>
                    <a:pt x="366" y="196"/>
                    <a:pt x="192" y="218"/>
                    <a:pt x="65" y="118"/>
                  </a:cubicBezTo>
                  <a:cubicBezTo>
                    <a:pt x="64" y="117"/>
                    <a:pt x="59" y="119"/>
                    <a:pt x="60" y="120"/>
                  </a:cubicBezTo>
                  <a:cubicBezTo>
                    <a:pt x="206" y="235"/>
                    <a:pt x="410" y="192"/>
                    <a:pt x="578" y="168"/>
                  </a:cubicBezTo>
                  <a:cubicBezTo>
                    <a:pt x="672" y="155"/>
                    <a:pt x="769" y="141"/>
                    <a:pt x="864" y="156"/>
                  </a:cubicBezTo>
                  <a:cubicBezTo>
                    <a:pt x="921" y="165"/>
                    <a:pt x="976" y="180"/>
                    <a:pt x="1035" y="182"/>
                  </a:cubicBezTo>
                  <a:cubicBezTo>
                    <a:pt x="1081" y="185"/>
                    <a:pt x="1147" y="184"/>
                    <a:pt x="1177" y="142"/>
                  </a:cubicBezTo>
                  <a:cubicBezTo>
                    <a:pt x="1191" y="123"/>
                    <a:pt x="1191" y="94"/>
                    <a:pt x="1182" y="73"/>
                  </a:cubicBezTo>
                  <a:cubicBezTo>
                    <a:pt x="1171" y="51"/>
                    <a:pt x="1148" y="38"/>
                    <a:pt x="1125" y="30"/>
                  </a:cubicBezTo>
                  <a:cubicBezTo>
                    <a:pt x="1065" y="10"/>
                    <a:pt x="996" y="15"/>
                    <a:pt x="934" y="19"/>
                  </a:cubicBezTo>
                  <a:cubicBezTo>
                    <a:pt x="834" y="25"/>
                    <a:pt x="735" y="22"/>
                    <a:pt x="635" y="16"/>
                  </a:cubicBezTo>
                  <a:cubicBezTo>
                    <a:pt x="554" y="11"/>
                    <a:pt x="472" y="3"/>
                    <a:pt x="391" y="3"/>
                  </a:cubicBezTo>
                  <a:cubicBezTo>
                    <a:pt x="351" y="3"/>
                    <a:pt x="311" y="0"/>
                    <a:pt x="271" y="0"/>
                  </a:cubicBezTo>
                  <a:cubicBezTo>
                    <a:pt x="235" y="0"/>
                    <a:pt x="201" y="4"/>
                    <a:pt x="166" y="8"/>
                  </a:cubicBezTo>
                  <a:cubicBezTo>
                    <a:pt x="113" y="15"/>
                    <a:pt x="0" y="50"/>
                    <a:pt x="60" y="120"/>
                  </a:cubicBezTo>
                  <a:cubicBezTo>
                    <a:pt x="61" y="121"/>
                    <a:pt x="66" y="119"/>
                    <a:pt x="65" y="118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55">
              <a:extLst>
                <a:ext uri="{FF2B5EF4-FFF2-40B4-BE49-F238E27FC236}">
                  <a16:creationId xmlns:a16="http://schemas.microsoft.com/office/drawing/2014/main" id="{44F499F6-9972-4A4E-8C31-51DFE44EB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621"/>
              <a:ext cx="86" cy="260"/>
            </a:xfrm>
            <a:custGeom>
              <a:avLst/>
              <a:gdLst>
                <a:gd name="T0" fmla="*/ 16 w 32"/>
                <a:gd name="T1" fmla="*/ 0 h 97"/>
                <a:gd name="T2" fmla="*/ 0 w 32"/>
                <a:gd name="T3" fmla="*/ 10 h 97"/>
                <a:gd name="T4" fmla="*/ 13 w 32"/>
                <a:gd name="T5" fmla="*/ 74 h 97"/>
                <a:gd name="T6" fmla="*/ 15 w 32"/>
                <a:gd name="T7" fmla="*/ 87 h 97"/>
                <a:gd name="T8" fmla="*/ 32 w 32"/>
                <a:gd name="T9" fmla="*/ 97 h 97"/>
                <a:gd name="T10" fmla="*/ 30 w 32"/>
                <a:gd name="T11" fmla="*/ 72 h 97"/>
                <a:gd name="T12" fmla="*/ 16 w 3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7">
                  <a:moveTo>
                    <a:pt x="16" y="0"/>
                  </a:moveTo>
                  <a:cubicBezTo>
                    <a:pt x="10" y="3"/>
                    <a:pt x="5" y="6"/>
                    <a:pt x="0" y="10"/>
                  </a:cubicBezTo>
                  <a:cubicBezTo>
                    <a:pt x="4" y="31"/>
                    <a:pt x="9" y="53"/>
                    <a:pt x="13" y="74"/>
                  </a:cubicBezTo>
                  <a:cubicBezTo>
                    <a:pt x="13" y="78"/>
                    <a:pt x="14" y="82"/>
                    <a:pt x="15" y="87"/>
                  </a:cubicBezTo>
                  <a:cubicBezTo>
                    <a:pt x="21" y="90"/>
                    <a:pt x="26" y="93"/>
                    <a:pt x="32" y="97"/>
                  </a:cubicBezTo>
                  <a:cubicBezTo>
                    <a:pt x="31" y="88"/>
                    <a:pt x="31" y="79"/>
                    <a:pt x="30" y="72"/>
                  </a:cubicBezTo>
                  <a:cubicBezTo>
                    <a:pt x="26" y="48"/>
                    <a:pt x="21" y="24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56">
              <a:extLst>
                <a:ext uri="{FF2B5EF4-FFF2-40B4-BE49-F238E27FC236}">
                  <a16:creationId xmlns:a16="http://schemas.microsoft.com/office/drawing/2014/main" id="{05D630A9-CE75-48C1-91BF-80A2537A5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892"/>
              <a:ext cx="40" cy="3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 h 11"/>
                <a:gd name="T4" fmla="*/ 15 w 15"/>
                <a:gd name="T5" fmla="*/ 11 h 11"/>
                <a:gd name="T6" fmla="*/ 15 w 15"/>
                <a:gd name="T7" fmla="*/ 9 h 11"/>
                <a:gd name="T8" fmla="*/ 0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5"/>
                    <a:pt x="10" y="8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0" y="6"/>
                    <a:pt x="5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57">
              <a:extLst>
                <a:ext uri="{FF2B5EF4-FFF2-40B4-BE49-F238E27FC236}">
                  <a16:creationId xmlns:a16="http://schemas.microsoft.com/office/drawing/2014/main" id="{B81B44DC-3444-461D-9F6D-43B1D79B6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871"/>
              <a:ext cx="45" cy="45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7 w 17"/>
                <a:gd name="T5" fmla="*/ 17 h 17"/>
                <a:gd name="T6" fmla="*/ 16 w 17"/>
                <a:gd name="T7" fmla="*/ 9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1" y="3"/>
                    <a:pt x="1" y="5"/>
                    <a:pt x="2" y="8"/>
                  </a:cubicBezTo>
                  <a:cubicBezTo>
                    <a:pt x="7" y="11"/>
                    <a:pt x="12" y="14"/>
                    <a:pt x="17" y="17"/>
                  </a:cubicBezTo>
                  <a:cubicBezTo>
                    <a:pt x="17" y="15"/>
                    <a:pt x="16" y="12"/>
                    <a:pt x="16" y="9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58">
              <a:extLst>
                <a:ext uri="{FF2B5EF4-FFF2-40B4-BE49-F238E27FC236}">
                  <a16:creationId xmlns:a16="http://schemas.microsoft.com/office/drawing/2014/main" id="{6532B6E8-65CF-4009-8408-D0C11D6BF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854"/>
              <a:ext cx="46" cy="41"/>
            </a:xfrm>
            <a:custGeom>
              <a:avLst/>
              <a:gdLst>
                <a:gd name="T0" fmla="*/ 0 w 17"/>
                <a:gd name="T1" fmla="*/ 0 h 15"/>
                <a:gd name="T2" fmla="*/ 1 w 17"/>
                <a:gd name="T3" fmla="*/ 6 h 15"/>
                <a:gd name="T4" fmla="*/ 17 w 17"/>
                <a:gd name="T5" fmla="*/ 15 h 15"/>
                <a:gd name="T6" fmla="*/ 17 w 17"/>
                <a:gd name="T7" fmla="*/ 10 h 15"/>
                <a:gd name="T8" fmla="*/ 0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7" y="9"/>
                    <a:pt x="12" y="12"/>
                    <a:pt x="17" y="15"/>
                  </a:cubicBezTo>
                  <a:cubicBezTo>
                    <a:pt x="17" y="13"/>
                    <a:pt x="17" y="11"/>
                    <a:pt x="17" y="10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59">
              <a:extLst>
                <a:ext uri="{FF2B5EF4-FFF2-40B4-BE49-F238E27FC236}">
                  <a16:creationId xmlns:a16="http://schemas.microsoft.com/office/drawing/2014/main" id="{EB33ADC3-CDB4-496E-9077-F1BC5407E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562"/>
              <a:ext cx="80" cy="395"/>
            </a:xfrm>
            <a:custGeom>
              <a:avLst/>
              <a:gdLst>
                <a:gd name="T0" fmla="*/ 16 w 30"/>
                <a:gd name="T1" fmla="*/ 0 h 147"/>
                <a:gd name="T2" fmla="*/ 0 w 30"/>
                <a:gd name="T3" fmla="*/ 3 h 147"/>
                <a:gd name="T4" fmla="*/ 12 w 30"/>
                <a:gd name="T5" fmla="*/ 141 h 147"/>
                <a:gd name="T6" fmla="*/ 30 w 30"/>
                <a:gd name="T7" fmla="*/ 147 h 147"/>
                <a:gd name="T8" fmla="*/ 16 w 3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7">
                  <a:moveTo>
                    <a:pt x="16" y="0"/>
                  </a:moveTo>
                  <a:cubicBezTo>
                    <a:pt x="11" y="1"/>
                    <a:pt x="6" y="2"/>
                    <a:pt x="0" y="3"/>
                  </a:cubicBezTo>
                  <a:cubicBezTo>
                    <a:pt x="7" y="49"/>
                    <a:pt x="12" y="95"/>
                    <a:pt x="12" y="141"/>
                  </a:cubicBezTo>
                  <a:cubicBezTo>
                    <a:pt x="18" y="143"/>
                    <a:pt x="24" y="145"/>
                    <a:pt x="30" y="147"/>
                  </a:cubicBezTo>
                  <a:cubicBezTo>
                    <a:pt x="26" y="98"/>
                    <a:pt x="24" y="49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60">
              <a:extLst>
                <a:ext uri="{FF2B5EF4-FFF2-40B4-BE49-F238E27FC236}">
                  <a16:creationId xmlns:a16="http://schemas.microsoft.com/office/drawing/2014/main" id="{80D8E7A4-DED4-4970-BAB5-D76BA0F72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75"/>
              <a:ext cx="57" cy="22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2 h 8"/>
                <a:gd name="T4" fmla="*/ 21 w 21"/>
                <a:gd name="T5" fmla="*/ 8 h 8"/>
                <a:gd name="T6" fmla="*/ 21 w 21"/>
                <a:gd name="T7" fmla="*/ 7 h 8"/>
                <a:gd name="T8" fmla="*/ 0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7" y="4"/>
                    <a:pt x="14" y="6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4" y="5"/>
                    <a:pt x="7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61">
              <a:extLst>
                <a:ext uri="{FF2B5EF4-FFF2-40B4-BE49-F238E27FC236}">
                  <a16:creationId xmlns:a16="http://schemas.microsoft.com/office/drawing/2014/main" id="{09C21483-6CF7-40EC-8BF9-5FD2750CE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51"/>
              <a:ext cx="57" cy="43"/>
            </a:xfrm>
            <a:custGeom>
              <a:avLst/>
              <a:gdLst>
                <a:gd name="T0" fmla="*/ 1 w 21"/>
                <a:gd name="T1" fmla="*/ 0 h 16"/>
                <a:gd name="T2" fmla="*/ 0 w 21"/>
                <a:gd name="T3" fmla="*/ 9 h 16"/>
                <a:gd name="T4" fmla="*/ 21 w 21"/>
                <a:gd name="T5" fmla="*/ 16 h 16"/>
                <a:gd name="T6" fmla="*/ 20 w 21"/>
                <a:gd name="T7" fmla="*/ 6 h 16"/>
                <a:gd name="T8" fmla="*/ 1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7" y="12"/>
                    <a:pt x="14" y="14"/>
                    <a:pt x="21" y="16"/>
                  </a:cubicBezTo>
                  <a:cubicBezTo>
                    <a:pt x="20" y="13"/>
                    <a:pt x="20" y="10"/>
                    <a:pt x="20" y="6"/>
                  </a:cubicBezTo>
                  <a:cubicBezTo>
                    <a:pt x="13" y="5"/>
                    <a:pt x="7" y="3"/>
                    <a:pt x="1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62">
              <a:extLst>
                <a:ext uri="{FF2B5EF4-FFF2-40B4-BE49-F238E27FC236}">
                  <a16:creationId xmlns:a16="http://schemas.microsoft.com/office/drawing/2014/main" id="{9133CBA2-F2EA-4FF5-B28B-1F781634B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40"/>
              <a:ext cx="51" cy="27"/>
            </a:xfrm>
            <a:custGeom>
              <a:avLst/>
              <a:gdLst>
                <a:gd name="T0" fmla="*/ 0 w 19"/>
                <a:gd name="T1" fmla="*/ 0 h 10"/>
                <a:gd name="T2" fmla="*/ 0 w 19"/>
                <a:gd name="T3" fmla="*/ 4 h 10"/>
                <a:gd name="T4" fmla="*/ 19 w 19"/>
                <a:gd name="T5" fmla="*/ 10 h 10"/>
                <a:gd name="T6" fmla="*/ 18 w 19"/>
                <a:gd name="T7" fmla="*/ 6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" y="7"/>
                    <a:pt x="12" y="9"/>
                    <a:pt x="19" y="10"/>
                  </a:cubicBezTo>
                  <a:cubicBezTo>
                    <a:pt x="19" y="9"/>
                    <a:pt x="18" y="8"/>
                    <a:pt x="18" y="6"/>
                  </a:cubicBezTo>
                  <a:cubicBezTo>
                    <a:pt x="12" y="4"/>
                    <a:pt x="6" y="2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63">
              <a:extLst>
                <a:ext uri="{FF2B5EF4-FFF2-40B4-BE49-F238E27FC236}">
                  <a16:creationId xmlns:a16="http://schemas.microsoft.com/office/drawing/2014/main" id="{606F87D1-75D9-43BF-87C6-8A7419D7DB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" y="537"/>
              <a:ext cx="107" cy="479"/>
            </a:xfrm>
            <a:custGeom>
              <a:avLst/>
              <a:gdLst>
                <a:gd name="T0" fmla="*/ 16 w 40"/>
                <a:gd name="T1" fmla="*/ 172 h 178"/>
                <a:gd name="T2" fmla="*/ 17 w 40"/>
                <a:gd name="T3" fmla="*/ 173 h 178"/>
                <a:gd name="T4" fmla="*/ 26 w 40"/>
                <a:gd name="T5" fmla="*/ 178 h 178"/>
                <a:gd name="T6" fmla="*/ 33 w 40"/>
                <a:gd name="T7" fmla="*/ 174 h 178"/>
                <a:gd name="T8" fmla="*/ 16 w 40"/>
                <a:gd name="T9" fmla="*/ 172 h 178"/>
                <a:gd name="T10" fmla="*/ 18 w 40"/>
                <a:gd name="T11" fmla="*/ 0 h 178"/>
                <a:gd name="T12" fmla="*/ 0 w 40"/>
                <a:gd name="T13" fmla="*/ 1 h 178"/>
                <a:gd name="T14" fmla="*/ 6 w 40"/>
                <a:gd name="T15" fmla="*/ 60 h 178"/>
                <a:gd name="T16" fmla="*/ 12 w 40"/>
                <a:gd name="T17" fmla="*/ 124 h 178"/>
                <a:gd name="T18" fmla="*/ 15 w 40"/>
                <a:gd name="T19" fmla="*/ 168 h 178"/>
                <a:gd name="T20" fmla="*/ 34 w 40"/>
                <a:gd name="T21" fmla="*/ 171 h 178"/>
                <a:gd name="T22" fmla="*/ 25 w 40"/>
                <a:gd name="T23" fmla="*/ 77 h 178"/>
                <a:gd name="T24" fmla="*/ 18 w 40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78">
                  <a:moveTo>
                    <a:pt x="16" y="172"/>
                  </a:moveTo>
                  <a:cubicBezTo>
                    <a:pt x="17" y="172"/>
                    <a:pt x="17" y="172"/>
                    <a:pt x="17" y="173"/>
                  </a:cubicBezTo>
                  <a:cubicBezTo>
                    <a:pt x="18" y="176"/>
                    <a:pt x="22" y="178"/>
                    <a:pt x="26" y="178"/>
                  </a:cubicBezTo>
                  <a:cubicBezTo>
                    <a:pt x="29" y="178"/>
                    <a:pt x="31" y="177"/>
                    <a:pt x="33" y="174"/>
                  </a:cubicBezTo>
                  <a:cubicBezTo>
                    <a:pt x="27" y="173"/>
                    <a:pt x="22" y="173"/>
                    <a:pt x="16" y="172"/>
                  </a:cubicBezTo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1" y="21"/>
                    <a:pt x="5" y="41"/>
                    <a:pt x="6" y="60"/>
                  </a:cubicBezTo>
                  <a:cubicBezTo>
                    <a:pt x="8" y="82"/>
                    <a:pt x="10" y="103"/>
                    <a:pt x="12" y="124"/>
                  </a:cubicBezTo>
                  <a:cubicBezTo>
                    <a:pt x="13" y="138"/>
                    <a:pt x="12" y="154"/>
                    <a:pt x="15" y="168"/>
                  </a:cubicBezTo>
                  <a:cubicBezTo>
                    <a:pt x="21" y="169"/>
                    <a:pt x="27" y="170"/>
                    <a:pt x="34" y="171"/>
                  </a:cubicBezTo>
                  <a:cubicBezTo>
                    <a:pt x="40" y="141"/>
                    <a:pt x="29" y="106"/>
                    <a:pt x="25" y="77"/>
                  </a:cubicBezTo>
                  <a:cubicBezTo>
                    <a:pt x="22" y="52"/>
                    <a:pt x="21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64">
              <a:extLst>
                <a:ext uri="{FF2B5EF4-FFF2-40B4-BE49-F238E27FC236}">
                  <a16:creationId xmlns:a16="http://schemas.microsoft.com/office/drawing/2014/main" id="{11CFCD28-3888-4304-8BCA-29F48453C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89"/>
              <a:ext cx="51" cy="16"/>
            </a:xfrm>
            <a:custGeom>
              <a:avLst/>
              <a:gdLst>
                <a:gd name="T0" fmla="*/ 0 w 19"/>
                <a:gd name="T1" fmla="*/ 0 h 6"/>
                <a:gd name="T2" fmla="*/ 1 w 19"/>
                <a:gd name="T3" fmla="*/ 4 h 6"/>
                <a:gd name="T4" fmla="*/ 18 w 19"/>
                <a:gd name="T5" fmla="*/ 6 h 6"/>
                <a:gd name="T6" fmla="*/ 18 w 19"/>
                <a:gd name="T7" fmla="*/ 5 h 6"/>
                <a:gd name="T8" fmla="*/ 19 w 19"/>
                <a:gd name="T9" fmla="*/ 3 h 6"/>
                <a:gd name="T10" fmla="*/ 0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7" y="5"/>
                    <a:pt x="12" y="5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4"/>
                    <a:pt x="18" y="3"/>
                    <a:pt x="19" y="3"/>
                  </a:cubicBez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65">
              <a:extLst>
                <a:ext uri="{FF2B5EF4-FFF2-40B4-BE49-F238E27FC236}">
                  <a16:creationId xmlns:a16="http://schemas.microsoft.com/office/drawing/2014/main" id="{9DAD90D2-5D9C-4E33-A6BB-872B3E84E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535"/>
              <a:ext cx="96" cy="473"/>
            </a:xfrm>
            <a:custGeom>
              <a:avLst/>
              <a:gdLst>
                <a:gd name="T0" fmla="*/ 2 w 36"/>
                <a:gd name="T1" fmla="*/ 0 h 176"/>
                <a:gd name="T2" fmla="*/ 0 w 36"/>
                <a:gd name="T3" fmla="*/ 0 h 176"/>
                <a:gd name="T4" fmla="*/ 17 w 36"/>
                <a:gd name="T5" fmla="*/ 169 h 176"/>
                <a:gd name="T6" fmla="*/ 19 w 36"/>
                <a:gd name="T7" fmla="*/ 175 h 176"/>
                <a:gd name="T8" fmla="*/ 34 w 36"/>
                <a:gd name="T9" fmla="*/ 176 h 176"/>
                <a:gd name="T10" fmla="*/ 36 w 36"/>
                <a:gd name="T11" fmla="*/ 169 h 176"/>
                <a:gd name="T12" fmla="*/ 16 w 36"/>
                <a:gd name="T13" fmla="*/ 0 h 176"/>
                <a:gd name="T14" fmla="*/ 2 w 36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76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56"/>
                    <a:pt x="16" y="112"/>
                    <a:pt x="17" y="169"/>
                  </a:cubicBezTo>
                  <a:cubicBezTo>
                    <a:pt x="17" y="172"/>
                    <a:pt x="18" y="174"/>
                    <a:pt x="19" y="175"/>
                  </a:cubicBezTo>
                  <a:cubicBezTo>
                    <a:pt x="24" y="175"/>
                    <a:pt x="29" y="176"/>
                    <a:pt x="34" y="176"/>
                  </a:cubicBezTo>
                  <a:cubicBezTo>
                    <a:pt x="35" y="174"/>
                    <a:pt x="36" y="172"/>
                    <a:pt x="36" y="169"/>
                  </a:cubicBezTo>
                  <a:cubicBezTo>
                    <a:pt x="32" y="112"/>
                    <a:pt x="23" y="56"/>
                    <a:pt x="16" y="0"/>
                  </a:cubicBezTo>
                  <a:cubicBezTo>
                    <a:pt x="12" y="0"/>
                    <a:pt x="7" y="0"/>
                    <a:pt x="2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66">
              <a:extLst>
                <a:ext uri="{FF2B5EF4-FFF2-40B4-BE49-F238E27FC236}">
                  <a16:creationId xmlns:a16="http://schemas.microsoft.com/office/drawing/2014/main" id="{A8C27E30-136C-4B00-A3B9-1C3025718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005"/>
              <a:ext cx="40" cy="8"/>
            </a:xfrm>
            <a:custGeom>
              <a:avLst/>
              <a:gdLst>
                <a:gd name="T0" fmla="*/ 0 w 15"/>
                <a:gd name="T1" fmla="*/ 0 h 3"/>
                <a:gd name="T2" fmla="*/ 8 w 15"/>
                <a:gd name="T3" fmla="*/ 3 h 3"/>
                <a:gd name="T4" fmla="*/ 15 w 15"/>
                <a:gd name="T5" fmla="*/ 1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  <a:cubicBezTo>
                    <a:pt x="10" y="3"/>
                    <a:pt x="13" y="2"/>
                    <a:pt x="15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67">
              <a:extLst>
                <a:ext uri="{FF2B5EF4-FFF2-40B4-BE49-F238E27FC236}">
                  <a16:creationId xmlns:a16="http://schemas.microsoft.com/office/drawing/2014/main" id="{1D80D877-694A-437A-B26D-D3D2AFC44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588"/>
              <a:ext cx="91" cy="65"/>
            </a:xfrm>
            <a:custGeom>
              <a:avLst/>
              <a:gdLst>
                <a:gd name="T0" fmla="*/ 19 w 34"/>
                <a:gd name="T1" fmla="*/ 0 h 24"/>
                <a:gd name="T2" fmla="*/ 4 w 34"/>
                <a:gd name="T3" fmla="*/ 6 h 24"/>
                <a:gd name="T4" fmla="*/ 8 w 34"/>
                <a:gd name="T5" fmla="*/ 22 h 24"/>
                <a:gd name="T6" fmla="*/ 16 w 34"/>
                <a:gd name="T7" fmla="*/ 24 h 24"/>
                <a:gd name="T8" fmla="*/ 29 w 34"/>
                <a:gd name="T9" fmla="*/ 9 h 24"/>
                <a:gd name="T10" fmla="*/ 19 w 3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4">
                  <a:moveTo>
                    <a:pt x="19" y="0"/>
                  </a:moveTo>
                  <a:cubicBezTo>
                    <a:pt x="14" y="2"/>
                    <a:pt x="9" y="4"/>
                    <a:pt x="4" y="6"/>
                  </a:cubicBezTo>
                  <a:cubicBezTo>
                    <a:pt x="2" y="9"/>
                    <a:pt x="0" y="18"/>
                    <a:pt x="8" y="22"/>
                  </a:cubicBezTo>
                  <a:cubicBezTo>
                    <a:pt x="10" y="24"/>
                    <a:pt x="13" y="24"/>
                    <a:pt x="16" y="24"/>
                  </a:cubicBezTo>
                  <a:cubicBezTo>
                    <a:pt x="25" y="24"/>
                    <a:pt x="34" y="17"/>
                    <a:pt x="29" y="9"/>
                  </a:cubicBezTo>
                  <a:cubicBezTo>
                    <a:pt x="27" y="5"/>
                    <a:pt x="23" y="2"/>
                    <a:pt x="19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68">
              <a:extLst>
                <a:ext uri="{FF2B5EF4-FFF2-40B4-BE49-F238E27FC236}">
                  <a16:creationId xmlns:a16="http://schemas.microsoft.com/office/drawing/2014/main" id="{FC55C88A-F314-4522-919F-CFD38F039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728"/>
              <a:ext cx="91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2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69">
              <a:extLst>
                <a:ext uri="{FF2B5EF4-FFF2-40B4-BE49-F238E27FC236}">
                  <a16:creationId xmlns:a16="http://schemas.microsoft.com/office/drawing/2014/main" id="{AFD6513E-1B77-433E-A64C-4383E5359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897"/>
              <a:ext cx="58" cy="30"/>
            </a:xfrm>
            <a:custGeom>
              <a:avLst/>
              <a:gdLst>
                <a:gd name="T0" fmla="*/ 6 w 22"/>
                <a:gd name="T1" fmla="*/ 0 h 11"/>
                <a:gd name="T2" fmla="*/ 0 w 22"/>
                <a:gd name="T3" fmla="*/ 2 h 11"/>
                <a:gd name="T4" fmla="*/ 22 w 22"/>
                <a:gd name="T5" fmla="*/ 11 h 11"/>
                <a:gd name="T6" fmla="*/ 20 w 22"/>
                <a:gd name="T7" fmla="*/ 9 h 11"/>
                <a:gd name="T8" fmla="*/ 6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6" y="0"/>
                  </a:moveTo>
                  <a:cubicBezTo>
                    <a:pt x="4" y="0"/>
                    <a:pt x="2" y="0"/>
                    <a:pt x="0" y="2"/>
                  </a:cubicBezTo>
                  <a:cubicBezTo>
                    <a:pt x="7" y="5"/>
                    <a:pt x="15" y="8"/>
                    <a:pt x="22" y="11"/>
                  </a:cubicBezTo>
                  <a:cubicBezTo>
                    <a:pt x="22" y="10"/>
                    <a:pt x="21" y="10"/>
                    <a:pt x="20" y="9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70">
              <a:extLst>
                <a:ext uri="{FF2B5EF4-FFF2-40B4-BE49-F238E27FC236}">
                  <a16:creationId xmlns:a16="http://schemas.microsoft.com/office/drawing/2014/main" id="{86A2A861-01BB-44D5-8D17-24666B0BC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2"/>
              <a:ext cx="61" cy="30"/>
            </a:xfrm>
            <a:custGeom>
              <a:avLst/>
              <a:gdLst>
                <a:gd name="T0" fmla="*/ 0 w 23"/>
                <a:gd name="T1" fmla="*/ 0 h 11"/>
                <a:gd name="T2" fmla="*/ 0 w 23"/>
                <a:gd name="T3" fmla="*/ 1 h 11"/>
                <a:gd name="T4" fmla="*/ 22 w 23"/>
                <a:gd name="T5" fmla="*/ 11 h 11"/>
                <a:gd name="T6" fmla="*/ 23 w 23"/>
                <a:gd name="T7" fmla="*/ 10 h 11"/>
                <a:gd name="T8" fmla="*/ 0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7" y="5"/>
                    <a:pt x="14" y="8"/>
                    <a:pt x="22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15" y="7"/>
                    <a:pt x="7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71">
              <a:extLst>
                <a:ext uri="{FF2B5EF4-FFF2-40B4-BE49-F238E27FC236}">
                  <a16:creationId xmlns:a16="http://schemas.microsoft.com/office/drawing/2014/main" id="{90B170A6-C3F4-42B7-92E7-FD522BC74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11"/>
              <a:ext cx="72" cy="48"/>
            </a:xfrm>
            <a:custGeom>
              <a:avLst/>
              <a:gdLst>
                <a:gd name="T0" fmla="*/ 1 w 27"/>
                <a:gd name="T1" fmla="*/ 0 h 18"/>
                <a:gd name="T2" fmla="*/ 0 w 27"/>
                <a:gd name="T3" fmla="*/ 2 h 18"/>
                <a:gd name="T4" fmla="*/ 0 w 27"/>
                <a:gd name="T5" fmla="*/ 8 h 18"/>
                <a:gd name="T6" fmla="*/ 23 w 27"/>
                <a:gd name="T7" fmla="*/ 18 h 18"/>
                <a:gd name="T8" fmla="*/ 27 w 27"/>
                <a:gd name="T9" fmla="*/ 11 h 18"/>
                <a:gd name="T10" fmla="*/ 1 w 2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7" y="12"/>
                    <a:pt x="15" y="15"/>
                    <a:pt x="23" y="18"/>
                  </a:cubicBezTo>
                  <a:cubicBezTo>
                    <a:pt x="25" y="16"/>
                    <a:pt x="26" y="14"/>
                    <a:pt x="27" y="11"/>
                  </a:cubicBezTo>
                  <a:cubicBezTo>
                    <a:pt x="18" y="8"/>
                    <a:pt x="10" y="4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72">
              <a:extLst>
                <a:ext uri="{FF2B5EF4-FFF2-40B4-BE49-F238E27FC236}">
                  <a16:creationId xmlns:a16="http://schemas.microsoft.com/office/drawing/2014/main" id="{8398F74C-CEAB-4D35-AD01-8994461B6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903"/>
              <a:ext cx="69" cy="37"/>
            </a:xfrm>
            <a:custGeom>
              <a:avLst/>
              <a:gdLst>
                <a:gd name="T0" fmla="*/ 3 w 26"/>
                <a:gd name="T1" fmla="*/ 0 h 14"/>
                <a:gd name="T2" fmla="*/ 0 w 26"/>
                <a:gd name="T3" fmla="*/ 3 h 14"/>
                <a:gd name="T4" fmla="*/ 26 w 26"/>
                <a:gd name="T5" fmla="*/ 14 h 14"/>
                <a:gd name="T6" fmla="*/ 25 w 26"/>
                <a:gd name="T7" fmla="*/ 9 h 14"/>
                <a:gd name="T8" fmla="*/ 3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9" y="7"/>
                    <a:pt x="17" y="11"/>
                    <a:pt x="26" y="14"/>
                  </a:cubicBezTo>
                  <a:cubicBezTo>
                    <a:pt x="26" y="12"/>
                    <a:pt x="26" y="11"/>
                    <a:pt x="25" y="9"/>
                  </a:cubicBezTo>
                  <a:cubicBezTo>
                    <a:pt x="18" y="6"/>
                    <a:pt x="10" y="3"/>
                    <a:pt x="3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73">
              <a:extLst>
                <a:ext uri="{FF2B5EF4-FFF2-40B4-BE49-F238E27FC236}">
                  <a16:creationId xmlns:a16="http://schemas.microsoft.com/office/drawing/2014/main" id="{BFAB6464-B062-4251-BA7B-339D1DF71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889"/>
              <a:ext cx="94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74">
              <a:extLst>
                <a:ext uri="{FF2B5EF4-FFF2-40B4-BE49-F238E27FC236}">
                  <a16:creationId xmlns:a16="http://schemas.microsoft.com/office/drawing/2014/main" id="{3500041D-7377-4F88-890B-FB29B7644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712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75">
              <a:extLst>
                <a:ext uri="{FF2B5EF4-FFF2-40B4-BE49-F238E27FC236}">
                  <a16:creationId xmlns:a16="http://schemas.microsoft.com/office/drawing/2014/main" id="{4F1FEBAD-F75A-49C6-ABA4-CC00154BC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76">
              <a:extLst>
                <a:ext uri="{FF2B5EF4-FFF2-40B4-BE49-F238E27FC236}">
                  <a16:creationId xmlns:a16="http://schemas.microsoft.com/office/drawing/2014/main" id="{A3E18D28-BEA0-498C-96CF-F6CE05888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537"/>
              <a:ext cx="134" cy="468"/>
            </a:xfrm>
            <a:custGeom>
              <a:avLst/>
              <a:gdLst>
                <a:gd name="T0" fmla="*/ 0 w 50"/>
                <a:gd name="T1" fmla="*/ 0 h 174"/>
                <a:gd name="T2" fmla="*/ 21 w 50"/>
                <a:gd name="T3" fmla="*/ 105 h 174"/>
                <a:gd name="T4" fmla="*/ 29 w 50"/>
                <a:gd name="T5" fmla="*/ 172 h 174"/>
                <a:gd name="T6" fmla="*/ 30 w 50"/>
                <a:gd name="T7" fmla="*/ 174 h 174"/>
                <a:gd name="T8" fmla="*/ 50 w 50"/>
                <a:gd name="T9" fmla="*/ 173 h 174"/>
                <a:gd name="T10" fmla="*/ 49 w 50"/>
                <a:gd name="T11" fmla="*/ 167 h 174"/>
                <a:gd name="T12" fmla="*/ 38 w 50"/>
                <a:gd name="T13" fmla="*/ 103 h 174"/>
                <a:gd name="T14" fmla="*/ 18 w 50"/>
                <a:gd name="T15" fmla="*/ 1 h 174"/>
                <a:gd name="T16" fmla="*/ 0 w 50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4">
                  <a:moveTo>
                    <a:pt x="0" y="0"/>
                  </a:moveTo>
                  <a:cubicBezTo>
                    <a:pt x="7" y="35"/>
                    <a:pt x="14" y="70"/>
                    <a:pt x="21" y="105"/>
                  </a:cubicBezTo>
                  <a:cubicBezTo>
                    <a:pt x="24" y="126"/>
                    <a:pt x="31" y="151"/>
                    <a:pt x="29" y="172"/>
                  </a:cubicBezTo>
                  <a:cubicBezTo>
                    <a:pt x="29" y="172"/>
                    <a:pt x="30" y="173"/>
                    <a:pt x="30" y="174"/>
                  </a:cubicBezTo>
                  <a:cubicBezTo>
                    <a:pt x="37" y="173"/>
                    <a:pt x="43" y="173"/>
                    <a:pt x="50" y="173"/>
                  </a:cubicBezTo>
                  <a:cubicBezTo>
                    <a:pt x="50" y="171"/>
                    <a:pt x="50" y="169"/>
                    <a:pt x="49" y="167"/>
                  </a:cubicBezTo>
                  <a:cubicBezTo>
                    <a:pt x="38" y="152"/>
                    <a:pt x="41" y="121"/>
                    <a:pt x="38" y="103"/>
                  </a:cubicBezTo>
                  <a:cubicBezTo>
                    <a:pt x="32" y="69"/>
                    <a:pt x="25" y="3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77">
              <a:extLst>
                <a:ext uri="{FF2B5EF4-FFF2-40B4-BE49-F238E27FC236}">
                  <a16:creationId xmlns:a16="http://schemas.microsoft.com/office/drawing/2014/main" id="{C3034161-61AC-485E-89AC-1231D90D4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021"/>
              <a:ext cx="24" cy="3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3 w 9"/>
                <a:gd name="T5" fmla="*/ 1 h 1"/>
                <a:gd name="T6" fmla="*/ 3 w 9"/>
                <a:gd name="T7" fmla="*/ 1 h 1"/>
                <a:gd name="T8" fmla="*/ 4 w 9"/>
                <a:gd name="T9" fmla="*/ 1 h 1"/>
                <a:gd name="T10" fmla="*/ 9 w 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0"/>
                    <a:pt x="9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78">
              <a:extLst>
                <a:ext uri="{FF2B5EF4-FFF2-40B4-BE49-F238E27FC236}">
                  <a16:creationId xmlns:a16="http://schemas.microsoft.com/office/drawing/2014/main" id="{BB022432-F80B-4BF6-BB83-DFE4AFC32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010"/>
              <a:ext cx="48" cy="11"/>
            </a:xfrm>
            <a:custGeom>
              <a:avLst/>
              <a:gdLst>
                <a:gd name="T0" fmla="*/ 18 w 18"/>
                <a:gd name="T1" fmla="*/ 0 h 4"/>
                <a:gd name="T2" fmla="*/ 0 w 18"/>
                <a:gd name="T3" fmla="*/ 1 h 4"/>
                <a:gd name="T4" fmla="*/ 6 w 18"/>
                <a:gd name="T5" fmla="*/ 4 h 4"/>
                <a:gd name="T6" fmla="*/ 15 w 18"/>
                <a:gd name="T7" fmla="*/ 4 h 4"/>
                <a:gd name="T8" fmla="*/ 17 w 18"/>
                <a:gd name="T9" fmla="*/ 1 h 4"/>
                <a:gd name="T10" fmla="*/ 18 w 18"/>
                <a:gd name="T11" fmla="*/ 0 h 4"/>
                <a:gd name="T12" fmla="*/ 18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9" y="4"/>
                    <a:pt x="12" y="4"/>
                    <a:pt x="15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79">
              <a:extLst>
                <a:ext uri="{FF2B5EF4-FFF2-40B4-BE49-F238E27FC236}">
                  <a16:creationId xmlns:a16="http://schemas.microsoft.com/office/drawing/2014/main" id="{04B80623-F7C7-4574-8F00-E3F00092D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002"/>
              <a:ext cx="54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1 w 20"/>
                <a:gd name="T5" fmla="*/ 4 h 4"/>
                <a:gd name="T6" fmla="*/ 19 w 20"/>
                <a:gd name="T7" fmla="*/ 3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7" y="4"/>
                    <a:pt x="13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80">
              <a:extLst>
                <a:ext uri="{FF2B5EF4-FFF2-40B4-BE49-F238E27FC236}">
                  <a16:creationId xmlns:a16="http://schemas.microsoft.com/office/drawing/2014/main" id="{51DEF15C-5FDA-49A9-A0C2-9DCC11D16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543"/>
              <a:ext cx="88" cy="448"/>
            </a:xfrm>
            <a:custGeom>
              <a:avLst/>
              <a:gdLst>
                <a:gd name="T0" fmla="*/ 0 w 33"/>
                <a:gd name="T1" fmla="*/ 0 h 167"/>
                <a:gd name="T2" fmla="*/ 13 w 33"/>
                <a:gd name="T3" fmla="*/ 167 h 167"/>
                <a:gd name="T4" fmla="*/ 33 w 33"/>
                <a:gd name="T5" fmla="*/ 165 h 167"/>
                <a:gd name="T6" fmla="*/ 17 w 33"/>
                <a:gd name="T7" fmla="*/ 1 h 167"/>
                <a:gd name="T8" fmla="*/ 0 w 33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7">
                  <a:moveTo>
                    <a:pt x="0" y="0"/>
                  </a:moveTo>
                  <a:cubicBezTo>
                    <a:pt x="10" y="55"/>
                    <a:pt x="15" y="112"/>
                    <a:pt x="13" y="167"/>
                  </a:cubicBezTo>
                  <a:cubicBezTo>
                    <a:pt x="20" y="167"/>
                    <a:pt x="26" y="166"/>
                    <a:pt x="33" y="165"/>
                  </a:cubicBezTo>
                  <a:cubicBezTo>
                    <a:pt x="28" y="110"/>
                    <a:pt x="26" y="55"/>
                    <a:pt x="17" y="1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81">
              <a:extLst>
                <a:ext uri="{FF2B5EF4-FFF2-40B4-BE49-F238E27FC236}">
                  <a16:creationId xmlns:a16="http://schemas.microsoft.com/office/drawing/2014/main" id="{FCADA284-FD20-4702-988A-D5B888F9C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7"/>
              <a:ext cx="56" cy="11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82">
              <a:extLst>
                <a:ext uri="{FF2B5EF4-FFF2-40B4-BE49-F238E27FC236}">
                  <a16:creationId xmlns:a16="http://schemas.microsoft.com/office/drawing/2014/main" id="{3FD320AF-64A7-4F94-90FE-EB853E98F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4"/>
              <a:ext cx="53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2 h 4"/>
                <a:gd name="T4" fmla="*/ 0 w 20"/>
                <a:gd name="T5" fmla="*/ 4 h 4"/>
                <a:gd name="T6" fmla="*/ 20 w 20"/>
                <a:gd name="T7" fmla="*/ 1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4" y="1"/>
                    <a:pt x="7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7" y="3"/>
                    <a:pt x="14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83">
              <a:extLst>
                <a:ext uri="{FF2B5EF4-FFF2-40B4-BE49-F238E27FC236}">
                  <a16:creationId xmlns:a16="http://schemas.microsoft.com/office/drawing/2014/main" id="{0A3C9C19-55E1-4BFD-81C5-60197C54E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86"/>
              <a:ext cx="53" cy="14"/>
            </a:xfrm>
            <a:custGeom>
              <a:avLst/>
              <a:gdLst>
                <a:gd name="T0" fmla="*/ 20 w 20"/>
                <a:gd name="T1" fmla="*/ 0 h 5"/>
                <a:gd name="T2" fmla="*/ 0 w 20"/>
                <a:gd name="T3" fmla="*/ 2 h 5"/>
                <a:gd name="T4" fmla="*/ 0 w 20"/>
                <a:gd name="T5" fmla="*/ 5 h 5"/>
                <a:gd name="T6" fmla="*/ 20 w 20"/>
                <a:gd name="T7" fmla="*/ 3 h 5"/>
                <a:gd name="T8" fmla="*/ 20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20" y="0"/>
                  </a:moveTo>
                  <a:cubicBezTo>
                    <a:pt x="13" y="1"/>
                    <a:pt x="7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7" y="5"/>
                    <a:pt x="14" y="4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84">
              <a:extLst>
                <a:ext uri="{FF2B5EF4-FFF2-40B4-BE49-F238E27FC236}">
                  <a16:creationId xmlns:a16="http://schemas.microsoft.com/office/drawing/2014/main" id="{AC51EFB4-C8A0-4131-8FA7-6606316B4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551"/>
              <a:ext cx="98" cy="419"/>
            </a:xfrm>
            <a:custGeom>
              <a:avLst/>
              <a:gdLst>
                <a:gd name="T0" fmla="*/ 0 w 37"/>
                <a:gd name="T1" fmla="*/ 0 h 156"/>
                <a:gd name="T2" fmla="*/ 6 w 37"/>
                <a:gd name="T3" fmla="*/ 55 h 156"/>
                <a:gd name="T4" fmla="*/ 12 w 37"/>
                <a:gd name="T5" fmla="*/ 119 h 156"/>
                <a:gd name="T6" fmla="*/ 14 w 37"/>
                <a:gd name="T7" fmla="*/ 156 h 156"/>
                <a:gd name="T8" fmla="*/ 35 w 37"/>
                <a:gd name="T9" fmla="*/ 153 h 156"/>
                <a:gd name="T10" fmla="*/ 25 w 37"/>
                <a:gd name="T11" fmla="*/ 72 h 156"/>
                <a:gd name="T12" fmla="*/ 18 w 37"/>
                <a:gd name="T13" fmla="*/ 1 h 156"/>
                <a:gd name="T14" fmla="*/ 0 w 37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56">
                  <a:moveTo>
                    <a:pt x="0" y="0"/>
                  </a:moveTo>
                  <a:cubicBezTo>
                    <a:pt x="2" y="19"/>
                    <a:pt x="5" y="38"/>
                    <a:pt x="6" y="55"/>
                  </a:cubicBezTo>
                  <a:cubicBezTo>
                    <a:pt x="8" y="77"/>
                    <a:pt x="10" y="98"/>
                    <a:pt x="12" y="119"/>
                  </a:cubicBezTo>
                  <a:cubicBezTo>
                    <a:pt x="13" y="131"/>
                    <a:pt x="12" y="144"/>
                    <a:pt x="14" y="156"/>
                  </a:cubicBezTo>
                  <a:cubicBezTo>
                    <a:pt x="21" y="155"/>
                    <a:pt x="28" y="154"/>
                    <a:pt x="35" y="153"/>
                  </a:cubicBezTo>
                  <a:cubicBezTo>
                    <a:pt x="37" y="127"/>
                    <a:pt x="28" y="97"/>
                    <a:pt x="25" y="72"/>
                  </a:cubicBezTo>
                  <a:cubicBezTo>
                    <a:pt x="22" y="49"/>
                    <a:pt x="21" y="2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85">
              <a:extLst>
                <a:ext uri="{FF2B5EF4-FFF2-40B4-BE49-F238E27FC236}">
                  <a16:creationId xmlns:a16="http://schemas.microsoft.com/office/drawing/2014/main" id="{5117805D-073E-4CEF-90CD-FEA20654A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75"/>
              <a:ext cx="13" cy="3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86">
              <a:extLst>
                <a:ext uri="{FF2B5EF4-FFF2-40B4-BE49-F238E27FC236}">
                  <a16:creationId xmlns:a16="http://schemas.microsoft.com/office/drawing/2014/main" id="{47E7DA41-E29E-4CB3-A4B8-0D463E412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62"/>
              <a:ext cx="56" cy="16"/>
            </a:xfrm>
            <a:custGeom>
              <a:avLst/>
              <a:gdLst>
                <a:gd name="T0" fmla="*/ 21 w 21"/>
                <a:gd name="T1" fmla="*/ 0 h 6"/>
                <a:gd name="T2" fmla="*/ 0 w 21"/>
                <a:gd name="T3" fmla="*/ 3 h 6"/>
                <a:gd name="T4" fmla="*/ 0 w 21"/>
                <a:gd name="T5" fmla="*/ 6 h 6"/>
                <a:gd name="T6" fmla="*/ 5 w 21"/>
                <a:gd name="T7" fmla="*/ 5 h 6"/>
                <a:gd name="T8" fmla="*/ 21 w 21"/>
                <a:gd name="T9" fmla="*/ 2 h 6"/>
                <a:gd name="T10" fmla="*/ 21 w 2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10" y="4"/>
                    <a:pt x="16" y="3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87">
              <a:extLst>
                <a:ext uri="{FF2B5EF4-FFF2-40B4-BE49-F238E27FC236}">
                  <a16:creationId xmlns:a16="http://schemas.microsoft.com/office/drawing/2014/main" id="{07281F5E-EB5F-4332-8FCE-48575DE73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35"/>
              <a:ext cx="51" cy="11"/>
            </a:xfrm>
            <a:custGeom>
              <a:avLst/>
              <a:gdLst>
                <a:gd name="T0" fmla="*/ 18 w 19"/>
                <a:gd name="T1" fmla="*/ 0 h 4"/>
                <a:gd name="T2" fmla="*/ 0 w 19"/>
                <a:gd name="T3" fmla="*/ 3 h 4"/>
                <a:gd name="T4" fmla="*/ 0 w 19"/>
                <a:gd name="T5" fmla="*/ 4 h 4"/>
                <a:gd name="T6" fmla="*/ 7 w 19"/>
                <a:gd name="T7" fmla="*/ 3 h 4"/>
                <a:gd name="T8" fmla="*/ 19 w 19"/>
                <a:gd name="T9" fmla="*/ 1 h 4"/>
                <a:gd name="T10" fmla="*/ 18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8" y="0"/>
                  </a:moveTo>
                  <a:cubicBezTo>
                    <a:pt x="12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11" y="3"/>
                    <a:pt x="15" y="2"/>
                    <a:pt x="19" y="1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88">
              <a:extLst>
                <a:ext uri="{FF2B5EF4-FFF2-40B4-BE49-F238E27FC236}">
                  <a16:creationId xmlns:a16="http://schemas.microsoft.com/office/drawing/2014/main" id="{D22A5EA9-F237-4358-B784-2EA9C77BD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559"/>
              <a:ext cx="88" cy="384"/>
            </a:xfrm>
            <a:custGeom>
              <a:avLst/>
              <a:gdLst>
                <a:gd name="T0" fmla="*/ 0 w 33"/>
                <a:gd name="T1" fmla="*/ 0 h 143"/>
                <a:gd name="T2" fmla="*/ 15 w 33"/>
                <a:gd name="T3" fmla="*/ 143 h 143"/>
                <a:gd name="T4" fmla="*/ 33 w 33"/>
                <a:gd name="T5" fmla="*/ 140 h 143"/>
                <a:gd name="T6" fmla="*/ 17 w 33"/>
                <a:gd name="T7" fmla="*/ 1 h 143"/>
                <a:gd name="T8" fmla="*/ 0 w 33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3">
                  <a:moveTo>
                    <a:pt x="0" y="0"/>
                  </a:moveTo>
                  <a:cubicBezTo>
                    <a:pt x="3" y="48"/>
                    <a:pt x="12" y="96"/>
                    <a:pt x="15" y="143"/>
                  </a:cubicBezTo>
                  <a:cubicBezTo>
                    <a:pt x="21" y="142"/>
                    <a:pt x="27" y="141"/>
                    <a:pt x="33" y="140"/>
                  </a:cubicBezTo>
                  <a:cubicBezTo>
                    <a:pt x="29" y="94"/>
                    <a:pt x="22" y="47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89">
              <a:extLst>
                <a:ext uri="{FF2B5EF4-FFF2-40B4-BE49-F238E27FC236}">
                  <a16:creationId xmlns:a16="http://schemas.microsoft.com/office/drawing/2014/main" id="{355069DA-CFB2-4A76-B99D-C4C09755E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43"/>
              <a:ext cx="19" cy="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1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90">
              <a:extLst>
                <a:ext uri="{FF2B5EF4-FFF2-40B4-BE49-F238E27FC236}">
                  <a16:creationId xmlns:a16="http://schemas.microsoft.com/office/drawing/2014/main" id="{5A64ACB6-030D-4ECD-9B8D-13553005B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586"/>
              <a:ext cx="96" cy="67"/>
            </a:xfrm>
            <a:custGeom>
              <a:avLst/>
              <a:gdLst>
                <a:gd name="T0" fmla="*/ 16 w 36"/>
                <a:gd name="T1" fmla="*/ 0 h 25"/>
                <a:gd name="T2" fmla="*/ 7 w 36"/>
                <a:gd name="T3" fmla="*/ 5 h 25"/>
                <a:gd name="T4" fmla="*/ 11 w 36"/>
                <a:gd name="T5" fmla="*/ 23 h 25"/>
                <a:gd name="T6" fmla="*/ 18 w 36"/>
                <a:gd name="T7" fmla="*/ 25 h 25"/>
                <a:gd name="T8" fmla="*/ 32 w 36"/>
                <a:gd name="T9" fmla="*/ 10 h 25"/>
                <a:gd name="T10" fmla="*/ 16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16" y="0"/>
                  </a:moveTo>
                  <a:cubicBezTo>
                    <a:pt x="13" y="0"/>
                    <a:pt x="10" y="1"/>
                    <a:pt x="7" y="5"/>
                  </a:cubicBezTo>
                  <a:cubicBezTo>
                    <a:pt x="7" y="5"/>
                    <a:pt x="0" y="17"/>
                    <a:pt x="11" y="23"/>
                  </a:cubicBezTo>
                  <a:cubicBezTo>
                    <a:pt x="13" y="25"/>
                    <a:pt x="16" y="25"/>
                    <a:pt x="18" y="25"/>
                  </a:cubicBezTo>
                  <a:cubicBezTo>
                    <a:pt x="28" y="25"/>
                    <a:pt x="36" y="18"/>
                    <a:pt x="32" y="10"/>
                  </a:cubicBezTo>
                  <a:cubicBezTo>
                    <a:pt x="28" y="4"/>
                    <a:pt x="22" y="0"/>
                    <a:pt x="1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91">
              <a:extLst>
                <a:ext uri="{FF2B5EF4-FFF2-40B4-BE49-F238E27FC236}">
                  <a16:creationId xmlns:a16="http://schemas.microsoft.com/office/drawing/2014/main" id="{A61875E6-0754-4583-9A27-F531DCAE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728"/>
              <a:ext cx="93" cy="70"/>
            </a:xfrm>
            <a:custGeom>
              <a:avLst/>
              <a:gdLst>
                <a:gd name="T0" fmla="*/ 21 w 35"/>
                <a:gd name="T1" fmla="*/ 0 h 26"/>
                <a:gd name="T2" fmla="*/ 15 w 35"/>
                <a:gd name="T3" fmla="*/ 2 h 26"/>
                <a:gd name="T4" fmla="*/ 8 w 35"/>
                <a:gd name="T5" fmla="*/ 18 h 26"/>
                <a:gd name="T6" fmla="*/ 23 w 35"/>
                <a:gd name="T7" fmla="*/ 26 h 26"/>
                <a:gd name="T8" fmla="*/ 34 w 35"/>
                <a:gd name="T9" fmla="*/ 18 h 26"/>
                <a:gd name="T10" fmla="*/ 21 w 3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2" y="24"/>
                    <a:pt x="18" y="26"/>
                    <a:pt x="23" y="26"/>
                  </a:cubicBezTo>
                  <a:cubicBezTo>
                    <a:pt x="28" y="26"/>
                    <a:pt x="33" y="23"/>
                    <a:pt x="34" y="18"/>
                  </a:cubicBezTo>
                  <a:cubicBezTo>
                    <a:pt x="35" y="11"/>
                    <a:pt x="29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92">
              <a:extLst>
                <a:ext uri="{FF2B5EF4-FFF2-40B4-BE49-F238E27FC236}">
                  <a16:creationId xmlns:a16="http://schemas.microsoft.com/office/drawing/2014/main" id="{DCB9759C-4678-45DE-B739-C5E3F3BDD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897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4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93">
              <a:extLst>
                <a:ext uri="{FF2B5EF4-FFF2-40B4-BE49-F238E27FC236}">
                  <a16:creationId xmlns:a16="http://schemas.microsoft.com/office/drawing/2014/main" id="{F3BEBCA6-3DE0-471E-B4FC-715360618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948"/>
              <a:ext cx="27" cy="6"/>
            </a:xfrm>
            <a:custGeom>
              <a:avLst/>
              <a:gdLst>
                <a:gd name="T0" fmla="*/ 10 w 10"/>
                <a:gd name="T1" fmla="*/ 0 h 2"/>
                <a:gd name="T2" fmla="*/ 0 w 10"/>
                <a:gd name="T3" fmla="*/ 2 h 2"/>
                <a:gd name="T4" fmla="*/ 10 w 10"/>
                <a:gd name="T5" fmla="*/ 1 h 2"/>
                <a:gd name="T6" fmla="*/ 1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1"/>
                    <a:pt x="4" y="2"/>
                    <a:pt x="0" y="2"/>
                  </a:cubicBez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94">
              <a:extLst>
                <a:ext uri="{FF2B5EF4-FFF2-40B4-BE49-F238E27FC236}">
                  <a16:creationId xmlns:a16="http://schemas.microsoft.com/office/drawing/2014/main" id="{66BF64C0-7732-42AE-8723-46F8EDB85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889"/>
              <a:ext cx="83" cy="70"/>
            </a:xfrm>
            <a:custGeom>
              <a:avLst/>
              <a:gdLst>
                <a:gd name="T0" fmla="*/ 12 w 31"/>
                <a:gd name="T1" fmla="*/ 0 h 26"/>
                <a:gd name="T2" fmla="*/ 3 w 31"/>
                <a:gd name="T3" fmla="*/ 7 h 26"/>
                <a:gd name="T4" fmla="*/ 7 w 31"/>
                <a:gd name="T5" fmla="*/ 26 h 26"/>
                <a:gd name="T6" fmla="*/ 16 w 31"/>
                <a:gd name="T7" fmla="*/ 24 h 26"/>
                <a:gd name="T8" fmla="*/ 26 w 31"/>
                <a:gd name="T9" fmla="*/ 22 h 26"/>
                <a:gd name="T10" fmla="*/ 27 w 31"/>
                <a:gd name="T11" fmla="*/ 9 h 26"/>
                <a:gd name="T12" fmla="*/ 12 w 3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12" y="0"/>
                  </a:moveTo>
                  <a:cubicBezTo>
                    <a:pt x="9" y="0"/>
                    <a:pt x="6" y="2"/>
                    <a:pt x="3" y="7"/>
                  </a:cubicBezTo>
                  <a:cubicBezTo>
                    <a:pt x="3" y="7"/>
                    <a:pt x="0" y="20"/>
                    <a:pt x="7" y="26"/>
                  </a:cubicBezTo>
                  <a:cubicBezTo>
                    <a:pt x="10" y="25"/>
                    <a:pt x="13" y="25"/>
                    <a:pt x="16" y="24"/>
                  </a:cubicBezTo>
                  <a:cubicBezTo>
                    <a:pt x="20" y="24"/>
                    <a:pt x="23" y="23"/>
                    <a:pt x="26" y="22"/>
                  </a:cubicBezTo>
                  <a:cubicBezTo>
                    <a:pt x="30" y="19"/>
                    <a:pt x="31" y="13"/>
                    <a:pt x="27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95">
              <a:extLst>
                <a:ext uri="{FF2B5EF4-FFF2-40B4-BE49-F238E27FC236}">
                  <a16:creationId xmlns:a16="http://schemas.microsoft.com/office/drawing/2014/main" id="{1B6502F2-AF8D-488F-8F9C-F695E3497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951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9 w 19"/>
                <a:gd name="T3" fmla="*/ 1 h 4"/>
                <a:gd name="T4" fmla="*/ 0 w 19"/>
                <a:gd name="T5" fmla="*/ 3 h 4"/>
                <a:gd name="T6" fmla="*/ 2 w 19"/>
                <a:gd name="T7" fmla="*/ 4 h 4"/>
                <a:gd name="T8" fmla="*/ 18 w 19"/>
                <a:gd name="T9" fmla="*/ 1 h 4"/>
                <a:gd name="T10" fmla="*/ 19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1"/>
                    <a:pt x="9" y="1"/>
                  </a:cubicBezTo>
                  <a:cubicBezTo>
                    <a:pt x="6" y="2"/>
                    <a:pt x="3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7" y="3"/>
                    <a:pt x="13" y="2"/>
                    <a:pt x="18" y="1"/>
                  </a:cubicBezTo>
                  <a:cubicBezTo>
                    <a:pt x="18" y="1"/>
                    <a:pt x="19" y="0"/>
                    <a:pt x="19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96">
              <a:extLst>
                <a:ext uri="{FF2B5EF4-FFF2-40B4-BE49-F238E27FC236}">
                  <a16:creationId xmlns:a16="http://schemas.microsoft.com/office/drawing/2014/main" id="{024A3885-ACA2-4683-90E1-0EF3BCAD7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712"/>
              <a:ext cx="94" cy="75"/>
            </a:xfrm>
            <a:custGeom>
              <a:avLst/>
              <a:gdLst>
                <a:gd name="T0" fmla="*/ 13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3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3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3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97">
              <a:extLst>
                <a:ext uri="{FF2B5EF4-FFF2-40B4-BE49-F238E27FC236}">
                  <a16:creationId xmlns:a16="http://schemas.microsoft.com/office/drawing/2014/main" id="{F0176D76-DBA8-480C-A3C1-06E0F7BAF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98">
              <a:extLst>
                <a:ext uri="{FF2B5EF4-FFF2-40B4-BE49-F238E27FC236}">
                  <a16:creationId xmlns:a16="http://schemas.microsoft.com/office/drawing/2014/main" id="{A82630A2-EECA-40C1-B490-2E17203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897"/>
              <a:ext cx="35" cy="11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3 h 4"/>
                <a:gd name="T4" fmla="*/ 0 w 13"/>
                <a:gd name="T5" fmla="*/ 4 h 4"/>
                <a:gd name="T6" fmla="*/ 13 w 13"/>
                <a:gd name="T7" fmla="*/ 2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99">
              <a:extLst>
                <a:ext uri="{FF2B5EF4-FFF2-40B4-BE49-F238E27FC236}">
                  <a16:creationId xmlns:a16="http://schemas.microsoft.com/office/drawing/2014/main" id="{14275214-530C-41AE-9554-A9BC65261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572"/>
              <a:ext cx="99" cy="333"/>
            </a:xfrm>
            <a:custGeom>
              <a:avLst/>
              <a:gdLst>
                <a:gd name="T0" fmla="*/ 0 w 37"/>
                <a:gd name="T1" fmla="*/ 0 h 124"/>
                <a:gd name="T2" fmla="*/ 17 w 37"/>
                <a:gd name="T3" fmla="*/ 84 h 124"/>
                <a:gd name="T4" fmla="*/ 24 w 37"/>
                <a:gd name="T5" fmla="*/ 124 h 124"/>
                <a:gd name="T6" fmla="*/ 37 w 37"/>
                <a:gd name="T7" fmla="*/ 121 h 124"/>
                <a:gd name="T8" fmla="*/ 34 w 37"/>
                <a:gd name="T9" fmla="*/ 82 h 124"/>
                <a:gd name="T10" fmla="*/ 19 w 37"/>
                <a:gd name="T11" fmla="*/ 1 h 124"/>
                <a:gd name="T12" fmla="*/ 0 w 37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4">
                  <a:moveTo>
                    <a:pt x="0" y="0"/>
                  </a:moveTo>
                  <a:cubicBezTo>
                    <a:pt x="6" y="28"/>
                    <a:pt x="12" y="56"/>
                    <a:pt x="17" y="84"/>
                  </a:cubicBezTo>
                  <a:cubicBezTo>
                    <a:pt x="19" y="96"/>
                    <a:pt x="22" y="110"/>
                    <a:pt x="24" y="124"/>
                  </a:cubicBezTo>
                  <a:cubicBezTo>
                    <a:pt x="29" y="123"/>
                    <a:pt x="33" y="122"/>
                    <a:pt x="37" y="121"/>
                  </a:cubicBezTo>
                  <a:cubicBezTo>
                    <a:pt x="36" y="108"/>
                    <a:pt x="36" y="92"/>
                    <a:pt x="34" y="82"/>
                  </a:cubicBezTo>
                  <a:cubicBezTo>
                    <a:pt x="29" y="55"/>
                    <a:pt x="24" y="28"/>
                    <a:pt x="19" y="1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00">
              <a:extLst>
                <a:ext uri="{FF2B5EF4-FFF2-40B4-BE49-F238E27FC236}">
                  <a16:creationId xmlns:a16="http://schemas.microsoft.com/office/drawing/2014/main" id="{3B6A3F8E-2B74-49B3-A013-7DE03344B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876"/>
              <a:ext cx="45" cy="8"/>
            </a:xfrm>
            <a:custGeom>
              <a:avLst/>
              <a:gdLst>
                <a:gd name="T0" fmla="*/ 17 w 17"/>
                <a:gd name="T1" fmla="*/ 0 h 3"/>
                <a:gd name="T2" fmla="*/ 0 w 17"/>
                <a:gd name="T3" fmla="*/ 2 h 3"/>
                <a:gd name="T4" fmla="*/ 0 w 17"/>
                <a:gd name="T5" fmla="*/ 3 h 3"/>
                <a:gd name="T6" fmla="*/ 17 w 17"/>
                <a:gd name="T7" fmla="*/ 1 h 3"/>
                <a:gd name="T8" fmla="*/ 17 w 1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1" y="0"/>
                    <a:pt x="5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5" y="2"/>
                    <a:pt x="11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01">
              <a:extLst>
                <a:ext uri="{FF2B5EF4-FFF2-40B4-BE49-F238E27FC236}">
                  <a16:creationId xmlns:a16="http://schemas.microsoft.com/office/drawing/2014/main" id="{210F4D7C-9CC1-493F-8C16-77F783AEF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583"/>
              <a:ext cx="72" cy="298"/>
            </a:xfrm>
            <a:custGeom>
              <a:avLst/>
              <a:gdLst>
                <a:gd name="T0" fmla="*/ 0 w 27"/>
                <a:gd name="T1" fmla="*/ 0 h 111"/>
                <a:gd name="T2" fmla="*/ 10 w 27"/>
                <a:gd name="T3" fmla="*/ 111 h 111"/>
                <a:gd name="T4" fmla="*/ 27 w 27"/>
                <a:gd name="T5" fmla="*/ 109 h 111"/>
                <a:gd name="T6" fmla="*/ 17 w 27"/>
                <a:gd name="T7" fmla="*/ 1 h 111"/>
                <a:gd name="T8" fmla="*/ 0 w 27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1">
                  <a:moveTo>
                    <a:pt x="0" y="0"/>
                  </a:moveTo>
                  <a:cubicBezTo>
                    <a:pt x="6" y="37"/>
                    <a:pt x="9" y="74"/>
                    <a:pt x="10" y="111"/>
                  </a:cubicBezTo>
                  <a:cubicBezTo>
                    <a:pt x="15" y="110"/>
                    <a:pt x="21" y="109"/>
                    <a:pt x="27" y="109"/>
                  </a:cubicBezTo>
                  <a:cubicBezTo>
                    <a:pt x="24" y="73"/>
                    <a:pt x="21" y="37"/>
                    <a:pt x="17" y="1"/>
                  </a:cubicBezTo>
                  <a:cubicBezTo>
                    <a:pt x="11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02">
              <a:extLst>
                <a:ext uri="{FF2B5EF4-FFF2-40B4-BE49-F238E27FC236}">
                  <a16:creationId xmlns:a16="http://schemas.microsoft.com/office/drawing/2014/main" id="{DDF76101-E24F-49B0-9ADC-90A42D553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863"/>
              <a:ext cx="59" cy="5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1 h 2"/>
                <a:gd name="T4" fmla="*/ 0 w 22"/>
                <a:gd name="T5" fmla="*/ 2 h 2"/>
                <a:gd name="T6" fmla="*/ 22 w 22"/>
                <a:gd name="T7" fmla="*/ 1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8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8" y="2"/>
                    <a:pt x="15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103">
              <a:extLst>
                <a:ext uri="{FF2B5EF4-FFF2-40B4-BE49-F238E27FC236}">
                  <a16:creationId xmlns:a16="http://schemas.microsoft.com/office/drawing/2014/main" id="{D1EE75E8-7331-4CD4-BFBF-AAB67B848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591"/>
              <a:ext cx="83" cy="274"/>
            </a:xfrm>
            <a:custGeom>
              <a:avLst/>
              <a:gdLst>
                <a:gd name="T0" fmla="*/ 0 w 31"/>
                <a:gd name="T1" fmla="*/ 0 h 102"/>
                <a:gd name="T2" fmla="*/ 4 w 31"/>
                <a:gd name="T3" fmla="*/ 32 h 102"/>
                <a:gd name="T4" fmla="*/ 9 w 31"/>
                <a:gd name="T5" fmla="*/ 96 h 102"/>
                <a:gd name="T6" fmla="*/ 9 w 31"/>
                <a:gd name="T7" fmla="*/ 102 h 102"/>
                <a:gd name="T8" fmla="*/ 31 w 31"/>
                <a:gd name="T9" fmla="*/ 101 h 102"/>
                <a:gd name="T10" fmla="*/ 22 w 31"/>
                <a:gd name="T11" fmla="*/ 49 h 102"/>
                <a:gd name="T12" fmla="*/ 18 w 31"/>
                <a:gd name="T13" fmla="*/ 1 h 102"/>
                <a:gd name="T14" fmla="*/ 0 w 3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2">
                  <a:moveTo>
                    <a:pt x="0" y="0"/>
                  </a:moveTo>
                  <a:cubicBezTo>
                    <a:pt x="1" y="11"/>
                    <a:pt x="3" y="22"/>
                    <a:pt x="4" y="32"/>
                  </a:cubicBezTo>
                  <a:cubicBezTo>
                    <a:pt x="5" y="53"/>
                    <a:pt x="7" y="74"/>
                    <a:pt x="9" y="96"/>
                  </a:cubicBezTo>
                  <a:cubicBezTo>
                    <a:pt x="9" y="98"/>
                    <a:pt x="9" y="100"/>
                    <a:pt x="9" y="102"/>
                  </a:cubicBezTo>
                  <a:cubicBezTo>
                    <a:pt x="17" y="101"/>
                    <a:pt x="24" y="101"/>
                    <a:pt x="31" y="101"/>
                  </a:cubicBezTo>
                  <a:cubicBezTo>
                    <a:pt x="29" y="83"/>
                    <a:pt x="24" y="65"/>
                    <a:pt x="22" y="49"/>
                  </a:cubicBezTo>
                  <a:cubicBezTo>
                    <a:pt x="20" y="33"/>
                    <a:pt x="19" y="17"/>
                    <a:pt x="18" y="1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04">
              <a:extLst>
                <a:ext uri="{FF2B5EF4-FFF2-40B4-BE49-F238E27FC236}">
                  <a16:creationId xmlns:a16="http://schemas.microsoft.com/office/drawing/2014/main" id="{E0BB8F4C-F315-4508-9123-3EB4606CB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865"/>
              <a:ext cx="48" cy="8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1 h 3"/>
                <a:gd name="T4" fmla="*/ 18 w 18"/>
                <a:gd name="T5" fmla="*/ 3 h 3"/>
                <a:gd name="T6" fmla="*/ 18 w 18"/>
                <a:gd name="T7" fmla="*/ 2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"/>
                    <a:pt x="12" y="2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05">
              <a:extLst>
                <a:ext uri="{FF2B5EF4-FFF2-40B4-BE49-F238E27FC236}">
                  <a16:creationId xmlns:a16="http://schemas.microsoft.com/office/drawing/2014/main" id="{B3FEBD6C-B6F3-4798-A615-15A1AD416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597"/>
              <a:ext cx="80" cy="274"/>
            </a:xfrm>
            <a:custGeom>
              <a:avLst/>
              <a:gdLst>
                <a:gd name="T0" fmla="*/ 0 w 30"/>
                <a:gd name="T1" fmla="*/ 0 h 102"/>
                <a:gd name="T2" fmla="*/ 12 w 30"/>
                <a:gd name="T3" fmla="*/ 100 h 102"/>
                <a:gd name="T4" fmla="*/ 30 w 30"/>
                <a:gd name="T5" fmla="*/ 102 h 102"/>
                <a:gd name="T6" fmla="*/ 18 w 30"/>
                <a:gd name="T7" fmla="*/ 0 h 102"/>
                <a:gd name="T8" fmla="*/ 0 w 3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0" y="0"/>
                  </a:moveTo>
                  <a:cubicBezTo>
                    <a:pt x="4" y="33"/>
                    <a:pt x="9" y="66"/>
                    <a:pt x="12" y="100"/>
                  </a:cubicBezTo>
                  <a:cubicBezTo>
                    <a:pt x="18" y="100"/>
                    <a:pt x="24" y="101"/>
                    <a:pt x="30" y="102"/>
                  </a:cubicBezTo>
                  <a:cubicBezTo>
                    <a:pt x="27" y="68"/>
                    <a:pt x="22" y="34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06">
              <a:extLst>
                <a:ext uri="{FF2B5EF4-FFF2-40B4-BE49-F238E27FC236}">
                  <a16:creationId xmlns:a16="http://schemas.microsoft.com/office/drawing/2014/main" id="{4348AA80-845C-4574-B2D1-AE8096B03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578"/>
              <a:ext cx="94" cy="53"/>
            </a:xfrm>
            <a:custGeom>
              <a:avLst/>
              <a:gdLst>
                <a:gd name="T0" fmla="*/ 5 w 35"/>
                <a:gd name="T1" fmla="*/ 0 h 20"/>
                <a:gd name="T2" fmla="*/ 9 w 35"/>
                <a:gd name="T3" fmla="*/ 18 h 20"/>
                <a:gd name="T4" fmla="*/ 17 w 35"/>
                <a:gd name="T5" fmla="*/ 20 h 20"/>
                <a:gd name="T6" fmla="*/ 30 w 35"/>
                <a:gd name="T7" fmla="*/ 5 h 20"/>
                <a:gd name="T8" fmla="*/ 27 w 35"/>
                <a:gd name="T9" fmla="*/ 1 h 20"/>
                <a:gd name="T10" fmla="*/ 5 w 3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0">
                  <a:moveTo>
                    <a:pt x="5" y="0"/>
                  </a:moveTo>
                  <a:cubicBezTo>
                    <a:pt x="4" y="3"/>
                    <a:pt x="0" y="13"/>
                    <a:pt x="9" y="18"/>
                  </a:cubicBezTo>
                  <a:cubicBezTo>
                    <a:pt x="12" y="19"/>
                    <a:pt x="14" y="20"/>
                    <a:pt x="17" y="20"/>
                  </a:cubicBezTo>
                  <a:cubicBezTo>
                    <a:pt x="26" y="20"/>
                    <a:pt x="35" y="12"/>
                    <a:pt x="30" y="5"/>
                  </a:cubicBezTo>
                  <a:cubicBezTo>
                    <a:pt x="29" y="4"/>
                    <a:pt x="29" y="3"/>
                    <a:pt x="27" y="1"/>
                  </a:cubicBezTo>
                  <a:cubicBezTo>
                    <a:pt x="20" y="1"/>
                    <a:pt x="13" y="1"/>
                    <a:pt x="5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07">
              <a:extLst>
                <a:ext uri="{FF2B5EF4-FFF2-40B4-BE49-F238E27FC236}">
                  <a16:creationId xmlns:a16="http://schemas.microsoft.com/office/drawing/2014/main" id="{D62098D5-0368-4C67-B751-78102F300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707"/>
              <a:ext cx="91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0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3"/>
                    <a:pt x="17" y="26"/>
                    <a:pt x="22" y="26"/>
                  </a:cubicBezTo>
                  <a:cubicBezTo>
                    <a:pt x="28" y="26"/>
                    <a:pt x="33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08">
              <a:extLst>
                <a:ext uri="{FF2B5EF4-FFF2-40B4-BE49-F238E27FC236}">
                  <a16:creationId xmlns:a16="http://schemas.microsoft.com/office/drawing/2014/main" id="{47CC709E-0DB2-4615-97FE-DC3C4D94F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87"/>
              <a:ext cx="56" cy="10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3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109">
              <a:extLst>
                <a:ext uri="{FF2B5EF4-FFF2-40B4-BE49-F238E27FC236}">
                  <a16:creationId xmlns:a16="http://schemas.microsoft.com/office/drawing/2014/main" id="{66B95E6A-B67E-40B1-87E2-5B16D883A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73"/>
              <a:ext cx="53" cy="22"/>
            </a:xfrm>
            <a:custGeom>
              <a:avLst/>
              <a:gdLst>
                <a:gd name="T0" fmla="*/ 10 w 20"/>
                <a:gd name="T1" fmla="*/ 0 h 8"/>
                <a:gd name="T2" fmla="*/ 0 w 20"/>
                <a:gd name="T3" fmla="*/ 7 h 8"/>
                <a:gd name="T4" fmla="*/ 0 w 20"/>
                <a:gd name="T5" fmla="*/ 8 h 8"/>
                <a:gd name="T6" fmla="*/ 20 w 20"/>
                <a:gd name="T7" fmla="*/ 5 h 8"/>
                <a:gd name="T8" fmla="*/ 1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cubicBezTo>
                    <a:pt x="7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7"/>
                    <a:pt x="13" y="6"/>
                    <a:pt x="20" y="5"/>
                  </a:cubicBezTo>
                  <a:cubicBezTo>
                    <a:pt x="17" y="2"/>
                    <a:pt x="13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10">
              <a:extLst>
                <a:ext uri="{FF2B5EF4-FFF2-40B4-BE49-F238E27FC236}">
                  <a16:creationId xmlns:a16="http://schemas.microsoft.com/office/drawing/2014/main" id="{3704AD9C-2E56-42BC-AB5A-19363CB83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691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11">
              <a:extLst>
                <a:ext uri="{FF2B5EF4-FFF2-40B4-BE49-F238E27FC236}">
                  <a16:creationId xmlns:a16="http://schemas.microsoft.com/office/drawing/2014/main" id="{96DF43D7-ADC7-4E07-9F7A-65BAC82BE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594"/>
              <a:ext cx="69" cy="24"/>
            </a:xfrm>
            <a:custGeom>
              <a:avLst/>
              <a:gdLst>
                <a:gd name="T0" fmla="*/ 0 w 26"/>
                <a:gd name="T1" fmla="*/ 0 h 9"/>
                <a:gd name="T2" fmla="*/ 9 w 26"/>
                <a:gd name="T3" fmla="*/ 8 h 9"/>
                <a:gd name="T4" fmla="*/ 12 w 26"/>
                <a:gd name="T5" fmla="*/ 9 h 9"/>
                <a:gd name="T6" fmla="*/ 26 w 26"/>
                <a:gd name="T7" fmla="*/ 1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1" y="4"/>
                    <a:pt x="4" y="7"/>
                    <a:pt x="9" y="8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8" y="9"/>
                    <a:pt x="24" y="5"/>
                    <a:pt x="26" y="1"/>
                  </a:cubicBezTo>
                  <a:cubicBezTo>
                    <a:pt x="17" y="0"/>
                    <a:pt x="9" y="0"/>
                    <a:pt x="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12">
              <a:extLst>
                <a:ext uri="{FF2B5EF4-FFF2-40B4-BE49-F238E27FC236}">
                  <a16:creationId xmlns:a16="http://schemas.microsoft.com/office/drawing/2014/main" id="{E6E10D15-91D7-42C9-91E0-8F0174F59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887"/>
              <a:ext cx="40" cy="13"/>
            </a:xfrm>
            <a:custGeom>
              <a:avLst/>
              <a:gdLst>
                <a:gd name="T0" fmla="*/ 0 w 15"/>
                <a:gd name="T1" fmla="*/ 0 h 5"/>
                <a:gd name="T2" fmla="*/ 1 w 15"/>
                <a:gd name="T3" fmla="*/ 2 h 5"/>
                <a:gd name="T4" fmla="*/ 15 w 15"/>
                <a:gd name="T5" fmla="*/ 5 h 5"/>
                <a:gd name="T6" fmla="*/ 15 w 15"/>
                <a:gd name="T7" fmla="*/ 4 h 5"/>
                <a:gd name="T8" fmla="*/ 0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5" y="3"/>
                    <a:pt x="9" y="4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9" y="3"/>
                    <a:pt x="4" y="1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13">
              <a:extLst>
                <a:ext uri="{FF2B5EF4-FFF2-40B4-BE49-F238E27FC236}">
                  <a16:creationId xmlns:a16="http://schemas.microsoft.com/office/drawing/2014/main" id="{0F2F0498-EAC2-40CB-8A16-09B72BE40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594"/>
              <a:ext cx="96" cy="303"/>
            </a:xfrm>
            <a:custGeom>
              <a:avLst/>
              <a:gdLst>
                <a:gd name="T0" fmla="*/ 18 w 36"/>
                <a:gd name="T1" fmla="*/ 0 h 113"/>
                <a:gd name="T2" fmla="*/ 0 w 36"/>
                <a:gd name="T3" fmla="*/ 0 h 113"/>
                <a:gd name="T4" fmla="*/ 16 w 36"/>
                <a:gd name="T5" fmla="*/ 79 h 113"/>
                <a:gd name="T6" fmla="*/ 21 w 36"/>
                <a:gd name="T7" fmla="*/ 109 h 113"/>
                <a:gd name="T8" fmla="*/ 36 w 36"/>
                <a:gd name="T9" fmla="*/ 113 h 113"/>
                <a:gd name="T10" fmla="*/ 33 w 36"/>
                <a:gd name="T11" fmla="*/ 77 h 113"/>
                <a:gd name="T12" fmla="*/ 18 w 3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3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5" y="27"/>
                    <a:pt x="11" y="53"/>
                    <a:pt x="16" y="79"/>
                  </a:cubicBezTo>
                  <a:cubicBezTo>
                    <a:pt x="17" y="89"/>
                    <a:pt x="20" y="99"/>
                    <a:pt x="21" y="109"/>
                  </a:cubicBezTo>
                  <a:cubicBezTo>
                    <a:pt x="25" y="110"/>
                    <a:pt x="30" y="112"/>
                    <a:pt x="36" y="113"/>
                  </a:cubicBezTo>
                  <a:cubicBezTo>
                    <a:pt x="34" y="100"/>
                    <a:pt x="35" y="87"/>
                    <a:pt x="33" y="77"/>
                  </a:cubicBezTo>
                  <a:cubicBezTo>
                    <a:pt x="28" y="51"/>
                    <a:pt x="23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14">
              <a:extLst>
                <a:ext uri="{FF2B5EF4-FFF2-40B4-BE49-F238E27FC236}">
                  <a16:creationId xmlns:a16="http://schemas.microsoft.com/office/drawing/2014/main" id="{BBB1AD19-E5CD-489F-9D5E-E15F9B2D2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930"/>
              <a:ext cx="48" cy="16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1 h 6"/>
                <a:gd name="T4" fmla="*/ 18 w 18"/>
                <a:gd name="T5" fmla="*/ 6 h 6"/>
                <a:gd name="T6" fmla="*/ 18 w 18"/>
                <a:gd name="T7" fmla="*/ 4 h 6"/>
                <a:gd name="T8" fmla="*/ 0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3"/>
                    <a:pt x="12" y="4"/>
                    <a:pt x="18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2" y="3"/>
                    <a:pt x="6" y="2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15">
              <a:extLst>
                <a:ext uri="{FF2B5EF4-FFF2-40B4-BE49-F238E27FC236}">
                  <a16:creationId xmlns:a16="http://schemas.microsoft.com/office/drawing/2014/main" id="{6CBCF39F-F6E9-41E2-B8FB-0FF1EC53B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583"/>
              <a:ext cx="75" cy="357"/>
            </a:xfrm>
            <a:custGeom>
              <a:avLst/>
              <a:gdLst>
                <a:gd name="T0" fmla="*/ 16 w 28"/>
                <a:gd name="T1" fmla="*/ 0 h 133"/>
                <a:gd name="T2" fmla="*/ 0 w 28"/>
                <a:gd name="T3" fmla="*/ 1 h 133"/>
                <a:gd name="T4" fmla="*/ 10 w 28"/>
                <a:gd name="T5" fmla="*/ 129 h 133"/>
                <a:gd name="T6" fmla="*/ 28 w 28"/>
                <a:gd name="T7" fmla="*/ 133 h 133"/>
                <a:gd name="T8" fmla="*/ 16 w 2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3">
                  <a:moveTo>
                    <a:pt x="16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6" y="44"/>
                    <a:pt x="10" y="87"/>
                    <a:pt x="10" y="129"/>
                  </a:cubicBezTo>
                  <a:cubicBezTo>
                    <a:pt x="16" y="131"/>
                    <a:pt x="22" y="132"/>
                    <a:pt x="28" y="133"/>
                  </a:cubicBezTo>
                  <a:cubicBezTo>
                    <a:pt x="25" y="89"/>
                    <a:pt x="22" y="45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16">
              <a:extLst>
                <a:ext uri="{FF2B5EF4-FFF2-40B4-BE49-F238E27FC236}">
                  <a16:creationId xmlns:a16="http://schemas.microsoft.com/office/drawing/2014/main" id="{804E7EF9-9DEB-438B-BA3B-0F5C2860C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17">
              <a:extLst>
                <a:ext uri="{FF2B5EF4-FFF2-40B4-BE49-F238E27FC236}">
                  <a16:creationId xmlns:a16="http://schemas.microsoft.com/office/drawing/2014/main" id="{BB72AD98-EC73-4633-BB96-382089999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578"/>
              <a:ext cx="99" cy="395"/>
            </a:xfrm>
            <a:custGeom>
              <a:avLst/>
              <a:gdLst>
                <a:gd name="T0" fmla="*/ 16 w 37"/>
                <a:gd name="T1" fmla="*/ 0 h 147"/>
                <a:gd name="T2" fmla="*/ 0 w 37"/>
                <a:gd name="T3" fmla="*/ 0 h 147"/>
                <a:gd name="T4" fmla="*/ 4 w 37"/>
                <a:gd name="T5" fmla="*/ 41 h 147"/>
                <a:gd name="T6" fmla="*/ 10 w 37"/>
                <a:gd name="T7" fmla="*/ 104 h 147"/>
                <a:gd name="T8" fmla="*/ 13 w 37"/>
                <a:gd name="T9" fmla="*/ 145 h 147"/>
                <a:gd name="T10" fmla="*/ 15 w 37"/>
                <a:gd name="T11" fmla="*/ 145 h 147"/>
                <a:gd name="T12" fmla="*/ 32 w 37"/>
                <a:gd name="T13" fmla="*/ 147 h 147"/>
                <a:gd name="T14" fmla="*/ 23 w 37"/>
                <a:gd name="T15" fmla="*/ 57 h 147"/>
                <a:gd name="T16" fmla="*/ 18 w 37"/>
                <a:gd name="T17" fmla="*/ 0 h 147"/>
                <a:gd name="T18" fmla="*/ 16 w 37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47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4"/>
                    <a:pt x="3" y="28"/>
                    <a:pt x="4" y="41"/>
                  </a:cubicBezTo>
                  <a:cubicBezTo>
                    <a:pt x="6" y="62"/>
                    <a:pt x="8" y="83"/>
                    <a:pt x="10" y="104"/>
                  </a:cubicBezTo>
                  <a:cubicBezTo>
                    <a:pt x="11" y="117"/>
                    <a:pt x="10" y="132"/>
                    <a:pt x="13" y="145"/>
                  </a:cubicBezTo>
                  <a:cubicBezTo>
                    <a:pt x="13" y="145"/>
                    <a:pt x="14" y="145"/>
                    <a:pt x="15" y="145"/>
                  </a:cubicBezTo>
                  <a:cubicBezTo>
                    <a:pt x="21" y="146"/>
                    <a:pt x="26" y="146"/>
                    <a:pt x="32" y="147"/>
                  </a:cubicBezTo>
                  <a:cubicBezTo>
                    <a:pt x="37" y="118"/>
                    <a:pt x="27" y="85"/>
                    <a:pt x="23" y="57"/>
                  </a:cubicBezTo>
                  <a:cubicBezTo>
                    <a:pt x="21" y="39"/>
                    <a:pt x="20" y="2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18">
              <a:extLst>
                <a:ext uri="{FF2B5EF4-FFF2-40B4-BE49-F238E27FC236}">
                  <a16:creationId xmlns:a16="http://schemas.microsoft.com/office/drawing/2014/main" id="{8574EC2A-6752-4700-A2B6-992A140FF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1" cy="11"/>
            </a:xfrm>
            <a:custGeom>
              <a:avLst/>
              <a:gdLst>
                <a:gd name="T0" fmla="*/ 0 w 19"/>
                <a:gd name="T1" fmla="*/ 0 h 4"/>
                <a:gd name="T2" fmla="*/ 0 w 19"/>
                <a:gd name="T3" fmla="*/ 1 h 4"/>
                <a:gd name="T4" fmla="*/ 19 w 19"/>
                <a:gd name="T5" fmla="*/ 4 h 4"/>
                <a:gd name="T6" fmla="*/ 19 w 19"/>
                <a:gd name="T7" fmla="*/ 2 h 4"/>
                <a:gd name="T8" fmla="*/ 2 w 19"/>
                <a:gd name="T9" fmla="*/ 0 h 4"/>
                <a:gd name="T10" fmla="*/ 0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13" y="3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3" y="1"/>
                    <a:pt x="8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19">
              <a:extLst>
                <a:ext uri="{FF2B5EF4-FFF2-40B4-BE49-F238E27FC236}">
                  <a16:creationId xmlns:a16="http://schemas.microsoft.com/office/drawing/2014/main" id="{FAB58417-DF20-4D6E-99B4-DDAF8CE14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580"/>
              <a:ext cx="91" cy="393"/>
            </a:xfrm>
            <a:custGeom>
              <a:avLst/>
              <a:gdLst>
                <a:gd name="T0" fmla="*/ 0 w 34"/>
                <a:gd name="T1" fmla="*/ 0 h 146"/>
                <a:gd name="T2" fmla="*/ 15 w 34"/>
                <a:gd name="T3" fmla="*/ 146 h 146"/>
                <a:gd name="T4" fmla="*/ 25 w 34"/>
                <a:gd name="T5" fmla="*/ 145 h 146"/>
                <a:gd name="T6" fmla="*/ 34 w 34"/>
                <a:gd name="T7" fmla="*/ 145 h 146"/>
                <a:gd name="T8" fmla="*/ 17 w 34"/>
                <a:gd name="T9" fmla="*/ 2 h 146"/>
                <a:gd name="T10" fmla="*/ 0 w 34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6">
                  <a:moveTo>
                    <a:pt x="0" y="0"/>
                  </a:moveTo>
                  <a:cubicBezTo>
                    <a:pt x="5" y="49"/>
                    <a:pt x="14" y="97"/>
                    <a:pt x="15" y="146"/>
                  </a:cubicBezTo>
                  <a:cubicBezTo>
                    <a:pt x="18" y="146"/>
                    <a:pt x="21" y="146"/>
                    <a:pt x="25" y="145"/>
                  </a:cubicBezTo>
                  <a:cubicBezTo>
                    <a:pt x="28" y="145"/>
                    <a:pt x="31" y="145"/>
                    <a:pt x="34" y="145"/>
                  </a:cubicBezTo>
                  <a:cubicBezTo>
                    <a:pt x="31" y="97"/>
                    <a:pt x="24" y="49"/>
                    <a:pt x="17" y="2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20">
              <a:extLst>
                <a:ext uri="{FF2B5EF4-FFF2-40B4-BE49-F238E27FC236}">
                  <a16:creationId xmlns:a16="http://schemas.microsoft.com/office/drawing/2014/main" id="{702B6C16-9D15-485D-BD3B-A13AD5101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986"/>
              <a:ext cx="48" cy="3"/>
            </a:xfrm>
            <a:custGeom>
              <a:avLst/>
              <a:gdLst>
                <a:gd name="T0" fmla="*/ 0 w 18"/>
                <a:gd name="T1" fmla="*/ 0 h 1"/>
                <a:gd name="T2" fmla="*/ 0 w 18"/>
                <a:gd name="T3" fmla="*/ 1 h 1"/>
                <a:gd name="T4" fmla="*/ 16 w 18"/>
                <a:gd name="T5" fmla="*/ 1 h 1"/>
                <a:gd name="T6" fmla="*/ 17 w 18"/>
                <a:gd name="T7" fmla="*/ 1 h 1"/>
                <a:gd name="T8" fmla="*/ 18 w 18"/>
                <a:gd name="T9" fmla="*/ 0 h 1"/>
                <a:gd name="T10" fmla="*/ 16 w 18"/>
                <a:gd name="T11" fmla="*/ 0 h 1"/>
                <a:gd name="T12" fmla="*/ 0 w 1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121">
              <a:extLst>
                <a:ext uri="{FF2B5EF4-FFF2-40B4-BE49-F238E27FC236}">
                  <a16:creationId xmlns:a16="http://schemas.microsoft.com/office/drawing/2014/main" id="{5753722B-8932-4336-9779-A85C15B64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8"/>
              <a:ext cx="51" cy="8"/>
            </a:xfrm>
            <a:custGeom>
              <a:avLst/>
              <a:gdLst>
                <a:gd name="T0" fmla="*/ 19 w 19"/>
                <a:gd name="T1" fmla="*/ 0 h 3"/>
                <a:gd name="T2" fmla="*/ 0 w 19"/>
                <a:gd name="T3" fmla="*/ 1 h 3"/>
                <a:gd name="T4" fmla="*/ 1 w 19"/>
                <a:gd name="T5" fmla="*/ 3 h 3"/>
                <a:gd name="T6" fmla="*/ 17 w 19"/>
                <a:gd name="T7" fmla="*/ 3 h 3"/>
                <a:gd name="T8" fmla="*/ 19 w 19"/>
                <a:gd name="T9" fmla="*/ 3 h 3"/>
                <a:gd name="T10" fmla="*/ 19 w 19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cubicBezTo>
                    <a:pt x="13" y="0"/>
                    <a:pt x="6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6" y="3"/>
                    <a:pt x="12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22">
              <a:extLst>
                <a:ext uri="{FF2B5EF4-FFF2-40B4-BE49-F238E27FC236}">
                  <a16:creationId xmlns:a16="http://schemas.microsoft.com/office/drawing/2014/main" id="{907B6D3C-1F7C-410B-BB7B-F7C17AFE7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0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10 w 19"/>
                <a:gd name="T3" fmla="*/ 0 h 4"/>
                <a:gd name="T4" fmla="*/ 0 w 19"/>
                <a:gd name="T5" fmla="*/ 1 h 4"/>
                <a:gd name="T6" fmla="*/ 0 w 19"/>
                <a:gd name="T7" fmla="*/ 2 h 4"/>
                <a:gd name="T8" fmla="*/ 0 w 19"/>
                <a:gd name="T9" fmla="*/ 4 h 4"/>
                <a:gd name="T10" fmla="*/ 19 w 19"/>
                <a:gd name="T11" fmla="*/ 3 h 4"/>
                <a:gd name="T12" fmla="*/ 19 w 19"/>
                <a:gd name="T13" fmla="*/ 2 h 4"/>
                <a:gd name="T14" fmla="*/ 19 w 19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0"/>
                    <a:pt x="10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6" y="4"/>
                    <a:pt x="13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9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23">
              <a:extLst>
                <a:ext uri="{FF2B5EF4-FFF2-40B4-BE49-F238E27FC236}">
                  <a16:creationId xmlns:a16="http://schemas.microsoft.com/office/drawing/2014/main" id="{3FDEDDE7-E91A-4FB8-A50E-D2DCDE204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588"/>
              <a:ext cx="91" cy="54"/>
            </a:xfrm>
            <a:custGeom>
              <a:avLst/>
              <a:gdLst>
                <a:gd name="T0" fmla="*/ 26 w 34"/>
                <a:gd name="T1" fmla="*/ 0 h 20"/>
                <a:gd name="T2" fmla="*/ 3 w 34"/>
                <a:gd name="T3" fmla="*/ 2 h 20"/>
                <a:gd name="T4" fmla="*/ 8 w 34"/>
                <a:gd name="T5" fmla="*/ 18 h 20"/>
                <a:gd name="T6" fmla="*/ 16 w 34"/>
                <a:gd name="T7" fmla="*/ 20 h 20"/>
                <a:gd name="T8" fmla="*/ 29 w 34"/>
                <a:gd name="T9" fmla="*/ 5 h 20"/>
                <a:gd name="T10" fmla="*/ 26 w 3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0">
                  <a:moveTo>
                    <a:pt x="26" y="0"/>
                  </a:moveTo>
                  <a:cubicBezTo>
                    <a:pt x="18" y="1"/>
                    <a:pt x="10" y="1"/>
                    <a:pt x="3" y="2"/>
                  </a:cubicBezTo>
                  <a:cubicBezTo>
                    <a:pt x="2" y="6"/>
                    <a:pt x="0" y="13"/>
                    <a:pt x="8" y="18"/>
                  </a:cubicBezTo>
                  <a:cubicBezTo>
                    <a:pt x="10" y="19"/>
                    <a:pt x="13" y="20"/>
                    <a:pt x="16" y="20"/>
                  </a:cubicBezTo>
                  <a:cubicBezTo>
                    <a:pt x="25" y="20"/>
                    <a:pt x="34" y="12"/>
                    <a:pt x="29" y="5"/>
                  </a:cubicBezTo>
                  <a:cubicBezTo>
                    <a:pt x="28" y="3"/>
                    <a:pt x="27" y="2"/>
                    <a:pt x="2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24">
              <a:extLst>
                <a:ext uri="{FF2B5EF4-FFF2-40B4-BE49-F238E27FC236}">
                  <a16:creationId xmlns:a16="http://schemas.microsoft.com/office/drawing/2014/main" id="{98A8B80B-BABC-418D-8CD6-E21563D2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715"/>
              <a:ext cx="90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3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3"/>
                  </a:cubicBezTo>
                  <a:cubicBezTo>
                    <a:pt x="15" y="3"/>
                    <a:pt x="0" y="5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25">
              <a:extLst>
                <a:ext uri="{FF2B5EF4-FFF2-40B4-BE49-F238E27FC236}">
                  <a16:creationId xmlns:a16="http://schemas.microsoft.com/office/drawing/2014/main" id="{D1A50DAC-5738-4EDC-AC20-56D0C9BF2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905"/>
              <a:ext cx="72" cy="22"/>
            </a:xfrm>
            <a:custGeom>
              <a:avLst/>
              <a:gdLst>
                <a:gd name="T0" fmla="*/ 0 w 27"/>
                <a:gd name="T1" fmla="*/ 0 h 8"/>
                <a:gd name="T2" fmla="*/ 0 w 27"/>
                <a:gd name="T3" fmla="*/ 1 h 8"/>
                <a:gd name="T4" fmla="*/ 27 w 27"/>
                <a:gd name="T5" fmla="*/ 8 h 8"/>
                <a:gd name="T6" fmla="*/ 27 w 27"/>
                <a:gd name="T7" fmla="*/ 6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8" y="3"/>
                    <a:pt x="17" y="5"/>
                    <a:pt x="27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17" y="4"/>
                    <a:pt x="8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26">
              <a:extLst>
                <a:ext uri="{FF2B5EF4-FFF2-40B4-BE49-F238E27FC236}">
                  <a16:creationId xmlns:a16="http://schemas.microsoft.com/office/drawing/2014/main" id="{A20E9142-1D51-4DE4-AA6C-BDEAF925A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884"/>
              <a:ext cx="72" cy="38"/>
            </a:xfrm>
            <a:custGeom>
              <a:avLst/>
              <a:gdLst>
                <a:gd name="T0" fmla="*/ 10 w 27"/>
                <a:gd name="T1" fmla="*/ 0 h 14"/>
                <a:gd name="T2" fmla="*/ 0 w 27"/>
                <a:gd name="T3" fmla="*/ 7 h 14"/>
                <a:gd name="T4" fmla="*/ 0 w 27"/>
                <a:gd name="T5" fmla="*/ 8 h 14"/>
                <a:gd name="T6" fmla="*/ 27 w 27"/>
                <a:gd name="T7" fmla="*/ 14 h 14"/>
                <a:gd name="T8" fmla="*/ 24 w 27"/>
                <a:gd name="T9" fmla="*/ 9 h 14"/>
                <a:gd name="T10" fmla="*/ 10 w 2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10" y="0"/>
                  </a:moveTo>
                  <a:cubicBezTo>
                    <a:pt x="6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0"/>
                    <a:pt x="17" y="12"/>
                    <a:pt x="27" y="14"/>
                  </a:cubicBezTo>
                  <a:cubicBezTo>
                    <a:pt x="27" y="13"/>
                    <a:pt x="26" y="11"/>
                    <a:pt x="24" y="9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127">
              <a:extLst>
                <a:ext uri="{FF2B5EF4-FFF2-40B4-BE49-F238E27FC236}">
                  <a16:creationId xmlns:a16="http://schemas.microsoft.com/office/drawing/2014/main" id="{AF8BCB7A-A37D-46AB-A0CD-3A2131A87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876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28">
              <a:extLst>
                <a:ext uri="{FF2B5EF4-FFF2-40B4-BE49-F238E27FC236}">
                  <a16:creationId xmlns:a16="http://schemas.microsoft.com/office/drawing/2014/main" id="{8BA56191-E8EB-4344-B017-73F94592C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701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1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7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29">
              <a:extLst>
                <a:ext uri="{FF2B5EF4-FFF2-40B4-BE49-F238E27FC236}">
                  <a16:creationId xmlns:a16="http://schemas.microsoft.com/office/drawing/2014/main" id="{88253B90-9623-411E-8401-9E38FBA19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578"/>
              <a:ext cx="83" cy="48"/>
            </a:xfrm>
            <a:custGeom>
              <a:avLst/>
              <a:gdLst>
                <a:gd name="T0" fmla="*/ 1 w 31"/>
                <a:gd name="T1" fmla="*/ 0 h 18"/>
                <a:gd name="T2" fmla="*/ 9 w 31"/>
                <a:gd name="T3" fmla="*/ 18 h 18"/>
                <a:gd name="T4" fmla="*/ 13 w 31"/>
                <a:gd name="T5" fmla="*/ 18 h 18"/>
                <a:gd name="T6" fmla="*/ 26 w 31"/>
                <a:gd name="T7" fmla="*/ 1 h 18"/>
                <a:gd name="T8" fmla="*/ 1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1" y="0"/>
                  </a:moveTo>
                  <a:cubicBezTo>
                    <a:pt x="0" y="5"/>
                    <a:pt x="0" y="16"/>
                    <a:pt x="9" y="18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23" y="18"/>
                    <a:pt x="31" y="9"/>
                    <a:pt x="26" y="1"/>
                  </a:cubicBezTo>
                  <a:cubicBezTo>
                    <a:pt x="18" y="1"/>
                    <a:pt x="9" y="0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30">
              <a:extLst>
                <a:ext uri="{FF2B5EF4-FFF2-40B4-BE49-F238E27FC236}">
                  <a16:creationId xmlns:a16="http://schemas.microsoft.com/office/drawing/2014/main" id="{9BDDB03F-0C70-4470-9C28-A7413AD34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599"/>
              <a:ext cx="102" cy="349"/>
            </a:xfrm>
            <a:custGeom>
              <a:avLst/>
              <a:gdLst>
                <a:gd name="T0" fmla="*/ 0 w 38"/>
                <a:gd name="T1" fmla="*/ 0 h 130"/>
                <a:gd name="T2" fmla="*/ 17 w 38"/>
                <a:gd name="T3" fmla="*/ 88 h 130"/>
                <a:gd name="T4" fmla="*/ 25 w 38"/>
                <a:gd name="T5" fmla="*/ 130 h 130"/>
                <a:gd name="T6" fmla="*/ 38 w 38"/>
                <a:gd name="T7" fmla="*/ 125 h 130"/>
                <a:gd name="T8" fmla="*/ 34 w 38"/>
                <a:gd name="T9" fmla="*/ 86 h 130"/>
                <a:gd name="T10" fmla="*/ 19 w 38"/>
                <a:gd name="T11" fmla="*/ 4 h 130"/>
                <a:gd name="T12" fmla="*/ 0 w 38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30">
                  <a:moveTo>
                    <a:pt x="0" y="0"/>
                  </a:moveTo>
                  <a:cubicBezTo>
                    <a:pt x="6" y="29"/>
                    <a:pt x="12" y="59"/>
                    <a:pt x="17" y="88"/>
                  </a:cubicBezTo>
                  <a:cubicBezTo>
                    <a:pt x="20" y="101"/>
                    <a:pt x="23" y="116"/>
                    <a:pt x="25" y="130"/>
                  </a:cubicBezTo>
                  <a:cubicBezTo>
                    <a:pt x="29" y="129"/>
                    <a:pt x="33" y="127"/>
                    <a:pt x="38" y="125"/>
                  </a:cubicBezTo>
                  <a:cubicBezTo>
                    <a:pt x="36" y="112"/>
                    <a:pt x="36" y="96"/>
                    <a:pt x="34" y="86"/>
                  </a:cubicBezTo>
                  <a:cubicBezTo>
                    <a:pt x="29" y="59"/>
                    <a:pt x="24" y="31"/>
                    <a:pt x="19" y="4"/>
                  </a:cubicBezTo>
                  <a:cubicBezTo>
                    <a:pt x="13" y="2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31">
              <a:extLst>
                <a:ext uri="{FF2B5EF4-FFF2-40B4-BE49-F238E27FC236}">
                  <a16:creationId xmlns:a16="http://schemas.microsoft.com/office/drawing/2014/main" id="{34EEA7B4-1DAF-446F-9698-F0194B258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967"/>
              <a:ext cx="37" cy="14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4 w 14"/>
                <a:gd name="T7" fmla="*/ 1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9" y="1"/>
                    <a:pt x="5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5" y="4"/>
                    <a:pt x="10" y="3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32">
              <a:extLst>
                <a:ext uri="{FF2B5EF4-FFF2-40B4-BE49-F238E27FC236}">
                  <a16:creationId xmlns:a16="http://schemas.microsoft.com/office/drawing/2014/main" id="{E23BC2AC-4E26-4121-BB2B-0E1B4CA68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43"/>
              <a:ext cx="40" cy="35"/>
            </a:xfrm>
            <a:custGeom>
              <a:avLst/>
              <a:gdLst>
                <a:gd name="T0" fmla="*/ 13 w 15"/>
                <a:gd name="T1" fmla="*/ 0 h 13"/>
                <a:gd name="T2" fmla="*/ 0 w 15"/>
                <a:gd name="T3" fmla="*/ 5 h 13"/>
                <a:gd name="T4" fmla="*/ 1 w 15"/>
                <a:gd name="T5" fmla="*/ 13 h 13"/>
                <a:gd name="T6" fmla="*/ 15 w 15"/>
                <a:gd name="T7" fmla="*/ 9 h 13"/>
                <a:gd name="T8" fmla="*/ 13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3" y="0"/>
                  </a:moveTo>
                  <a:cubicBezTo>
                    <a:pt x="9" y="2"/>
                    <a:pt x="5" y="4"/>
                    <a:pt x="0" y="5"/>
                  </a:cubicBezTo>
                  <a:cubicBezTo>
                    <a:pt x="0" y="8"/>
                    <a:pt x="1" y="10"/>
                    <a:pt x="1" y="13"/>
                  </a:cubicBezTo>
                  <a:cubicBezTo>
                    <a:pt x="6" y="12"/>
                    <a:pt x="10" y="10"/>
                    <a:pt x="15" y="9"/>
                  </a:cubicBezTo>
                  <a:cubicBezTo>
                    <a:pt x="14" y="6"/>
                    <a:pt x="13" y="3"/>
                    <a:pt x="13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133">
              <a:extLst>
                <a:ext uri="{FF2B5EF4-FFF2-40B4-BE49-F238E27FC236}">
                  <a16:creationId xmlns:a16="http://schemas.microsoft.com/office/drawing/2014/main" id="{F2645EE6-0543-46AE-BE93-9BD929B4D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35"/>
              <a:ext cx="35" cy="22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5 h 8"/>
                <a:gd name="T4" fmla="*/ 0 w 13"/>
                <a:gd name="T5" fmla="*/ 8 h 8"/>
                <a:gd name="T6" fmla="*/ 13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2"/>
                    <a:pt x="4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5" y="7"/>
                    <a:pt x="9" y="5"/>
                    <a:pt x="13" y="3"/>
                  </a:cubicBezTo>
                  <a:cubicBezTo>
                    <a:pt x="13" y="2"/>
                    <a:pt x="13" y="1"/>
                    <a:pt x="13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134">
              <a:extLst>
                <a:ext uri="{FF2B5EF4-FFF2-40B4-BE49-F238E27FC236}">
                  <a16:creationId xmlns:a16="http://schemas.microsoft.com/office/drawing/2014/main" id="{5A8663DE-59C4-482A-8BE3-EA9297F1C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629"/>
              <a:ext cx="64" cy="40"/>
            </a:xfrm>
            <a:custGeom>
              <a:avLst/>
              <a:gdLst>
                <a:gd name="T0" fmla="*/ 1 w 24"/>
                <a:gd name="T1" fmla="*/ 0 h 15"/>
                <a:gd name="T2" fmla="*/ 7 w 24"/>
                <a:gd name="T3" fmla="*/ 13 h 15"/>
                <a:gd name="T4" fmla="*/ 15 w 24"/>
                <a:gd name="T5" fmla="*/ 15 h 15"/>
                <a:gd name="T6" fmla="*/ 24 w 24"/>
                <a:gd name="T7" fmla="*/ 13 h 15"/>
                <a:gd name="T8" fmla="*/ 1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0" y="4"/>
                    <a:pt x="1" y="10"/>
                    <a:pt x="7" y="13"/>
                  </a:cubicBezTo>
                  <a:cubicBezTo>
                    <a:pt x="9" y="15"/>
                    <a:pt x="12" y="15"/>
                    <a:pt x="15" y="15"/>
                  </a:cubicBezTo>
                  <a:cubicBezTo>
                    <a:pt x="18" y="15"/>
                    <a:pt x="21" y="14"/>
                    <a:pt x="24" y="13"/>
                  </a:cubicBezTo>
                  <a:cubicBezTo>
                    <a:pt x="17" y="8"/>
                    <a:pt x="10" y="3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135">
              <a:extLst>
                <a:ext uri="{FF2B5EF4-FFF2-40B4-BE49-F238E27FC236}">
                  <a16:creationId xmlns:a16="http://schemas.microsoft.com/office/drawing/2014/main" id="{0DCE8758-F64B-438F-8EDC-5AFD59A44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744"/>
              <a:ext cx="90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136">
              <a:extLst>
                <a:ext uri="{FF2B5EF4-FFF2-40B4-BE49-F238E27FC236}">
                  <a16:creationId xmlns:a16="http://schemas.microsoft.com/office/drawing/2014/main" id="{24E594C6-6C29-4DD5-8C08-10EAFA23E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" y="924"/>
              <a:ext cx="53" cy="35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12 h 13"/>
                <a:gd name="T4" fmla="*/ 0 w 20"/>
                <a:gd name="T5" fmla="*/ 13 h 13"/>
                <a:gd name="T6" fmla="*/ 20 w 20"/>
                <a:gd name="T7" fmla="*/ 0 h 13"/>
                <a:gd name="T8" fmla="*/ 19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4" y="5"/>
                    <a:pt x="7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8" y="10"/>
                    <a:pt x="14" y="6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137">
              <a:extLst>
                <a:ext uri="{FF2B5EF4-FFF2-40B4-BE49-F238E27FC236}">
                  <a16:creationId xmlns:a16="http://schemas.microsoft.com/office/drawing/2014/main" id="{D788C665-1AD9-422B-8825-E618941A8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914"/>
              <a:ext cx="53" cy="43"/>
            </a:xfrm>
            <a:custGeom>
              <a:avLst/>
              <a:gdLst>
                <a:gd name="T0" fmla="*/ 11 w 20"/>
                <a:gd name="T1" fmla="*/ 0 h 16"/>
                <a:gd name="T2" fmla="*/ 1 w 20"/>
                <a:gd name="T3" fmla="*/ 7 h 16"/>
                <a:gd name="T4" fmla="*/ 1 w 20"/>
                <a:gd name="T5" fmla="*/ 16 h 16"/>
                <a:gd name="T6" fmla="*/ 20 w 20"/>
                <a:gd name="T7" fmla="*/ 4 h 16"/>
                <a:gd name="T8" fmla="*/ 11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1" y="0"/>
                  </a:moveTo>
                  <a:cubicBezTo>
                    <a:pt x="7" y="0"/>
                    <a:pt x="4" y="2"/>
                    <a:pt x="1" y="7"/>
                  </a:cubicBezTo>
                  <a:cubicBezTo>
                    <a:pt x="1" y="7"/>
                    <a:pt x="0" y="11"/>
                    <a:pt x="1" y="16"/>
                  </a:cubicBezTo>
                  <a:cubicBezTo>
                    <a:pt x="8" y="13"/>
                    <a:pt x="15" y="9"/>
                    <a:pt x="20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3" name="文本框 182">
            <a:extLst>
              <a:ext uri="{FF2B5EF4-FFF2-40B4-BE49-F238E27FC236}">
                <a16:creationId xmlns:a16="http://schemas.microsoft.com/office/drawing/2014/main" id="{33561BBD-59C6-48A9-8133-F3F735410167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sp>
        <p:nvSpPr>
          <p:cNvPr id="184" name="文本框 183">
            <a:extLst>
              <a:ext uri="{FF2B5EF4-FFF2-40B4-BE49-F238E27FC236}">
                <a16:creationId xmlns:a16="http://schemas.microsoft.com/office/drawing/2014/main" id="{983AD97F-7D5F-48DE-ABCA-BD4496B31641}"/>
              </a:ext>
            </a:extLst>
          </p:cNvPr>
          <p:cNvSpPr txBox="1"/>
          <p:nvPr/>
        </p:nvSpPr>
        <p:spPr>
          <a:xfrm>
            <a:off x="4464782" y="603852"/>
            <a:ext cx="326243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标题文字添加</a:t>
            </a:r>
          </a:p>
        </p:txBody>
      </p:sp>
      <p:sp>
        <p:nvSpPr>
          <p:cNvPr id="185" name="矩形 184">
            <a:extLst>
              <a:ext uri="{FF2B5EF4-FFF2-40B4-BE49-F238E27FC236}">
                <a16:creationId xmlns:a16="http://schemas.microsoft.com/office/drawing/2014/main" id="{CDE1AF21-87D1-4F0C-A214-00882177390F}"/>
              </a:ext>
            </a:extLst>
          </p:cNvPr>
          <p:cNvSpPr/>
          <p:nvPr/>
        </p:nvSpPr>
        <p:spPr>
          <a:xfrm>
            <a:off x="3415879" y="3476455"/>
            <a:ext cx="2258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感谢您的使用，您的文字内容添加到此处，文字动画效果不变。</a:t>
            </a:r>
          </a:p>
        </p:txBody>
      </p:sp>
      <p:sp>
        <p:nvSpPr>
          <p:cNvPr id="186" name="矩形 185">
            <a:extLst>
              <a:ext uri="{FF2B5EF4-FFF2-40B4-BE49-F238E27FC236}">
                <a16:creationId xmlns:a16="http://schemas.microsoft.com/office/drawing/2014/main" id="{F166861D-42DB-4D65-92B9-CB20281DC510}"/>
              </a:ext>
            </a:extLst>
          </p:cNvPr>
          <p:cNvSpPr/>
          <p:nvPr/>
        </p:nvSpPr>
        <p:spPr>
          <a:xfrm>
            <a:off x="8305209" y="3476455"/>
            <a:ext cx="2258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感谢您的使用，您的文字内容添加到此处，文字动画效果不变。</a:t>
            </a:r>
          </a:p>
        </p:txBody>
      </p:sp>
    </p:spTree>
    <p:extLst>
      <p:ext uri="{BB962C8B-B14F-4D97-AF65-F5344CB8AC3E}">
        <p14:creationId xmlns:p14="http://schemas.microsoft.com/office/powerpoint/2010/main" val="97530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6" grpId="0"/>
    </p:bldLst>
  </p:timing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592C7D0C-180C-4F55-AA97-7837139B6503}"/>
              </a:ext>
            </a:extLst>
          </p:cNvPr>
          <p:cNvGrpSpPr/>
          <p:nvPr/>
        </p:nvGrpSpPr>
        <p:grpSpPr>
          <a:xfrm>
            <a:off x="6678057" y="1773358"/>
            <a:ext cx="3570210" cy="1446550"/>
            <a:chOff x="6678057" y="1773358"/>
            <a:chExt cx="3570210" cy="1446550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EB55FDF-400F-4DA8-8847-96A2D4DFD4DF}"/>
                </a:ext>
              </a:extLst>
            </p:cNvPr>
            <p:cNvSpPr txBox="1"/>
            <p:nvPr/>
          </p:nvSpPr>
          <p:spPr>
            <a:xfrm>
              <a:off x="6678057" y="1773358"/>
              <a:ext cx="3570209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8800" dirty="0">
                  <a:ln w="63500">
                    <a:solidFill>
                      <a:srgbClr val="FFFFFF"/>
                    </a:solidFill>
                  </a:ln>
                  <a:solidFill>
                    <a:srgbClr val="FF4D67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第二章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AD5F869-C84C-4BF3-BE1A-FAA58A356943}"/>
                </a:ext>
              </a:extLst>
            </p:cNvPr>
            <p:cNvSpPr txBox="1"/>
            <p:nvPr/>
          </p:nvSpPr>
          <p:spPr>
            <a:xfrm>
              <a:off x="6678058" y="1773358"/>
              <a:ext cx="357020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8800" dirty="0">
                  <a:pattFill prst="wdDnDiag">
                    <a:fgClr>
                      <a:srgbClr val="92D050"/>
                    </a:fgClr>
                    <a:bgClr>
                      <a:srgbClr val="91B82E"/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第二章</a:t>
              </a:r>
            </a:p>
          </p:txBody>
        </p:sp>
      </p:grpSp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E0DC727-CD0A-4A78-A914-5F8ACDE4CF9E}"/>
              </a:ext>
            </a:extLst>
          </p:cNvPr>
          <p:cNvGrpSpPr/>
          <p:nvPr/>
        </p:nvGrpSpPr>
        <p:grpSpPr>
          <a:xfrm flipH="1">
            <a:off x="0" y="2073318"/>
            <a:ext cx="6303860" cy="4532249"/>
            <a:chOff x="5888140" y="2073318"/>
            <a:chExt cx="6303860" cy="4532249"/>
          </a:xfrm>
        </p:grpSpPr>
        <p:pic>
          <p:nvPicPr>
            <p:cNvPr id="330" name="图片 329">
              <a:extLst>
                <a:ext uri="{FF2B5EF4-FFF2-40B4-BE49-F238E27FC236}">
                  <a16:creationId xmlns:a16="http://schemas.microsoft.com/office/drawing/2014/main" id="{7E344B9E-4235-4D99-9C68-220C40C5D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056" y="2073318"/>
              <a:ext cx="5470264" cy="4384425"/>
            </a:xfrm>
            <a:prstGeom prst="rect">
              <a:avLst/>
            </a:prstGeom>
          </p:spPr>
        </p:pic>
        <p:pic>
          <p:nvPicPr>
            <p:cNvPr id="336" name="图片 335">
              <a:extLst>
                <a:ext uri="{FF2B5EF4-FFF2-40B4-BE49-F238E27FC236}">
                  <a16:creationId xmlns:a16="http://schemas.microsoft.com/office/drawing/2014/main" id="{420F89D8-45EE-4E1E-9611-CC2B34129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  <p:pic>
        <p:nvPicPr>
          <p:cNvPr id="338" name="图片 337">
            <a:extLst>
              <a:ext uri="{FF2B5EF4-FFF2-40B4-BE49-F238E27FC236}">
                <a16:creationId xmlns:a16="http://schemas.microsoft.com/office/drawing/2014/main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51930" y="400257"/>
            <a:ext cx="7914548" cy="1621706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DC563481-16E0-4371-B2C6-DD3FAB632B28}"/>
              </a:ext>
            </a:extLst>
          </p:cNvPr>
          <p:cNvGrpSpPr/>
          <p:nvPr/>
        </p:nvGrpSpPr>
        <p:grpSpPr>
          <a:xfrm>
            <a:off x="5782306" y="3313810"/>
            <a:ext cx="5262980" cy="1107996"/>
            <a:chOff x="5782306" y="3313810"/>
            <a:chExt cx="5262980" cy="1107996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5B36379-F584-4A0F-AE84-AC5D2CBCE5A8}"/>
                </a:ext>
              </a:extLst>
            </p:cNvPr>
            <p:cNvSpPr txBox="1"/>
            <p:nvPr/>
          </p:nvSpPr>
          <p:spPr>
            <a:xfrm>
              <a:off x="5782306" y="3313810"/>
              <a:ext cx="526298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6600" dirty="0">
                  <a:ln w="63500">
                    <a:solidFill>
                      <a:srgbClr val="FFFFFF"/>
                    </a:solidFill>
                  </a:ln>
                  <a:solidFill>
                    <a:srgbClr val="FF4D67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0467C95-9703-4B73-9382-52FF77B0453B}"/>
                </a:ext>
              </a:extLst>
            </p:cNvPr>
            <p:cNvSpPr txBox="1"/>
            <p:nvPr/>
          </p:nvSpPr>
          <p:spPr>
            <a:xfrm>
              <a:off x="5782306" y="3313810"/>
              <a:ext cx="526298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66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标题文字添加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6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534</TotalTime>
  <Words>1522</Words>
  <Application>Microsoft Office PowerPoint</Application>
  <PresentationFormat>宽屏</PresentationFormat>
  <Paragraphs>206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汉仪黑荔枝体简</vt:lpstr>
      <vt:lpstr>华康海报体W12</vt:lpstr>
      <vt:lpstr>迷你简准圆</vt:lpstr>
      <vt:lpstr>Arial</vt:lpstr>
      <vt:lpstr>Wingdings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</dc:title>
  <dc:subject>PPT</dc:subject>
  <dc:creator>administrator</dc:creator>
  <cp:keywords>PPT</cp:keywords>
  <dc:description>PPT</dc:description>
  <cp:lastModifiedBy>administrator</cp:lastModifiedBy>
  <cp:revision>68</cp:revision>
  <dcterms:created xsi:type="dcterms:W3CDTF">2017-08-18T03:02:00Z</dcterms:created>
  <dcterms:modified xsi:type="dcterms:W3CDTF">2022-06-22T10:09:54Z</dcterms:modified>
  <cp:category>PPT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